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97" r:id="rId3"/>
    <p:sldId id="267" r:id="rId4"/>
    <p:sldId id="273" r:id="rId5"/>
    <p:sldId id="324" r:id="rId6"/>
    <p:sldId id="326" r:id="rId7"/>
    <p:sldId id="328" r:id="rId8"/>
    <p:sldId id="327" r:id="rId9"/>
    <p:sldId id="329" r:id="rId10"/>
    <p:sldId id="330" r:id="rId11"/>
    <p:sldId id="282" r:id="rId12"/>
    <p:sldId id="331" r:id="rId13"/>
    <p:sldId id="332" r:id="rId14"/>
    <p:sldId id="333" r:id="rId15"/>
    <p:sldId id="335" r:id="rId16"/>
    <p:sldId id="325" r:id="rId17"/>
    <p:sldId id="334" r:id="rId18"/>
    <p:sldId id="336" r:id="rId19"/>
    <p:sldId id="337" r:id="rId20"/>
    <p:sldId id="286" r:id="rId21"/>
    <p:sldId id="338" r:id="rId22"/>
    <p:sldId id="340" r:id="rId23"/>
    <p:sldId id="342" r:id="rId24"/>
    <p:sldId id="341" r:id="rId25"/>
    <p:sldId id="343" r:id="rId26"/>
    <p:sldId id="345" r:id="rId27"/>
    <p:sldId id="348" r:id="rId28"/>
    <p:sldId id="346" r:id="rId29"/>
    <p:sldId id="347" r:id="rId30"/>
    <p:sldId id="350" r:id="rId31"/>
    <p:sldId id="351" r:id="rId32"/>
    <p:sldId id="349" r:id="rId33"/>
    <p:sldId id="353" r:id="rId34"/>
    <p:sldId id="352" r:id="rId35"/>
    <p:sldId id="354" r:id="rId36"/>
    <p:sldId id="355" r:id="rId37"/>
    <p:sldId id="357" r:id="rId38"/>
    <p:sldId id="359" r:id="rId39"/>
    <p:sldId id="358" r:id="rId40"/>
    <p:sldId id="361" r:id="rId41"/>
    <p:sldId id="362" r:id="rId42"/>
    <p:sldId id="363" r:id="rId43"/>
    <p:sldId id="364" r:id="rId44"/>
    <p:sldId id="360" r:id="rId45"/>
    <p:sldId id="365" r:id="rId46"/>
    <p:sldId id="366" r:id="rId47"/>
    <p:sldId id="372" r:id="rId48"/>
    <p:sldId id="368" r:id="rId49"/>
    <p:sldId id="367" r:id="rId50"/>
    <p:sldId id="370" r:id="rId51"/>
    <p:sldId id="371" r:id="rId52"/>
    <p:sldId id="369" r:id="rId53"/>
    <p:sldId id="373" r:id="rId54"/>
    <p:sldId id="375" r:id="rId55"/>
    <p:sldId id="374" r:id="rId56"/>
    <p:sldId id="316" r:id="rId5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3521"/>
    <a:srgbClr val="800000"/>
    <a:srgbClr val="6DD9FF"/>
    <a:srgbClr val="003399"/>
    <a:srgbClr val="F21E1E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06" autoAdjust="0"/>
  </p:normalViewPr>
  <p:slideViewPr>
    <p:cSldViewPr>
      <p:cViewPr>
        <p:scale>
          <a:sx n="70" d="100"/>
          <a:sy n="70" d="100"/>
        </p:scale>
        <p:origin x="-1386" y="36"/>
      </p:cViewPr>
      <p:guideLst>
        <p:guide orient="horz" pos="211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2.wmf"/><Relationship Id="rId5" Type="http://schemas.openxmlformats.org/officeDocument/2006/relationships/image" Target="../media/image92.wmf"/><Relationship Id="rId4" Type="http://schemas.openxmlformats.org/officeDocument/2006/relationships/image" Target="../media/image91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3" Type="http://schemas.openxmlformats.org/officeDocument/2006/relationships/image" Target="../media/image95.wmf"/><Relationship Id="rId7" Type="http://schemas.openxmlformats.org/officeDocument/2006/relationships/image" Target="../media/image99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6" Type="http://schemas.openxmlformats.org/officeDocument/2006/relationships/image" Target="../media/image98.wmf"/><Relationship Id="rId5" Type="http://schemas.openxmlformats.org/officeDocument/2006/relationships/image" Target="../media/image97.wmf"/><Relationship Id="rId4" Type="http://schemas.openxmlformats.org/officeDocument/2006/relationships/image" Target="../media/image9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4" Type="http://schemas.openxmlformats.org/officeDocument/2006/relationships/image" Target="../media/image10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Relationship Id="rId6" Type="http://schemas.openxmlformats.org/officeDocument/2006/relationships/image" Target="../media/image108.wmf"/><Relationship Id="rId5" Type="http://schemas.openxmlformats.org/officeDocument/2006/relationships/image" Target="../media/image107.wmf"/><Relationship Id="rId4" Type="http://schemas.openxmlformats.org/officeDocument/2006/relationships/image" Target="../media/image106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3" Type="http://schemas.openxmlformats.org/officeDocument/2006/relationships/image" Target="../media/image113.wmf"/><Relationship Id="rId7" Type="http://schemas.openxmlformats.org/officeDocument/2006/relationships/image" Target="../media/image117.wmf"/><Relationship Id="rId12" Type="http://schemas.openxmlformats.org/officeDocument/2006/relationships/image" Target="../media/image122.wmf"/><Relationship Id="rId2" Type="http://schemas.openxmlformats.org/officeDocument/2006/relationships/image" Target="../media/image112.wmf"/><Relationship Id="rId1" Type="http://schemas.openxmlformats.org/officeDocument/2006/relationships/image" Target="../media/image111.wmf"/><Relationship Id="rId6" Type="http://schemas.openxmlformats.org/officeDocument/2006/relationships/image" Target="../media/image116.wmf"/><Relationship Id="rId11" Type="http://schemas.openxmlformats.org/officeDocument/2006/relationships/image" Target="../media/image121.wmf"/><Relationship Id="rId5" Type="http://schemas.openxmlformats.org/officeDocument/2006/relationships/image" Target="../media/image115.wmf"/><Relationship Id="rId10" Type="http://schemas.openxmlformats.org/officeDocument/2006/relationships/image" Target="../media/image120.wmf"/><Relationship Id="rId4" Type="http://schemas.openxmlformats.org/officeDocument/2006/relationships/image" Target="../media/image114.wmf"/><Relationship Id="rId9" Type="http://schemas.openxmlformats.org/officeDocument/2006/relationships/image" Target="../media/image119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wmf"/><Relationship Id="rId3" Type="http://schemas.openxmlformats.org/officeDocument/2006/relationships/image" Target="../media/image125.wmf"/><Relationship Id="rId7" Type="http://schemas.openxmlformats.org/officeDocument/2006/relationships/image" Target="../media/image129.wmf"/><Relationship Id="rId2" Type="http://schemas.openxmlformats.org/officeDocument/2006/relationships/image" Target="../media/image124.wmf"/><Relationship Id="rId1" Type="http://schemas.openxmlformats.org/officeDocument/2006/relationships/image" Target="../media/image123.wmf"/><Relationship Id="rId6" Type="http://schemas.openxmlformats.org/officeDocument/2006/relationships/image" Target="../media/image128.wmf"/><Relationship Id="rId5" Type="http://schemas.openxmlformats.org/officeDocument/2006/relationships/image" Target="../media/image127.wmf"/><Relationship Id="rId4" Type="http://schemas.openxmlformats.org/officeDocument/2006/relationships/image" Target="../media/image126.wmf"/><Relationship Id="rId9" Type="http://schemas.openxmlformats.org/officeDocument/2006/relationships/image" Target="../media/image131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wmf"/><Relationship Id="rId2" Type="http://schemas.openxmlformats.org/officeDocument/2006/relationships/image" Target="../media/image133.wmf"/><Relationship Id="rId1" Type="http://schemas.openxmlformats.org/officeDocument/2006/relationships/image" Target="../media/image132.wmf"/><Relationship Id="rId4" Type="http://schemas.openxmlformats.org/officeDocument/2006/relationships/image" Target="../media/image135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wmf"/><Relationship Id="rId2" Type="http://schemas.openxmlformats.org/officeDocument/2006/relationships/image" Target="../media/image137.wmf"/><Relationship Id="rId1" Type="http://schemas.openxmlformats.org/officeDocument/2006/relationships/image" Target="../media/image136.wmf"/><Relationship Id="rId5" Type="http://schemas.openxmlformats.org/officeDocument/2006/relationships/image" Target="../media/image140.wmf"/><Relationship Id="rId4" Type="http://schemas.openxmlformats.org/officeDocument/2006/relationships/image" Target="../media/image139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wmf"/><Relationship Id="rId7" Type="http://schemas.openxmlformats.org/officeDocument/2006/relationships/image" Target="../media/image147.wmf"/><Relationship Id="rId2" Type="http://schemas.openxmlformats.org/officeDocument/2006/relationships/image" Target="../media/image142.wmf"/><Relationship Id="rId1" Type="http://schemas.openxmlformats.org/officeDocument/2006/relationships/image" Target="../media/image141.wmf"/><Relationship Id="rId6" Type="http://schemas.openxmlformats.org/officeDocument/2006/relationships/image" Target="../media/image146.wmf"/><Relationship Id="rId5" Type="http://schemas.openxmlformats.org/officeDocument/2006/relationships/image" Target="../media/image145.wmf"/><Relationship Id="rId4" Type="http://schemas.openxmlformats.org/officeDocument/2006/relationships/image" Target="../media/image144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wmf"/><Relationship Id="rId2" Type="http://schemas.openxmlformats.org/officeDocument/2006/relationships/image" Target="../media/image149.wmf"/><Relationship Id="rId1" Type="http://schemas.openxmlformats.org/officeDocument/2006/relationships/image" Target="../media/image148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wmf"/><Relationship Id="rId7" Type="http://schemas.openxmlformats.org/officeDocument/2006/relationships/image" Target="../media/image157.wmf"/><Relationship Id="rId2" Type="http://schemas.openxmlformats.org/officeDocument/2006/relationships/image" Target="../media/image152.wmf"/><Relationship Id="rId1" Type="http://schemas.openxmlformats.org/officeDocument/2006/relationships/image" Target="../media/image151.wmf"/><Relationship Id="rId6" Type="http://schemas.openxmlformats.org/officeDocument/2006/relationships/image" Target="../media/image156.wmf"/><Relationship Id="rId5" Type="http://schemas.openxmlformats.org/officeDocument/2006/relationships/image" Target="../media/image155.wmf"/><Relationship Id="rId4" Type="http://schemas.openxmlformats.org/officeDocument/2006/relationships/image" Target="../media/image154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wmf"/><Relationship Id="rId2" Type="http://schemas.openxmlformats.org/officeDocument/2006/relationships/image" Target="../media/image159.wmf"/><Relationship Id="rId1" Type="http://schemas.openxmlformats.org/officeDocument/2006/relationships/image" Target="../media/image158.wmf"/><Relationship Id="rId5" Type="http://schemas.openxmlformats.org/officeDocument/2006/relationships/image" Target="../media/image162.wmf"/><Relationship Id="rId4" Type="http://schemas.openxmlformats.org/officeDocument/2006/relationships/image" Target="../media/image161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wmf"/><Relationship Id="rId2" Type="http://schemas.openxmlformats.org/officeDocument/2006/relationships/image" Target="../media/image158.wmf"/><Relationship Id="rId1" Type="http://schemas.openxmlformats.org/officeDocument/2006/relationships/image" Target="../media/image164.wmf"/><Relationship Id="rId4" Type="http://schemas.openxmlformats.org/officeDocument/2006/relationships/image" Target="../media/image166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wmf"/><Relationship Id="rId7" Type="http://schemas.openxmlformats.org/officeDocument/2006/relationships/image" Target="../media/image173.wmf"/><Relationship Id="rId2" Type="http://schemas.openxmlformats.org/officeDocument/2006/relationships/image" Target="../media/image168.wmf"/><Relationship Id="rId1" Type="http://schemas.openxmlformats.org/officeDocument/2006/relationships/image" Target="../media/image167.wmf"/><Relationship Id="rId6" Type="http://schemas.openxmlformats.org/officeDocument/2006/relationships/image" Target="../media/image172.wmf"/><Relationship Id="rId5" Type="http://schemas.openxmlformats.org/officeDocument/2006/relationships/image" Target="../media/image171.wmf"/><Relationship Id="rId4" Type="http://schemas.openxmlformats.org/officeDocument/2006/relationships/image" Target="../media/image170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wmf"/><Relationship Id="rId2" Type="http://schemas.openxmlformats.org/officeDocument/2006/relationships/image" Target="../media/image175.wmf"/><Relationship Id="rId1" Type="http://schemas.openxmlformats.org/officeDocument/2006/relationships/image" Target="../media/image174.wmf"/><Relationship Id="rId4" Type="http://schemas.openxmlformats.org/officeDocument/2006/relationships/image" Target="../media/image177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wmf"/><Relationship Id="rId2" Type="http://schemas.openxmlformats.org/officeDocument/2006/relationships/image" Target="../media/image165.wmf"/><Relationship Id="rId1" Type="http://schemas.openxmlformats.org/officeDocument/2006/relationships/image" Target="../media/image174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wmf"/><Relationship Id="rId7" Type="http://schemas.openxmlformats.org/officeDocument/2006/relationships/image" Target="../media/image186.wmf"/><Relationship Id="rId2" Type="http://schemas.openxmlformats.org/officeDocument/2006/relationships/image" Target="../media/image181.wmf"/><Relationship Id="rId1" Type="http://schemas.openxmlformats.org/officeDocument/2006/relationships/image" Target="../media/image180.wmf"/><Relationship Id="rId6" Type="http://schemas.openxmlformats.org/officeDocument/2006/relationships/image" Target="../media/image185.wmf"/><Relationship Id="rId5" Type="http://schemas.openxmlformats.org/officeDocument/2006/relationships/image" Target="../media/image184.wmf"/><Relationship Id="rId4" Type="http://schemas.openxmlformats.org/officeDocument/2006/relationships/image" Target="../media/image183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wmf"/><Relationship Id="rId3" Type="http://schemas.openxmlformats.org/officeDocument/2006/relationships/image" Target="../media/image189.wmf"/><Relationship Id="rId7" Type="http://schemas.openxmlformats.org/officeDocument/2006/relationships/image" Target="../media/image193.wmf"/><Relationship Id="rId12" Type="http://schemas.openxmlformats.org/officeDocument/2006/relationships/image" Target="../media/image198.wmf"/><Relationship Id="rId2" Type="http://schemas.openxmlformats.org/officeDocument/2006/relationships/image" Target="../media/image188.wmf"/><Relationship Id="rId1" Type="http://schemas.openxmlformats.org/officeDocument/2006/relationships/image" Target="../media/image187.wmf"/><Relationship Id="rId6" Type="http://schemas.openxmlformats.org/officeDocument/2006/relationships/image" Target="../media/image192.wmf"/><Relationship Id="rId11" Type="http://schemas.openxmlformats.org/officeDocument/2006/relationships/image" Target="../media/image197.wmf"/><Relationship Id="rId5" Type="http://schemas.openxmlformats.org/officeDocument/2006/relationships/image" Target="../media/image191.wmf"/><Relationship Id="rId10" Type="http://schemas.openxmlformats.org/officeDocument/2006/relationships/image" Target="../media/image196.wmf"/><Relationship Id="rId4" Type="http://schemas.openxmlformats.org/officeDocument/2006/relationships/image" Target="../media/image190.wmf"/><Relationship Id="rId9" Type="http://schemas.openxmlformats.org/officeDocument/2006/relationships/image" Target="../media/image195.w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wmf"/><Relationship Id="rId13" Type="http://schemas.openxmlformats.org/officeDocument/2006/relationships/image" Target="../media/image211.wmf"/><Relationship Id="rId3" Type="http://schemas.openxmlformats.org/officeDocument/2006/relationships/image" Target="../media/image201.wmf"/><Relationship Id="rId7" Type="http://schemas.openxmlformats.org/officeDocument/2006/relationships/image" Target="../media/image205.wmf"/><Relationship Id="rId12" Type="http://schemas.openxmlformats.org/officeDocument/2006/relationships/image" Target="../media/image210.wmf"/><Relationship Id="rId2" Type="http://schemas.openxmlformats.org/officeDocument/2006/relationships/image" Target="../media/image200.wmf"/><Relationship Id="rId1" Type="http://schemas.openxmlformats.org/officeDocument/2006/relationships/image" Target="../media/image199.wmf"/><Relationship Id="rId6" Type="http://schemas.openxmlformats.org/officeDocument/2006/relationships/image" Target="../media/image204.wmf"/><Relationship Id="rId11" Type="http://schemas.openxmlformats.org/officeDocument/2006/relationships/image" Target="../media/image209.wmf"/><Relationship Id="rId5" Type="http://schemas.openxmlformats.org/officeDocument/2006/relationships/image" Target="../media/image203.wmf"/><Relationship Id="rId10" Type="http://schemas.openxmlformats.org/officeDocument/2006/relationships/image" Target="../media/image208.wmf"/><Relationship Id="rId4" Type="http://schemas.openxmlformats.org/officeDocument/2006/relationships/image" Target="../media/image202.wmf"/><Relationship Id="rId9" Type="http://schemas.openxmlformats.org/officeDocument/2006/relationships/image" Target="../media/image207.wmf"/><Relationship Id="rId14" Type="http://schemas.openxmlformats.org/officeDocument/2006/relationships/image" Target="../media/image212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wmf"/><Relationship Id="rId2" Type="http://schemas.openxmlformats.org/officeDocument/2006/relationships/image" Target="../media/image214.wmf"/><Relationship Id="rId1" Type="http://schemas.openxmlformats.org/officeDocument/2006/relationships/image" Target="../media/image213.wmf"/><Relationship Id="rId6" Type="http://schemas.openxmlformats.org/officeDocument/2006/relationships/image" Target="../media/image218.wmf"/><Relationship Id="rId5" Type="http://schemas.openxmlformats.org/officeDocument/2006/relationships/image" Target="../media/image217.wmf"/><Relationship Id="rId4" Type="http://schemas.openxmlformats.org/officeDocument/2006/relationships/image" Target="../media/image2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16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wmf"/><Relationship Id="rId2" Type="http://schemas.openxmlformats.org/officeDocument/2006/relationships/image" Target="../media/image221.wmf"/><Relationship Id="rId1" Type="http://schemas.openxmlformats.org/officeDocument/2006/relationships/image" Target="../media/image220.wmf"/><Relationship Id="rId6" Type="http://schemas.openxmlformats.org/officeDocument/2006/relationships/image" Target="../media/image225.wmf"/><Relationship Id="rId5" Type="http://schemas.openxmlformats.org/officeDocument/2006/relationships/image" Target="../media/image224.wmf"/><Relationship Id="rId4" Type="http://schemas.openxmlformats.org/officeDocument/2006/relationships/image" Target="../media/image223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wmf"/><Relationship Id="rId2" Type="http://schemas.openxmlformats.org/officeDocument/2006/relationships/image" Target="../media/image227.wmf"/><Relationship Id="rId1" Type="http://schemas.openxmlformats.org/officeDocument/2006/relationships/image" Target="../media/image226.wmf"/></Relationships>
</file>

<file path=ppt/drawings/_rels/vmlDrawing3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7.wmf"/><Relationship Id="rId3" Type="http://schemas.openxmlformats.org/officeDocument/2006/relationships/image" Target="../media/image232.wmf"/><Relationship Id="rId7" Type="http://schemas.openxmlformats.org/officeDocument/2006/relationships/image" Target="../media/image236.wmf"/><Relationship Id="rId2" Type="http://schemas.openxmlformats.org/officeDocument/2006/relationships/image" Target="../media/image231.wmf"/><Relationship Id="rId1" Type="http://schemas.openxmlformats.org/officeDocument/2006/relationships/image" Target="../media/image230.wmf"/><Relationship Id="rId6" Type="http://schemas.openxmlformats.org/officeDocument/2006/relationships/image" Target="../media/image235.wmf"/><Relationship Id="rId5" Type="http://schemas.openxmlformats.org/officeDocument/2006/relationships/image" Target="../media/image234.wmf"/><Relationship Id="rId10" Type="http://schemas.openxmlformats.org/officeDocument/2006/relationships/image" Target="../media/image239.wmf"/><Relationship Id="rId4" Type="http://schemas.openxmlformats.org/officeDocument/2006/relationships/image" Target="../media/image233.wmf"/><Relationship Id="rId9" Type="http://schemas.openxmlformats.org/officeDocument/2006/relationships/image" Target="../media/image238.wmf"/></Relationships>
</file>

<file path=ppt/drawings/_rels/vmlDrawing3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7.wmf"/><Relationship Id="rId3" Type="http://schemas.openxmlformats.org/officeDocument/2006/relationships/image" Target="../media/image242.wmf"/><Relationship Id="rId7" Type="http://schemas.openxmlformats.org/officeDocument/2006/relationships/image" Target="../media/image246.wmf"/><Relationship Id="rId2" Type="http://schemas.openxmlformats.org/officeDocument/2006/relationships/image" Target="../media/image241.wmf"/><Relationship Id="rId1" Type="http://schemas.openxmlformats.org/officeDocument/2006/relationships/image" Target="../media/image240.wmf"/><Relationship Id="rId6" Type="http://schemas.openxmlformats.org/officeDocument/2006/relationships/image" Target="../media/image245.wmf"/><Relationship Id="rId5" Type="http://schemas.openxmlformats.org/officeDocument/2006/relationships/image" Target="../media/image244.wmf"/><Relationship Id="rId4" Type="http://schemas.openxmlformats.org/officeDocument/2006/relationships/image" Target="../media/image243.wmf"/><Relationship Id="rId9" Type="http://schemas.openxmlformats.org/officeDocument/2006/relationships/image" Target="../media/image248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9.wmf"/><Relationship Id="rId2" Type="http://schemas.openxmlformats.org/officeDocument/2006/relationships/image" Target="../media/image240.wmf"/><Relationship Id="rId1" Type="http://schemas.openxmlformats.org/officeDocument/2006/relationships/image" Target="../media/image242.wmf"/><Relationship Id="rId5" Type="http://schemas.openxmlformats.org/officeDocument/2006/relationships/image" Target="../media/image251.wmf"/><Relationship Id="rId4" Type="http://schemas.openxmlformats.org/officeDocument/2006/relationships/image" Target="../media/image250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4.wmf"/><Relationship Id="rId2" Type="http://schemas.openxmlformats.org/officeDocument/2006/relationships/image" Target="../media/image253.wmf"/><Relationship Id="rId1" Type="http://schemas.openxmlformats.org/officeDocument/2006/relationships/image" Target="../media/image252.wmf"/><Relationship Id="rId6" Type="http://schemas.openxmlformats.org/officeDocument/2006/relationships/image" Target="../media/image257.wmf"/><Relationship Id="rId5" Type="http://schemas.openxmlformats.org/officeDocument/2006/relationships/image" Target="../media/image256.wmf"/><Relationship Id="rId4" Type="http://schemas.openxmlformats.org/officeDocument/2006/relationships/image" Target="../media/image255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9.wmf"/><Relationship Id="rId2" Type="http://schemas.openxmlformats.org/officeDocument/2006/relationships/image" Target="../media/image258.wmf"/><Relationship Id="rId1" Type="http://schemas.openxmlformats.org/officeDocument/2006/relationships/image" Target="../media/image240.wmf"/><Relationship Id="rId5" Type="http://schemas.openxmlformats.org/officeDocument/2006/relationships/image" Target="../media/image261.wmf"/><Relationship Id="rId4" Type="http://schemas.openxmlformats.org/officeDocument/2006/relationships/image" Target="../media/image260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2.wmf"/><Relationship Id="rId2" Type="http://schemas.openxmlformats.org/officeDocument/2006/relationships/image" Target="../media/image242.wmf"/><Relationship Id="rId1" Type="http://schemas.openxmlformats.org/officeDocument/2006/relationships/image" Target="../media/image240.wmf"/><Relationship Id="rId4" Type="http://schemas.openxmlformats.org/officeDocument/2006/relationships/image" Target="../media/image263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5.wmf"/><Relationship Id="rId2" Type="http://schemas.openxmlformats.org/officeDocument/2006/relationships/image" Target="../media/image264.wmf"/><Relationship Id="rId1" Type="http://schemas.openxmlformats.org/officeDocument/2006/relationships/image" Target="../media/image242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9.wmf"/><Relationship Id="rId2" Type="http://schemas.openxmlformats.org/officeDocument/2006/relationships/image" Target="../media/image268.wmf"/><Relationship Id="rId1" Type="http://schemas.openxmlformats.org/officeDocument/2006/relationships/image" Target="../media/image267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5.wmf"/><Relationship Id="rId2" Type="http://schemas.openxmlformats.org/officeDocument/2006/relationships/image" Target="../media/image274.wmf"/><Relationship Id="rId1" Type="http://schemas.openxmlformats.org/officeDocument/2006/relationships/image" Target="../media/image273.wmf"/><Relationship Id="rId6" Type="http://schemas.openxmlformats.org/officeDocument/2006/relationships/image" Target="../media/image278.wmf"/><Relationship Id="rId5" Type="http://schemas.openxmlformats.org/officeDocument/2006/relationships/image" Target="../media/image277.wmf"/><Relationship Id="rId4" Type="http://schemas.openxmlformats.org/officeDocument/2006/relationships/image" Target="../media/image276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wmf"/><Relationship Id="rId2" Type="http://schemas.openxmlformats.org/officeDocument/2006/relationships/image" Target="../media/image279.wmf"/><Relationship Id="rId1" Type="http://schemas.openxmlformats.org/officeDocument/2006/relationships/image" Target="../media/image240.wmf"/></Relationships>
</file>

<file path=ppt/drawings/_rels/vmlDrawing4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7.wmf"/><Relationship Id="rId3" Type="http://schemas.openxmlformats.org/officeDocument/2006/relationships/image" Target="../media/image282.wmf"/><Relationship Id="rId7" Type="http://schemas.openxmlformats.org/officeDocument/2006/relationships/image" Target="../media/image286.wmf"/><Relationship Id="rId2" Type="http://schemas.openxmlformats.org/officeDocument/2006/relationships/image" Target="../media/image279.wmf"/><Relationship Id="rId1" Type="http://schemas.openxmlformats.org/officeDocument/2006/relationships/image" Target="../media/image240.wmf"/><Relationship Id="rId6" Type="http://schemas.openxmlformats.org/officeDocument/2006/relationships/image" Target="../media/image285.wmf"/><Relationship Id="rId11" Type="http://schemas.openxmlformats.org/officeDocument/2006/relationships/image" Target="../media/image290.wmf"/><Relationship Id="rId5" Type="http://schemas.openxmlformats.org/officeDocument/2006/relationships/image" Target="../media/image284.wmf"/><Relationship Id="rId10" Type="http://schemas.openxmlformats.org/officeDocument/2006/relationships/image" Target="../media/image289.wmf"/><Relationship Id="rId4" Type="http://schemas.openxmlformats.org/officeDocument/2006/relationships/image" Target="../media/image283.wmf"/><Relationship Id="rId9" Type="http://schemas.openxmlformats.org/officeDocument/2006/relationships/image" Target="../media/image288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2.wmf"/><Relationship Id="rId2" Type="http://schemas.openxmlformats.org/officeDocument/2006/relationships/image" Target="../media/image279.wmf"/><Relationship Id="rId1" Type="http://schemas.openxmlformats.org/officeDocument/2006/relationships/image" Target="../media/image240.wmf"/><Relationship Id="rId6" Type="http://schemas.openxmlformats.org/officeDocument/2006/relationships/image" Target="../media/image295.wmf"/><Relationship Id="rId5" Type="http://schemas.openxmlformats.org/officeDocument/2006/relationships/image" Target="../media/image294.wmf"/><Relationship Id="rId4" Type="http://schemas.openxmlformats.org/officeDocument/2006/relationships/image" Target="../media/image293.wmf"/></Relationships>
</file>

<file path=ppt/drawings/_rels/vmlDrawing4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4.wmf"/><Relationship Id="rId3" Type="http://schemas.openxmlformats.org/officeDocument/2006/relationships/image" Target="../media/image299.wmf"/><Relationship Id="rId7" Type="http://schemas.openxmlformats.org/officeDocument/2006/relationships/image" Target="../media/image303.wmf"/><Relationship Id="rId2" Type="http://schemas.openxmlformats.org/officeDocument/2006/relationships/image" Target="../media/image298.wmf"/><Relationship Id="rId1" Type="http://schemas.openxmlformats.org/officeDocument/2006/relationships/image" Target="../media/image297.wmf"/><Relationship Id="rId6" Type="http://schemas.openxmlformats.org/officeDocument/2006/relationships/image" Target="../media/image302.wmf"/><Relationship Id="rId5" Type="http://schemas.openxmlformats.org/officeDocument/2006/relationships/image" Target="../media/image301.wmf"/><Relationship Id="rId10" Type="http://schemas.openxmlformats.org/officeDocument/2006/relationships/image" Target="../media/image306.wmf"/><Relationship Id="rId4" Type="http://schemas.openxmlformats.org/officeDocument/2006/relationships/image" Target="../media/image300.wmf"/><Relationship Id="rId9" Type="http://schemas.openxmlformats.org/officeDocument/2006/relationships/image" Target="../media/image305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9.wmf"/><Relationship Id="rId2" Type="http://schemas.openxmlformats.org/officeDocument/2006/relationships/image" Target="../media/image308.wmf"/><Relationship Id="rId1" Type="http://schemas.openxmlformats.org/officeDocument/2006/relationships/image" Target="../media/image307.wmf"/><Relationship Id="rId4" Type="http://schemas.openxmlformats.org/officeDocument/2006/relationships/image" Target="../media/image310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3.wmf"/><Relationship Id="rId2" Type="http://schemas.openxmlformats.org/officeDocument/2006/relationships/image" Target="../media/image312.wmf"/><Relationship Id="rId1" Type="http://schemas.openxmlformats.org/officeDocument/2006/relationships/image" Target="../media/image31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image" Target="../media/image30.wmf"/><Relationship Id="rId18" Type="http://schemas.openxmlformats.org/officeDocument/2006/relationships/image" Target="../media/image51.wmf"/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12" Type="http://schemas.openxmlformats.org/officeDocument/2006/relationships/image" Target="../media/image47.wmf"/><Relationship Id="rId17" Type="http://schemas.openxmlformats.org/officeDocument/2006/relationships/image" Target="../media/image50.wmf"/><Relationship Id="rId2" Type="http://schemas.openxmlformats.org/officeDocument/2006/relationships/image" Target="../media/image37.wmf"/><Relationship Id="rId16" Type="http://schemas.openxmlformats.org/officeDocument/2006/relationships/image" Target="../media/image49.wmf"/><Relationship Id="rId1" Type="http://schemas.openxmlformats.org/officeDocument/2006/relationships/image" Target="../media/image29.wmf"/><Relationship Id="rId6" Type="http://schemas.openxmlformats.org/officeDocument/2006/relationships/image" Target="../media/image41.wmf"/><Relationship Id="rId11" Type="http://schemas.openxmlformats.org/officeDocument/2006/relationships/image" Target="../media/image46.wmf"/><Relationship Id="rId5" Type="http://schemas.openxmlformats.org/officeDocument/2006/relationships/image" Target="../media/image40.wmf"/><Relationship Id="rId15" Type="http://schemas.openxmlformats.org/officeDocument/2006/relationships/image" Target="../media/image48.wmf"/><Relationship Id="rId10" Type="http://schemas.openxmlformats.org/officeDocument/2006/relationships/image" Target="../media/image45.wmf"/><Relationship Id="rId4" Type="http://schemas.openxmlformats.org/officeDocument/2006/relationships/image" Target="../media/image39.wmf"/><Relationship Id="rId9" Type="http://schemas.openxmlformats.org/officeDocument/2006/relationships/image" Target="../media/image44.wmf"/><Relationship Id="rId14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image" Target="../media/image55.wmf"/><Relationship Id="rId7" Type="http://schemas.openxmlformats.org/officeDocument/2006/relationships/image" Target="../media/image59.wmf"/><Relationship Id="rId12" Type="http://schemas.openxmlformats.org/officeDocument/2006/relationships/image" Target="../media/image64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58.wmf"/><Relationship Id="rId11" Type="http://schemas.openxmlformats.org/officeDocument/2006/relationships/image" Target="../media/image63.wmf"/><Relationship Id="rId5" Type="http://schemas.openxmlformats.org/officeDocument/2006/relationships/image" Target="../media/image57.wmf"/><Relationship Id="rId10" Type="http://schemas.openxmlformats.org/officeDocument/2006/relationships/image" Target="../media/image62.wmf"/><Relationship Id="rId4" Type="http://schemas.openxmlformats.org/officeDocument/2006/relationships/image" Target="../media/image56.wmf"/><Relationship Id="rId9" Type="http://schemas.openxmlformats.org/officeDocument/2006/relationships/image" Target="../media/image61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13" Type="http://schemas.openxmlformats.org/officeDocument/2006/relationships/image" Target="../media/image77.wmf"/><Relationship Id="rId3" Type="http://schemas.openxmlformats.org/officeDocument/2006/relationships/image" Target="../media/image67.wmf"/><Relationship Id="rId7" Type="http://schemas.openxmlformats.org/officeDocument/2006/relationships/image" Target="../media/image71.wmf"/><Relationship Id="rId12" Type="http://schemas.openxmlformats.org/officeDocument/2006/relationships/image" Target="../media/image76.wmf"/><Relationship Id="rId2" Type="http://schemas.openxmlformats.org/officeDocument/2006/relationships/image" Target="../media/image66.wmf"/><Relationship Id="rId16" Type="http://schemas.openxmlformats.org/officeDocument/2006/relationships/image" Target="../media/image80.wmf"/><Relationship Id="rId1" Type="http://schemas.openxmlformats.org/officeDocument/2006/relationships/image" Target="../media/image65.wmf"/><Relationship Id="rId6" Type="http://schemas.openxmlformats.org/officeDocument/2006/relationships/image" Target="../media/image70.wmf"/><Relationship Id="rId11" Type="http://schemas.openxmlformats.org/officeDocument/2006/relationships/image" Target="../media/image75.wmf"/><Relationship Id="rId5" Type="http://schemas.openxmlformats.org/officeDocument/2006/relationships/image" Target="../media/image69.wmf"/><Relationship Id="rId15" Type="http://schemas.openxmlformats.org/officeDocument/2006/relationships/image" Target="../media/image79.wmf"/><Relationship Id="rId10" Type="http://schemas.openxmlformats.org/officeDocument/2006/relationships/image" Target="../media/image74.wmf"/><Relationship Id="rId4" Type="http://schemas.openxmlformats.org/officeDocument/2006/relationships/image" Target="../media/image68.wmf"/><Relationship Id="rId9" Type="http://schemas.openxmlformats.org/officeDocument/2006/relationships/image" Target="../media/image73.wmf"/><Relationship Id="rId14" Type="http://schemas.openxmlformats.org/officeDocument/2006/relationships/image" Target="../media/image7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7" Type="http://schemas.openxmlformats.org/officeDocument/2006/relationships/image" Target="../media/image88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6" Type="http://schemas.openxmlformats.org/officeDocument/2006/relationships/image" Target="../media/image87.wmf"/><Relationship Id="rId5" Type="http://schemas.openxmlformats.org/officeDocument/2006/relationships/image" Target="../media/image86.wmf"/><Relationship Id="rId4" Type="http://schemas.openxmlformats.org/officeDocument/2006/relationships/image" Target="../media/image8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0D064-55C0-4874-8368-1E8676B94174}" type="datetimeFigureOut">
              <a:rPr lang="zh-CN" altLang="en-US"/>
              <a:pPr>
                <a:defRPr/>
              </a:pPr>
              <a:t>2014/9/30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31AE4-AFD6-4682-AAB5-B1831C3E523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CE63E-AC81-4FFF-B3E0-33509AD02158}" type="datetimeFigureOut">
              <a:rPr lang="zh-CN" altLang="en-US"/>
              <a:pPr>
                <a:defRPr/>
              </a:pPr>
              <a:t>2014/9/30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9B983-9038-4C4F-9CF4-11F0955A8A0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C7B1F-F217-47A8-BABB-19308AB4A8F0}" type="datetimeFigureOut">
              <a:rPr lang="zh-CN" altLang="en-US"/>
              <a:pPr>
                <a:defRPr/>
              </a:pPr>
              <a:t>2014/9/30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90672-725F-4DF9-B058-B68B5467D40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21033-799F-429E-B4E0-2F3254274969}" type="datetimeFigureOut">
              <a:rPr lang="zh-CN" altLang="en-US"/>
              <a:pPr>
                <a:defRPr/>
              </a:pPr>
              <a:t>2014/9/30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F3C3F-298D-42FC-9349-4A380FE065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AE774-5D95-43CB-8D2D-B701EFD674DA}" type="datetimeFigureOut">
              <a:rPr lang="zh-CN" altLang="en-US"/>
              <a:pPr>
                <a:defRPr/>
              </a:pPr>
              <a:t>2014/9/30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060A6-2375-4AED-A5EE-21C76C7A5F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10524-6126-426C-8714-E0A7C58CF4B6}" type="datetimeFigureOut">
              <a:rPr lang="zh-CN" altLang="en-US"/>
              <a:pPr>
                <a:defRPr/>
              </a:pPr>
              <a:t>2014/9/30 Tuesday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AA6A4-A8C0-4AB6-8DFB-BF2695F4748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EBE7B-2D89-40D9-8EE8-E71D1243EB98}" type="datetimeFigureOut">
              <a:rPr lang="zh-CN" altLang="en-US"/>
              <a:pPr>
                <a:defRPr/>
              </a:pPr>
              <a:t>2014/9/30 Tuesday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E767B-FB85-4D0C-ABA6-A2BA0FA6354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9FB67-C002-48E1-8A6F-71769B686CF2}" type="datetimeFigureOut">
              <a:rPr lang="zh-CN" altLang="en-US"/>
              <a:pPr>
                <a:defRPr/>
              </a:pPr>
              <a:t>2014/9/30 Tuesday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A0418-FF59-4349-9A39-ED48BE3F709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EC2BE-9E85-41C7-ADA3-15C280324987}" type="datetimeFigureOut">
              <a:rPr lang="zh-CN" altLang="en-US"/>
              <a:pPr>
                <a:defRPr/>
              </a:pPr>
              <a:t>2014/9/30 Tuesday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85705-2823-4234-ABFA-F38B3BBA28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1229C-6A31-478B-95E3-63812A0B5AC1}" type="datetimeFigureOut">
              <a:rPr lang="zh-CN" altLang="en-US"/>
              <a:pPr>
                <a:defRPr/>
              </a:pPr>
              <a:t>2014/9/30 Tuesday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2A252-CFCA-4851-9EB3-84797DA826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8D1DA-B6EC-4D1C-8A35-36718468C3E1}" type="datetimeFigureOut">
              <a:rPr lang="zh-CN" altLang="en-US"/>
              <a:pPr>
                <a:defRPr/>
              </a:pPr>
              <a:t>2014/9/30 Tuesday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3A026-79C9-48E5-99E7-34EF986E2D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7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4D8CAC7-A472-42D5-AC88-5BD54F4EBA0E}" type="datetimeFigureOut">
              <a:rPr lang="zh-CN" altLang="en-US"/>
              <a:pPr>
                <a:defRPr/>
              </a:pPr>
              <a:t>2014/9/30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3DE15E9-230D-432D-9878-F592C49C3B0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5.png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oleObject" Target="../embeddings/oleObject42.bin"/><Relationship Id="rId18" Type="http://schemas.openxmlformats.org/officeDocument/2006/relationships/oleObject" Target="../embeddings/oleObject47.bin"/><Relationship Id="rId26" Type="http://schemas.openxmlformats.org/officeDocument/2006/relationships/oleObject" Target="../embeddings/oleObject55.bin"/><Relationship Id="rId3" Type="http://schemas.openxmlformats.org/officeDocument/2006/relationships/image" Target="../media/image3.jpeg"/><Relationship Id="rId21" Type="http://schemas.openxmlformats.org/officeDocument/2006/relationships/oleObject" Target="../embeddings/oleObject50.bin"/><Relationship Id="rId7" Type="http://schemas.openxmlformats.org/officeDocument/2006/relationships/oleObject" Target="../embeddings/oleObject36.bin"/><Relationship Id="rId12" Type="http://schemas.openxmlformats.org/officeDocument/2006/relationships/oleObject" Target="../embeddings/oleObject41.bin"/><Relationship Id="rId17" Type="http://schemas.openxmlformats.org/officeDocument/2006/relationships/oleObject" Target="../embeddings/oleObject46.bin"/><Relationship Id="rId25" Type="http://schemas.openxmlformats.org/officeDocument/2006/relationships/oleObject" Target="../embeddings/oleObject54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5.bin"/><Relationship Id="rId20" Type="http://schemas.openxmlformats.org/officeDocument/2006/relationships/oleObject" Target="../embeddings/oleObject49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5.bin"/><Relationship Id="rId11" Type="http://schemas.openxmlformats.org/officeDocument/2006/relationships/oleObject" Target="../embeddings/oleObject40.bin"/><Relationship Id="rId24" Type="http://schemas.openxmlformats.org/officeDocument/2006/relationships/oleObject" Target="../embeddings/oleObject53.bin"/><Relationship Id="rId5" Type="http://schemas.openxmlformats.org/officeDocument/2006/relationships/oleObject" Target="../embeddings/oleObject34.bin"/><Relationship Id="rId15" Type="http://schemas.openxmlformats.org/officeDocument/2006/relationships/oleObject" Target="../embeddings/oleObject44.bin"/><Relationship Id="rId23" Type="http://schemas.openxmlformats.org/officeDocument/2006/relationships/oleObject" Target="../embeddings/oleObject52.bin"/><Relationship Id="rId28" Type="http://schemas.openxmlformats.org/officeDocument/2006/relationships/oleObject" Target="../embeddings/oleObject57.bin"/><Relationship Id="rId10" Type="http://schemas.openxmlformats.org/officeDocument/2006/relationships/oleObject" Target="../embeddings/oleObject39.bin"/><Relationship Id="rId19" Type="http://schemas.openxmlformats.org/officeDocument/2006/relationships/oleObject" Target="../embeddings/oleObject48.bin"/><Relationship Id="rId4" Type="http://schemas.openxmlformats.org/officeDocument/2006/relationships/image" Target="../media/image52.png"/><Relationship Id="rId9" Type="http://schemas.openxmlformats.org/officeDocument/2006/relationships/oleObject" Target="../embeddings/oleObject38.bin"/><Relationship Id="rId14" Type="http://schemas.openxmlformats.org/officeDocument/2006/relationships/oleObject" Target="../embeddings/oleObject43.bin"/><Relationship Id="rId22" Type="http://schemas.openxmlformats.org/officeDocument/2006/relationships/oleObject" Target="../embeddings/oleObject51.bin"/><Relationship Id="rId27" Type="http://schemas.openxmlformats.org/officeDocument/2006/relationships/oleObject" Target="../embeddings/oleObject56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13" Type="http://schemas.openxmlformats.org/officeDocument/2006/relationships/oleObject" Target="../embeddings/oleObject67.bin"/><Relationship Id="rId3" Type="http://schemas.openxmlformats.org/officeDocument/2006/relationships/image" Target="../media/image3.jpeg"/><Relationship Id="rId7" Type="http://schemas.openxmlformats.org/officeDocument/2006/relationships/oleObject" Target="../embeddings/oleObject61.bin"/><Relationship Id="rId12" Type="http://schemas.openxmlformats.org/officeDocument/2006/relationships/oleObject" Target="../embeddings/oleObject66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0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60.bin"/><Relationship Id="rId11" Type="http://schemas.openxmlformats.org/officeDocument/2006/relationships/oleObject" Target="../embeddings/oleObject65.bin"/><Relationship Id="rId5" Type="http://schemas.openxmlformats.org/officeDocument/2006/relationships/oleObject" Target="../embeddings/oleObject59.bin"/><Relationship Id="rId15" Type="http://schemas.openxmlformats.org/officeDocument/2006/relationships/oleObject" Target="../embeddings/oleObject69.bin"/><Relationship Id="rId10" Type="http://schemas.openxmlformats.org/officeDocument/2006/relationships/oleObject" Target="../embeddings/oleObject64.bin"/><Relationship Id="rId4" Type="http://schemas.openxmlformats.org/officeDocument/2006/relationships/oleObject" Target="../embeddings/oleObject58.bin"/><Relationship Id="rId9" Type="http://schemas.openxmlformats.org/officeDocument/2006/relationships/oleObject" Target="../embeddings/oleObject63.bin"/><Relationship Id="rId14" Type="http://schemas.openxmlformats.org/officeDocument/2006/relationships/oleObject" Target="../embeddings/oleObject68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13" Type="http://schemas.openxmlformats.org/officeDocument/2006/relationships/oleObject" Target="../embeddings/oleObject79.bin"/><Relationship Id="rId18" Type="http://schemas.openxmlformats.org/officeDocument/2006/relationships/oleObject" Target="../embeddings/oleObject84.bin"/><Relationship Id="rId3" Type="http://schemas.openxmlformats.org/officeDocument/2006/relationships/image" Target="../media/image3.jpeg"/><Relationship Id="rId7" Type="http://schemas.openxmlformats.org/officeDocument/2006/relationships/oleObject" Target="../embeddings/oleObject73.bin"/><Relationship Id="rId12" Type="http://schemas.openxmlformats.org/officeDocument/2006/relationships/oleObject" Target="../embeddings/oleObject78.bin"/><Relationship Id="rId17" Type="http://schemas.openxmlformats.org/officeDocument/2006/relationships/oleObject" Target="../embeddings/oleObject83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2.bin"/><Relationship Id="rId20" Type="http://schemas.openxmlformats.org/officeDocument/2006/relationships/oleObject" Target="../embeddings/oleObject86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72.bin"/><Relationship Id="rId11" Type="http://schemas.openxmlformats.org/officeDocument/2006/relationships/oleObject" Target="../embeddings/oleObject77.bin"/><Relationship Id="rId5" Type="http://schemas.openxmlformats.org/officeDocument/2006/relationships/oleObject" Target="../embeddings/oleObject71.bin"/><Relationship Id="rId15" Type="http://schemas.openxmlformats.org/officeDocument/2006/relationships/oleObject" Target="../embeddings/oleObject81.bin"/><Relationship Id="rId10" Type="http://schemas.openxmlformats.org/officeDocument/2006/relationships/oleObject" Target="../embeddings/oleObject76.bin"/><Relationship Id="rId19" Type="http://schemas.openxmlformats.org/officeDocument/2006/relationships/oleObject" Target="../embeddings/oleObject85.bin"/><Relationship Id="rId4" Type="http://schemas.openxmlformats.org/officeDocument/2006/relationships/image" Target="../media/image81.png"/><Relationship Id="rId9" Type="http://schemas.openxmlformats.org/officeDocument/2006/relationships/oleObject" Target="../embeddings/oleObject75.bin"/><Relationship Id="rId14" Type="http://schemas.openxmlformats.org/officeDocument/2006/relationships/oleObject" Target="../embeddings/oleObject80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1.bin"/><Relationship Id="rId13" Type="http://schemas.openxmlformats.org/officeDocument/2006/relationships/oleObject" Target="../embeddings/oleObject96.bin"/><Relationship Id="rId3" Type="http://schemas.openxmlformats.org/officeDocument/2006/relationships/image" Target="../media/image3.jpeg"/><Relationship Id="rId7" Type="http://schemas.openxmlformats.org/officeDocument/2006/relationships/oleObject" Target="../embeddings/oleObject90.bin"/><Relationship Id="rId12" Type="http://schemas.openxmlformats.org/officeDocument/2006/relationships/oleObject" Target="../embeddings/oleObject9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89.bin"/><Relationship Id="rId11" Type="http://schemas.openxmlformats.org/officeDocument/2006/relationships/oleObject" Target="../embeddings/oleObject94.bin"/><Relationship Id="rId5" Type="http://schemas.openxmlformats.org/officeDocument/2006/relationships/oleObject" Target="../embeddings/oleObject88.bin"/><Relationship Id="rId10" Type="http://schemas.openxmlformats.org/officeDocument/2006/relationships/oleObject" Target="../embeddings/oleObject93.bin"/><Relationship Id="rId4" Type="http://schemas.openxmlformats.org/officeDocument/2006/relationships/oleObject" Target="../embeddings/oleObject87.bin"/><Relationship Id="rId9" Type="http://schemas.openxmlformats.org/officeDocument/2006/relationships/oleObject" Target="../embeddings/oleObject92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0.bin"/><Relationship Id="rId3" Type="http://schemas.openxmlformats.org/officeDocument/2006/relationships/image" Target="../media/image3.jpeg"/><Relationship Id="rId7" Type="http://schemas.openxmlformats.org/officeDocument/2006/relationships/oleObject" Target="../embeddings/oleObject9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98.bin"/><Relationship Id="rId5" Type="http://schemas.openxmlformats.org/officeDocument/2006/relationships/oleObject" Target="../embeddings/oleObject97.bin"/><Relationship Id="rId4" Type="http://schemas.openxmlformats.org/officeDocument/2006/relationships/image" Target="../media/image52.png"/><Relationship Id="rId9" Type="http://schemas.openxmlformats.org/officeDocument/2006/relationships/oleObject" Target="../embeddings/oleObject10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6.bin"/><Relationship Id="rId3" Type="http://schemas.openxmlformats.org/officeDocument/2006/relationships/image" Target="../media/image3.jpeg"/><Relationship Id="rId7" Type="http://schemas.openxmlformats.org/officeDocument/2006/relationships/oleObject" Target="../embeddings/oleObject10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04.bin"/><Relationship Id="rId11" Type="http://schemas.openxmlformats.org/officeDocument/2006/relationships/oleObject" Target="../embeddings/oleObject109.bin"/><Relationship Id="rId5" Type="http://schemas.openxmlformats.org/officeDocument/2006/relationships/oleObject" Target="../embeddings/oleObject103.bin"/><Relationship Id="rId10" Type="http://schemas.openxmlformats.org/officeDocument/2006/relationships/oleObject" Target="../embeddings/oleObject108.bin"/><Relationship Id="rId4" Type="http://schemas.openxmlformats.org/officeDocument/2006/relationships/oleObject" Target="../embeddings/oleObject102.bin"/><Relationship Id="rId9" Type="http://schemas.openxmlformats.org/officeDocument/2006/relationships/oleObject" Target="../embeddings/oleObject107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4.bin"/><Relationship Id="rId3" Type="http://schemas.openxmlformats.org/officeDocument/2006/relationships/image" Target="../media/image3.jpeg"/><Relationship Id="rId7" Type="http://schemas.openxmlformats.org/officeDocument/2006/relationships/oleObject" Target="../embeddings/oleObject1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12.bin"/><Relationship Id="rId5" Type="http://schemas.openxmlformats.org/officeDocument/2006/relationships/oleObject" Target="../embeddings/oleObject111.bin"/><Relationship Id="rId10" Type="http://schemas.openxmlformats.org/officeDocument/2006/relationships/image" Target="../media/image52.png"/><Relationship Id="rId4" Type="http://schemas.openxmlformats.org/officeDocument/2006/relationships/oleObject" Target="../embeddings/oleObject110.bin"/><Relationship Id="rId9" Type="http://schemas.openxmlformats.org/officeDocument/2006/relationships/oleObject" Target="../embeddings/oleObject115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0.bin"/><Relationship Id="rId3" Type="http://schemas.openxmlformats.org/officeDocument/2006/relationships/image" Target="../media/image3.jpeg"/><Relationship Id="rId7" Type="http://schemas.openxmlformats.org/officeDocument/2006/relationships/oleObject" Target="../embeddings/oleObject1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18.bin"/><Relationship Id="rId11" Type="http://schemas.openxmlformats.org/officeDocument/2006/relationships/oleObject" Target="../embeddings/oleObject123.bin"/><Relationship Id="rId5" Type="http://schemas.openxmlformats.org/officeDocument/2006/relationships/oleObject" Target="../embeddings/oleObject117.bin"/><Relationship Id="rId10" Type="http://schemas.openxmlformats.org/officeDocument/2006/relationships/oleObject" Target="../embeddings/oleObject122.bin"/><Relationship Id="rId4" Type="http://schemas.openxmlformats.org/officeDocument/2006/relationships/oleObject" Target="../embeddings/oleObject116.bin"/><Relationship Id="rId9" Type="http://schemas.openxmlformats.org/officeDocument/2006/relationships/oleObject" Target="../embeddings/oleObject12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8.bin"/><Relationship Id="rId13" Type="http://schemas.openxmlformats.org/officeDocument/2006/relationships/oleObject" Target="../embeddings/oleObject133.bin"/><Relationship Id="rId3" Type="http://schemas.openxmlformats.org/officeDocument/2006/relationships/image" Target="../media/image3.jpeg"/><Relationship Id="rId7" Type="http://schemas.openxmlformats.org/officeDocument/2006/relationships/oleObject" Target="../embeddings/oleObject127.bin"/><Relationship Id="rId12" Type="http://schemas.openxmlformats.org/officeDocument/2006/relationships/oleObject" Target="../embeddings/oleObject1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26.bin"/><Relationship Id="rId11" Type="http://schemas.openxmlformats.org/officeDocument/2006/relationships/oleObject" Target="../embeddings/oleObject131.bin"/><Relationship Id="rId5" Type="http://schemas.openxmlformats.org/officeDocument/2006/relationships/oleObject" Target="../embeddings/oleObject125.bin"/><Relationship Id="rId15" Type="http://schemas.openxmlformats.org/officeDocument/2006/relationships/oleObject" Target="../embeddings/oleObject135.bin"/><Relationship Id="rId10" Type="http://schemas.openxmlformats.org/officeDocument/2006/relationships/oleObject" Target="../embeddings/oleObject130.bin"/><Relationship Id="rId4" Type="http://schemas.openxmlformats.org/officeDocument/2006/relationships/oleObject" Target="../embeddings/oleObject124.bin"/><Relationship Id="rId9" Type="http://schemas.openxmlformats.org/officeDocument/2006/relationships/oleObject" Target="../embeddings/oleObject129.bin"/><Relationship Id="rId14" Type="http://schemas.openxmlformats.org/officeDocument/2006/relationships/oleObject" Target="../embeddings/oleObject134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0.bin"/><Relationship Id="rId3" Type="http://schemas.openxmlformats.org/officeDocument/2006/relationships/image" Target="../media/image3.jpeg"/><Relationship Id="rId7" Type="http://schemas.openxmlformats.org/officeDocument/2006/relationships/oleObject" Target="../embeddings/oleObject139.bin"/><Relationship Id="rId12" Type="http://schemas.openxmlformats.org/officeDocument/2006/relationships/oleObject" Target="../embeddings/oleObject1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38.bin"/><Relationship Id="rId11" Type="http://schemas.openxmlformats.org/officeDocument/2006/relationships/oleObject" Target="../embeddings/oleObject143.bin"/><Relationship Id="rId5" Type="http://schemas.openxmlformats.org/officeDocument/2006/relationships/oleObject" Target="../embeddings/oleObject137.bin"/><Relationship Id="rId10" Type="http://schemas.openxmlformats.org/officeDocument/2006/relationships/oleObject" Target="../embeddings/oleObject142.bin"/><Relationship Id="rId4" Type="http://schemas.openxmlformats.org/officeDocument/2006/relationships/oleObject" Target="../embeddings/oleObject136.bin"/><Relationship Id="rId9" Type="http://schemas.openxmlformats.org/officeDocument/2006/relationships/oleObject" Target="../embeddings/oleObject14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oleObject" Target="../embeddings/oleObject1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47.bin"/><Relationship Id="rId5" Type="http://schemas.openxmlformats.org/officeDocument/2006/relationships/oleObject" Target="../embeddings/oleObject146.bin"/><Relationship Id="rId4" Type="http://schemas.openxmlformats.org/officeDocument/2006/relationships/oleObject" Target="../embeddings/oleObject145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3.bin"/><Relationship Id="rId3" Type="http://schemas.openxmlformats.org/officeDocument/2006/relationships/image" Target="../media/image3.jpeg"/><Relationship Id="rId7" Type="http://schemas.openxmlformats.org/officeDocument/2006/relationships/oleObject" Target="../embeddings/oleObject1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51.bin"/><Relationship Id="rId5" Type="http://schemas.openxmlformats.org/officeDocument/2006/relationships/oleObject" Target="../embeddings/oleObject150.bin"/><Relationship Id="rId4" Type="http://schemas.openxmlformats.org/officeDocument/2006/relationships/oleObject" Target="../embeddings/oleObject149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8.bin"/><Relationship Id="rId3" Type="http://schemas.openxmlformats.org/officeDocument/2006/relationships/image" Target="../media/image3.jpeg"/><Relationship Id="rId7" Type="http://schemas.openxmlformats.org/officeDocument/2006/relationships/oleObject" Target="../embeddings/oleObject1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56.bin"/><Relationship Id="rId5" Type="http://schemas.openxmlformats.org/officeDocument/2006/relationships/oleObject" Target="../embeddings/oleObject155.bin"/><Relationship Id="rId10" Type="http://schemas.openxmlformats.org/officeDocument/2006/relationships/oleObject" Target="../embeddings/oleObject160.bin"/><Relationship Id="rId4" Type="http://schemas.openxmlformats.org/officeDocument/2006/relationships/oleObject" Target="../embeddings/oleObject154.bin"/><Relationship Id="rId9" Type="http://schemas.openxmlformats.org/officeDocument/2006/relationships/oleObject" Target="../embeddings/oleObject159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oleObject" Target="../embeddings/oleObject16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62.bin"/><Relationship Id="rId5" Type="http://schemas.openxmlformats.org/officeDocument/2006/relationships/oleObject" Target="../embeddings/oleObject161.bin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8.bin"/><Relationship Id="rId3" Type="http://schemas.openxmlformats.org/officeDocument/2006/relationships/image" Target="../media/image3.jpeg"/><Relationship Id="rId7" Type="http://schemas.openxmlformats.org/officeDocument/2006/relationships/oleObject" Target="../embeddings/oleObject1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66.bin"/><Relationship Id="rId11" Type="http://schemas.openxmlformats.org/officeDocument/2006/relationships/oleObject" Target="../embeddings/oleObject171.bin"/><Relationship Id="rId5" Type="http://schemas.openxmlformats.org/officeDocument/2006/relationships/oleObject" Target="../embeddings/oleObject165.bin"/><Relationship Id="rId10" Type="http://schemas.openxmlformats.org/officeDocument/2006/relationships/oleObject" Target="../embeddings/oleObject170.bin"/><Relationship Id="rId4" Type="http://schemas.openxmlformats.org/officeDocument/2006/relationships/oleObject" Target="../embeddings/oleObject164.bin"/><Relationship Id="rId9" Type="http://schemas.openxmlformats.org/officeDocument/2006/relationships/oleObject" Target="../embeddings/oleObject169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5.bin"/><Relationship Id="rId3" Type="http://schemas.openxmlformats.org/officeDocument/2006/relationships/image" Target="../media/image3.jpeg"/><Relationship Id="rId7" Type="http://schemas.openxmlformats.org/officeDocument/2006/relationships/image" Target="../media/image16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74.bin"/><Relationship Id="rId5" Type="http://schemas.openxmlformats.org/officeDocument/2006/relationships/oleObject" Target="../embeddings/oleObject173.bin"/><Relationship Id="rId10" Type="http://schemas.openxmlformats.org/officeDocument/2006/relationships/oleObject" Target="../embeddings/oleObject177.bin"/><Relationship Id="rId4" Type="http://schemas.openxmlformats.org/officeDocument/2006/relationships/oleObject" Target="../embeddings/oleObject172.bin"/><Relationship Id="rId9" Type="http://schemas.openxmlformats.org/officeDocument/2006/relationships/oleObject" Target="../embeddings/oleObject176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1.bin"/><Relationship Id="rId3" Type="http://schemas.openxmlformats.org/officeDocument/2006/relationships/image" Target="../media/image3.jpeg"/><Relationship Id="rId7" Type="http://schemas.openxmlformats.org/officeDocument/2006/relationships/oleObject" Target="../embeddings/oleObject18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79.bin"/><Relationship Id="rId5" Type="http://schemas.openxmlformats.org/officeDocument/2006/relationships/oleObject" Target="../embeddings/oleObject178.bin"/><Relationship Id="rId10" Type="http://schemas.openxmlformats.org/officeDocument/2006/relationships/oleObject" Target="../embeddings/oleObject183.bin"/><Relationship Id="rId4" Type="http://schemas.openxmlformats.org/officeDocument/2006/relationships/image" Target="../media/image52.png"/><Relationship Id="rId9" Type="http://schemas.openxmlformats.org/officeDocument/2006/relationships/oleObject" Target="../embeddings/oleObject182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8.bin"/><Relationship Id="rId3" Type="http://schemas.openxmlformats.org/officeDocument/2006/relationships/image" Target="../media/image3.jpeg"/><Relationship Id="rId7" Type="http://schemas.openxmlformats.org/officeDocument/2006/relationships/oleObject" Target="../embeddings/oleObject18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86.bin"/><Relationship Id="rId11" Type="http://schemas.openxmlformats.org/officeDocument/2006/relationships/oleObject" Target="../embeddings/oleObject191.bin"/><Relationship Id="rId5" Type="http://schemas.openxmlformats.org/officeDocument/2006/relationships/oleObject" Target="../embeddings/oleObject185.bin"/><Relationship Id="rId10" Type="http://schemas.openxmlformats.org/officeDocument/2006/relationships/oleObject" Target="../embeddings/oleObject190.bin"/><Relationship Id="rId4" Type="http://schemas.openxmlformats.org/officeDocument/2006/relationships/oleObject" Target="../embeddings/oleObject184.bin"/><Relationship Id="rId9" Type="http://schemas.openxmlformats.org/officeDocument/2006/relationships/oleObject" Target="../embeddings/oleObject189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5.bin"/><Relationship Id="rId3" Type="http://schemas.openxmlformats.org/officeDocument/2006/relationships/image" Target="../media/image3.jpeg"/><Relationship Id="rId7" Type="http://schemas.openxmlformats.org/officeDocument/2006/relationships/image" Target="../media/image17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94.bin"/><Relationship Id="rId5" Type="http://schemas.openxmlformats.org/officeDocument/2006/relationships/oleObject" Target="../embeddings/oleObject193.bin"/><Relationship Id="rId10" Type="http://schemas.openxmlformats.org/officeDocument/2006/relationships/oleObject" Target="../embeddings/oleObject197.bin"/><Relationship Id="rId4" Type="http://schemas.openxmlformats.org/officeDocument/2006/relationships/oleObject" Target="../embeddings/oleObject192.bin"/><Relationship Id="rId9" Type="http://schemas.openxmlformats.org/officeDocument/2006/relationships/oleObject" Target="../embeddings/oleObject196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oleObject" Target="../embeddings/oleObject20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99.bin"/><Relationship Id="rId5" Type="http://schemas.openxmlformats.org/officeDocument/2006/relationships/oleObject" Target="../embeddings/oleObject198.bin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5.bin"/><Relationship Id="rId3" Type="http://schemas.openxmlformats.org/officeDocument/2006/relationships/image" Target="../media/image3.jpeg"/><Relationship Id="rId7" Type="http://schemas.openxmlformats.org/officeDocument/2006/relationships/oleObject" Target="../embeddings/oleObject204.bin"/><Relationship Id="rId12" Type="http://schemas.openxmlformats.org/officeDocument/2006/relationships/oleObject" Target="../embeddings/oleObject20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203.bin"/><Relationship Id="rId11" Type="http://schemas.openxmlformats.org/officeDocument/2006/relationships/oleObject" Target="../embeddings/oleObject208.bin"/><Relationship Id="rId5" Type="http://schemas.openxmlformats.org/officeDocument/2006/relationships/oleObject" Target="../embeddings/oleObject202.bin"/><Relationship Id="rId10" Type="http://schemas.openxmlformats.org/officeDocument/2006/relationships/oleObject" Target="../embeddings/oleObject207.bin"/><Relationship Id="rId4" Type="http://schemas.openxmlformats.org/officeDocument/2006/relationships/oleObject" Target="../embeddings/oleObject201.bin"/><Relationship Id="rId9" Type="http://schemas.openxmlformats.org/officeDocument/2006/relationships/oleObject" Target="../embeddings/oleObject206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4.bin"/><Relationship Id="rId13" Type="http://schemas.openxmlformats.org/officeDocument/2006/relationships/oleObject" Target="../embeddings/oleObject219.bin"/><Relationship Id="rId18" Type="http://schemas.openxmlformats.org/officeDocument/2006/relationships/oleObject" Target="../embeddings/oleObject224.bin"/><Relationship Id="rId3" Type="http://schemas.openxmlformats.org/officeDocument/2006/relationships/image" Target="../media/image3.jpeg"/><Relationship Id="rId7" Type="http://schemas.openxmlformats.org/officeDocument/2006/relationships/oleObject" Target="../embeddings/oleObject213.bin"/><Relationship Id="rId12" Type="http://schemas.openxmlformats.org/officeDocument/2006/relationships/oleObject" Target="../embeddings/oleObject218.bin"/><Relationship Id="rId17" Type="http://schemas.openxmlformats.org/officeDocument/2006/relationships/oleObject" Target="../embeddings/oleObject223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22.bin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212.bin"/><Relationship Id="rId11" Type="http://schemas.openxmlformats.org/officeDocument/2006/relationships/oleObject" Target="../embeddings/oleObject217.bin"/><Relationship Id="rId5" Type="http://schemas.openxmlformats.org/officeDocument/2006/relationships/oleObject" Target="../embeddings/oleObject211.bin"/><Relationship Id="rId15" Type="http://schemas.openxmlformats.org/officeDocument/2006/relationships/oleObject" Target="../embeddings/oleObject221.bin"/><Relationship Id="rId10" Type="http://schemas.openxmlformats.org/officeDocument/2006/relationships/oleObject" Target="../embeddings/oleObject216.bin"/><Relationship Id="rId19" Type="http://schemas.openxmlformats.org/officeDocument/2006/relationships/oleObject" Target="../embeddings/oleObject225.bin"/><Relationship Id="rId4" Type="http://schemas.openxmlformats.org/officeDocument/2006/relationships/oleObject" Target="../embeddings/oleObject210.bin"/><Relationship Id="rId9" Type="http://schemas.openxmlformats.org/officeDocument/2006/relationships/oleObject" Target="../embeddings/oleObject215.bin"/><Relationship Id="rId14" Type="http://schemas.openxmlformats.org/officeDocument/2006/relationships/oleObject" Target="../embeddings/oleObject220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9.bin"/><Relationship Id="rId13" Type="http://schemas.openxmlformats.org/officeDocument/2006/relationships/oleObject" Target="../embeddings/oleObject234.bin"/><Relationship Id="rId18" Type="http://schemas.openxmlformats.org/officeDocument/2006/relationships/oleObject" Target="../embeddings/oleObject239.bin"/><Relationship Id="rId3" Type="http://schemas.openxmlformats.org/officeDocument/2006/relationships/image" Target="../media/image3.jpeg"/><Relationship Id="rId7" Type="http://schemas.openxmlformats.org/officeDocument/2006/relationships/oleObject" Target="../embeddings/oleObject228.bin"/><Relationship Id="rId12" Type="http://schemas.openxmlformats.org/officeDocument/2006/relationships/oleObject" Target="../embeddings/oleObject233.bin"/><Relationship Id="rId17" Type="http://schemas.openxmlformats.org/officeDocument/2006/relationships/oleObject" Target="../embeddings/oleObject238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37.bin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227.bin"/><Relationship Id="rId11" Type="http://schemas.openxmlformats.org/officeDocument/2006/relationships/oleObject" Target="../embeddings/oleObject232.bin"/><Relationship Id="rId5" Type="http://schemas.openxmlformats.org/officeDocument/2006/relationships/oleObject" Target="../embeddings/oleObject226.bin"/><Relationship Id="rId15" Type="http://schemas.openxmlformats.org/officeDocument/2006/relationships/oleObject" Target="../embeddings/oleObject236.bin"/><Relationship Id="rId10" Type="http://schemas.openxmlformats.org/officeDocument/2006/relationships/oleObject" Target="../embeddings/oleObject231.bin"/><Relationship Id="rId4" Type="http://schemas.openxmlformats.org/officeDocument/2006/relationships/image" Target="../media/image52.png"/><Relationship Id="rId9" Type="http://schemas.openxmlformats.org/officeDocument/2006/relationships/oleObject" Target="../embeddings/oleObject230.bin"/><Relationship Id="rId14" Type="http://schemas.openxmlformats.org/officeDocument/2006/relationships/oleObject" Target="../embeddings/oleObject235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4.bin"/><Relationship Id="rId3" Type="http://schemas.openxmlformats.org/officeDocument/2006/relationships/image" Target="../media/image3.jpeg"/><Relationship Id="rId7" Type="http://schemas.openxmlformats.org/officeDocument/2006/relationships/oleObject" Target="../embeddings/oleObject2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242.bin"/><Relationship Id="rId5" Type="http://schemas.openxmlformats.org/officeDocument/2006/relationships/oleObject" Target="../embeddings/oleObject241.bin"/><Relationship Id="rId4" Type="http://schemas.openxmlformats.org/officeDocument/2006/relationships/oleObject" Target="../embeddings/oleObject240.bin"/><Relationship Id="rId9" Type="http://schemas.openxmlformats.org/officeDocument/2006/relationships/oleObject" Target="../embeddings/oleObject245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0.bin"/><Relationship Id="rId3" Type="http://schemas.openxmlformats.org/officeDocument/2006/relationships/image" Target="../media/image3.jpeg"/><Relationship Id="rId7" Type="http://schemas.openxmlformats.org/officeDocument/2006/relationships/oleObject" Target="../embeddings/oleObject249.bin"/><Relationship Id="rId12" Type="http://schemas.openxmlformats.org/officeDocument/2006/relationships/oleObject" Target="../embeddings/oleObject2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248.bin"/><Relationship Id="rId11" Type="http://schemas.openxmlformats.org/officeDocument/2006/relationships/oleObject" Target="../embeddings/oleObject252.bin"/><Relationship Id="rId5" Type="http://schemas.openxmlformats.org/officeDocument/2006/relationships/oleObject" Target="../embeddings/oleObject247.bin"/><Relationship Id="rId10" Type="http://schemas.openxmlformats.org/officeDocument/2006/relationships/image" Target="../media/image52.png"/><Relationship Id="rId4" Type="http://schemas.openxmlformats.org/officeDocument/2006/relationships/oleObject" Target="../embeddings/oleObject246.bin"/><Relationship Id="rId9" Type="http://schemas.openxmlformats.org/officeDocument/2006/relationships/oleObject" Target="../embeddings/oleObject251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oleObject" Target="../embeddings/oleObject2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255.bin"/><Relationship Id="rId5" Type="http://schemas.openxmlformats.org/officeDocument/2006/relationships/oleObject" Target="../embeddings/oleObject254.bin"/><Relationship Id="rId4" Type="http://schemas.openxmlformats.org/officeDocument/2006/relationships/image" Target="../media/image2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1.bin"/><Relationship Id="rId13" Type="http://schemas.openxmlformats.org/officeDocument/2006/relationships/oleObject" Target="../embeddings/oleObject266.bin"/><Relationship Id="rId3" Type="http://schemas.openxmlformats.org/officeDocument/2006/relationships/image" Target="../media/image3.jpeg"/><Relationship Id="rId7" Type="http://schemas.openxmlformats.org/officeDocument/2006/relationships/oleObject" Target="../embeddings/oleObject260.bin"/><Relationship Id="rId12" Type="http://schemas.openxmlformats.org/officeDocument/2006/relationships/oleObject" Target="../embeddings/oleObject26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259.bin"/><Relationship Id="rId11" Type="http://schemas.openxmlformats.org/officeDocument/2006/relationships/oleObject" Target="../embeddings/oleObject264.bin"/><Relationship Id="rId5" Type="http://schemas.openxmlformats.org/officeDocument/2006/relationships/oleObject" Target="../embeddings/oleObject258.bin"/><Relationship Id="rId10" Type="http://schemas.openxmlformats.org/officeDocument/2006/relationships/oleObject" Target="../embeddings/oleObject263.bin"/><Relationship Id="rId4" Type="http://schemas.openxmlformats.org/officeDocument/2006/relationships/oleObject" Target="../embeddings/oleObject257.bin"/><Relationship Id="rId9" Type="http://schemas.openxmlformats.org/officeDocument/2006/relationships/oleObject" Target="../embeddings/oleObject262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1.bin"/><Relationship Id="rId13" Type="http://schemas.openxmlformats.org/officeDocument/2006/relationships/oleObject" Target="../embeddings/oleObject276.bin"/><Relationship Id="rId3" Type="http://schemas.openxmlformats.org/officeDocument/2006/relationships/image" Target="../media/image3.jpeg"/><Relationship Id="rId7" Type="http://schemas.openxmlformats.org/officeDocument/2006/relationships/oleObject" Target="../embeddings/oleObject270.bin"/><Relationship Id="rId12" Type="http://schemas.openxmlformats.org/officeDocument/2006/relationships/oleObject" Target="../embeddings/oleObject27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269.bin"/><Relationship Id="rId11" Type="http://schemas.openxmlformats.org/officeDocument/2006/relationships/oleObject" Target="../embeddings/oleObject274.bin"/><Relationship Id="rId5" Type="http://schemas.openxmlformats.org/officeDocument/2006/relationships/oleObject" Target="../embeddings/oleObject268.bin"/><Relationship Id="rId10" Type="http://schemas.openxmlformats.org/officeDocument/2006/relationships/oleObject" Target="../embeddings/oleObject273.bin"/><Relationship Id="rId4" Type="http://schemas.openxmlformats.org/officeDocument/2006/relationships/oleObject" Target="../embeddings/oleObject267.bin"/><Relationship Id="rId9" Type="http://schemas.openxmlformats.org/officeDocument/2006/relationships/oleObject" Target="../embeddings/oleObject272.bin"/><Relationship Id="rId14" Type="http://schemas.openxmlformats.org/officeDocument/2006/relationships/oleObject" Target="../embeddings/oleObject277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1.bin"/><Relationship Id="rId3" Type="http://schemas.openxmlformats.org/officeDocument/2006/relationships/image" Target="../media/image3.jpeg"/><Relationship Id="rId7" Type="http://schemas.openxmlformats.org/officeDocument/2006/relationships/oleObject" Target="../embeddings/oleObject28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279.bin"/><Relationship Id="rId5" Type="http://schemas.openxmlformats.org/officeDocument/2006/relationships/oleObject" Target="../embeddings/oleObject278.bin"/><Relationship Id="rId10" Type="http://schemas.openxmlformats.org/officeDocument/2006/relationships/oleObject" Target="../embeddings/oleObject283.bin"/><Relationship Id="rId4" Type="http://schemas.openxmlformats.org/officeDocument/2006/relationships/image" Target="../media/image52.png"/><Relationship Id="rId9" Type="http://schemas.openxmlformats.org/officeDocument/2006/relationships/oleObject" Target="../embeddings/oleObject282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8.bin"/><Relationship Id="rId3" Type="http://schemas.openxmlformats.org/officeDocument/2006/relationships/image" Target="../media/image3.jpeg"/><Relationship Id="rId7" Type="http://schemas.openxmlformats.org/officeDocument/2006/relationships/oleObject" Target="../embeddings/oleObject28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286.bin"/><Relationship Id="rId5" Type="http://schemas.openxmlformats.org/officeDocument/2006/relationships/oleObject" Target="../embeddings/oleObject285.bin"/><Relationship Id="rId10" Type="http://schemas.openxmlformats.org/officeDocument/2006/relationships/oleObject" Target="../embeddings/oleObject290.bin"/><Relationship Id="rId4" Type="http://schemas.openxmlformats.org/officeDocument/2006/relationships/oleObject" Target="../embeddings/oleObject284.bin"/><Relationship Id="rId9" Type="http://schemas.openxmlformats.org/officeDocument/2006/relationships/oleObject" Target="../embeddings/oleObject289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5.bin"/><Relationship Id="rId13" Type="http://schemas.openxmlformats.org/officeDocument/2006/relationships/oleObject" Target="../embeddings/oleObject300.bin"/><Relationship Id="rId3" Type="http://schemas.openxmlformats.org/officeDocument/2006/relationships/image" Target="../media/image3.jpeg"/><Relationship Id="rId7" Type="http://schemas.openxmlformats.org/officeDocument/2006/relationships/oleObject" Target="../embeddings/oleObject294.bin"/><Relationship Id="rId12" Type="http://schemas.openxmlformats.org/officeDocument/2006/relationships/oleObject" Target="../embeddings/oleObject29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293.bin"/><Relationship Id="rId11" Type="http://schemas.openxmlformats.org/officeDocument/2006/relationships/oleObject" Target="../embeddings/oleObject298.bin"/><Relationship Id="rId5" Type="http://schemas.openxmlformats.org/officeDocument/2006/relationships/oleObject" Target="../embeddings/oleObject292.bin"/><Relationship Id="rId15" Type="http://schemas.openxmlformats.org/officeDocument/2006/relationships/oleObject" Target="../embeddings/oleObject302.bin"/><Relationship Id="rId10" Type="http://schemas.openxmlformats.org/officeDocument/2006/relationships/oleObject" Target="../embeddings/oleObject297.bin"/><Relationship Id="rId4" Type="http://schemas.openxmlformats.org/officeDocument/2006/relationships/oleObject" Target="../embeddings/oleObject291.bin"/><Relationship Id="rId9" Type="http://schemas.openxmlformats.org/officeDocument/2006/relationships/oleObject" Target="../embeddings/oleObject296.bin"/><Relationship Id="rId14" Type="http://schemas.openxmlformats.org/officeDocument/2006/relationships/oleObject" Target="../embeddings/oleObject301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7.bin"/><Relationship Id="rId13" Type="http://schemas.openxmlformats.org/officeDocument/2006/relationships/oleObject" Target="../embeddings/oleObject312.bin"/><Relationship Id="rId3" Type="http://schemas.openxmlformats.org/officeDocument/2006/relationships/image" Target="../media/image3.jpeg"/><Relationship Id="rId7" Type="http://schemas.openxmlformats.org/officeDocument/2006/relationships/oleObject" Target="../embeddings/oleObject306.bin"/><Relationship Id="rId12" Type="http://schemas.openxmlformats.org/officeDocument/2006/relationships/oleObject" Target="../embeddings/oleObject3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305.bin"/><Relationship Id="rId11" Type="http://schemas.openxmlformats.org/officeDocument/2006/relationships/oleObject" Target="../embeddings/oleObject310.bin"/><Relationship Id="rId5" Type="http://schemas.openxmlformats.org/officeDocument/2006/relationships/oleObject" Target="../embeddings/oleObject304.bin"/><Relationship Id="rId10" Type="http://schemas.openxmlformats.org/officeDocument/2006/relationships/oleObject" Target="../embeddings/oleObject309.bin"/><Relationship Id="rId4" Type="http://schemas.openxmlformats.org/officeDocument/2006/relationships/oleObject" Target="../embeddings/oleObject303.bin"/><Relationship Id="rId9" Type="http://schemas.openxmlformats.org/officeDocument/2006/relationships/oleObject" Target="../embeddings/oleObject308.bin"/><Relationship Id="rId14" Type="http://schemas.openxmlformats.org/officeDocument/2006/relationships/oleObject" Target="../embeddings/oleObject313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316.bin"/><Relationship Id="rId5" Type="http://schemas.openxmlformats.org/officeDocument/2006/relationships/oleObject" Target="../embeddings/oleObject315.bin"/><Relationship Id="rId4" Type="http://schemas.openxmlformats.org/officeDocument/2006/relationships/oleObject" Target="../embeddings/oleObject314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2.png"/><Relationship Id="rId3" Type="http://schemas.openxmlformats.org/officeDocument/2006/relationships/image" Target="../media/image3.jpeg"/><Relationship Id="rId7" Type="http://schemas.openxmlformats.org/officeDocument/2006/relationships/oleObject" Target="../embeddings/oleObject3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271.png"/><Relationship Id="rId5" Type="http://schemas.openxmlformats.org/officeDocument/2006/relationships/oleObject" Target="../embeddings/oleObject317.bin"/><Relationship Id="rId4" Type="http://schemas.openxmlformats.org/officeDocument/2006/relationships/image" Target="../media/image270.png"/><Relationship Id="rId9" Type="http://schemas.openxmlformats.org/officeDocument/2006/relationships/oleObject" Target="../embeddings/oleObject319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4.bin"/><Relationship Id="rId3" Type="http://schemas.openxmlformats.org/officeDocument/2006/relationships/image" Target="../media/image3.jpeg"/><Relationship Id="rId7" Type="http://schemas.openxmlformats.org/officeDocument/2006/relationships/oleObject" Target="../embeddings/oleObject3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322.bin"/><Relationship Id="rId5" Type="http://schemas.openxmlformats.org/officeDocument/2006/relationships/oleObject" Target="../embeddings/oleObject321.bin"/><Relationship Id="rId4" Type="http://schemas.openxmlformats.org/officeDocument/2006/relationships/oleObject" Target="../embeddings/oleObject320.bin"/><Relationship Id="rId9" Type="http://schemas.openxmlformats.org/officeDocument/2006/relationships/oleObject" Target="../embeddings/oleObject325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3" Type="http://schemas.openxmlformats.org/officeDocument/2006/relationships/image" Target="../media/image3.jpeg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2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1.bin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1.png"/><Relationship Id="rId3" Type="http://schemas.openxmlformats.org/officeDocument/2006/relationships/image" Target="../media/image3.jpeg"/><Relationship Id="rId7" Type="http://schemas.openxmlformats.org/officeDocument/2006/relationships/oleObject" Target="../embeddings/oleObject3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328.bin"/><Relationship Id="rId5" Type="http://schemas.openxmlformats.org/officeDocument/2006/relationships/oleObject" Target="../embeddings/oleObject327.bin"/><Relationship Id="rId4" Type="http://schemas.openxmlformats.org/officeDocument/2006/relationships/oleObject" Target="../embeddings/oleObject326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4.bin"/><Relationship Id="rId13" Type="http://schemas.openxmlformats.org/officeDocument/2006/relationships/oleObject" Target="../embeddings/oleObject339.bin"/><Relationship Id="rId3" Type="http://schemas.openxmlformats.org/officeDocument/2006/relationships/image" Target="../media/image3.jpeg"/><Relationship Id="rId7" Type="http://schemas.openxmlformats.org/officeDocument/2006/relationships/oleObject" Target="../embeddings/oleObject333.bin"/><Relationship Id="rId12" Type="http://schemas.openxmlformats.org/officeDocument/2006/relationships/oleObject" Target="../embeddings/oleObject338.bin"/><Relationship Id="rId17" Type="http://schemas.openxmlformats.org/officeDocument/2006/relationships/image" Target="../media/image291.png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42.bin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332.bin"/><Relationship Id="rId11" Type="http://schemas.openxmlformats.org/officeDocument/2006/relationships/oleObject" Target="../embeddings/oleObject337.bin"/><Relationship Id="rId5" Type="http://schemas.openxmlformats.org/officeDocument/2006/relationships/oleObject" Target="../embeddings/oleObject331.bin"/><Relationship Id="rId15" Type="http://schemas.openxmlformats.org/officeDocument/2006/relationships/oleObject" Target="../embeddings/oleObject341.bin"/><Relationship Id="rId10" Type="http://schemas.openxmlformats.org/officeDocument/2006/relationships/oleObject" Target="../embeddings/oleObject336.bin"/><Relationship Id="rId4" Type="http://schemas.openxmlformats.org/officeDocument/2006/relationships/oleObject" Target="../embeddings/oleObject330.bin"/><Relationship Id="rId9" Type="http://schemas.openxmlformats.org/officeDocument/2006/relationships/oleObject" Target="../embeddings/oleObject335.bin"/><Relationship Id="rId14" Type="http://schemas.openxmlformats.org/officeDocument/2006/relationships/oleObject" Target="../embeddings/oleObject340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7.bin"/><Relationship Id="rId3" Type="http://schemas.openxmlformats.org/officeDocument/2006/relationships/image" Target="../media/image3.jpeg"/><Relationship Id="rId7" Type="http://schemas.openxmlformats.org/officeDocument/2006/relationships/oleObject" Target="../embeddings/oleObject3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345.bin"/><Relationship Id="rId5" Type="http://schemas.openxmlformats.org/officeDocument/2006/relationships/oleObject" Target="../embeddings/oleObject344.bin"/><Relationship Id="rId10" Type="http://schemas.openxmlformats.org/officeDocument/2006/relationships/image" Target="../media/image296.png"/><Relationship Id="rId4" Type="http://schemas.openxmlformats.org/officeDocument/2006/relationships/oleObject" Target="../embeddings/oleObject343.bin"/><Relationship Id="rId9" Type="http://schemas.openxmlformats.org/officeDocument/2006/relationships/oleObject" Target="../embeddings/oleObject348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3.bin"/><Relationship Id="rId13" Type="http://schemas.openxmlformats.org/officeDocument/2006/relationships/oleObject" Target="../embeddings/oleObject358.bin"/><Relationship Id="rId3" Type="http://schemas.openxmlformats.org/officeDocument/2006/relationships/image" Target="../media/image3.jpeg"/><Relationship Id="rId7" Type="http://schemas.openxmlformats.org/officeDocument/2006/relationships/oleObject" Target="../embeddings/oleObject352.bin"/><Relationship Id="rId12" Type="http://schemas.openxmlformats.org/officeDocument/2006/relationships/oleObject" Target="../embeddings/oleObject3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351.bin"/><Relationship Id="rId11" Type="http://schemas.openxmlformats.org/officeDocument/2006/relationships/oleObject" Target="../embeddings/oleObject356.bin"/><Relationship Id="rId5" Type="http://schemas.openxmlformats.org/officeDocument/2006/relationships/oleObject" Target="../embeddings/oleObject350.bin"/><Relationship Id="rId10" Type="http://schemas.openxmlformats.org/officeDocument/2006/relationships/oleObject" Target="../embeddings/oleObject355.bin"/><Relationship Id="rId4" Type="http://schemas.openxmlformats.org/officeDocument/2006/relationships/oleObject" Target="../embeddings/oleObject349.bin"/><Relationship Id="rId9" Type="http://schemas.openxmlformats.org/officeDocument/2006/relationships/oleObject" Target="../embeddings/oleObject354.bin"/><Relationship Id="rId14" Type="http://schemas.openxmlformats.org/officeDocument/2006/relationships/oleObject" Target="../embeddings/oleObject359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oleObject" Target="../embeddings/oleObject36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362.bin"/><Relationship Id="rId5" Type="http://schemas.openxmlformats.org/officeDocument/2006/relationships/oleObject" Target="../embeddings/oleObject361.bin"/><Relationship Id="rId4" Type="http://schemas.openxmlformats.org/officeDocument/2006/relationships/oleObject" Target="../embeddings/oleObject360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4.png"/><Relationship Id="rId3" Type="http://schemas.openxmlformats.org/officeDocument/2006/relationships/image" Target="../media/image3.jpeg"/><Relationship Id="rId7" Type="http://schemas.openxmlformats.org/officeDocument/2006/relationships/oleObject" Target="../embeddings/oleObject3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366.bin"/><Relationship Id="rId5" Type="http://schemas.openxmlformats.org/officeDocument/2006/relationships/oleObject" Target="../embeddings/oleObject365.bin"/><Relationship Id="rId4" Type="http://schemas.openxmlformats.org/officeDocument/2006/relationships/oleObject" Target="../embeddings/oleObject364.bin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3.jpeg"/><Relationship Id="rId7" Type="http://schemas.openxmlformats.org/officeDocument/2006/relationships/image" Target="../media/image23.png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5.bin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4.bin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1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image" Target="../media/image3.jpeg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6.bin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5.bin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4.bin"/><Relationship Id="rId9" Type="http://schemas.openxmlformats.org/officeDocument/2006/relationships/oleObject" Target="../embeddings/oleObject2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istrator\桌面\封面.jpg"/>
          <p:cNvPicPr>
            <a:picLocks noChangeAspect="1" noChangeArrowheads="1"/>
          </p:cNvPicPr>
          <p:nvPr/>
        </p:nvPicPr>
        <p:blipFill>
          <a:blip r:embed="rId2" cstate="print"/>
          <a:srcRect t="11429"/>
          <a:stretch>
            <a:fillRect/>
          </a:stretch>
        </p:blipFill>
        <p:spPr bwMode="auto">
          <a:xfrm>
            <a:off x="0" y="785813"/>
            <a:ext cx="9161463" cy="60896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4099" name="Picture 4" descr="电工页脚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214313"/>
            <a:ext cx="6172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071803" y="2500306"/>
            <a:ext cx="4214842" cy="928694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solidFill>
              <a:schemeClr val="accent6">
                <a:lumMod val="75000"/>
              </a:schemeClr>
            </a:solidFill>
            <a:prstDash val="dashDot"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>
              <a:defRPr/>
            </a:pPr>
            <a:r>
              <a:rPr lang="zh-CN" altLang="en-US" sz="4400" b="1" dirty="0" smtClean="0"/>
              <a:t>极限及</a:t>
            </a:r>
            <a:r>
              <a:rPr lang="zh-CN" altLang="en-US" sz="4400" b="1" dirty="0"/>
              <a:t>其应用</a:t>
            </a:r>
          </a:p>
        </p:txBody>
      </p:sp>
      <p:sp>
        <p:nvSpPr>
          <p:cNvPr id="5" name="矩形 4"/>
          <p:cNvSpPr/>
          <p:nvPr/>
        </p:nvSpPr>
        <p:spPr>
          <a:xfrm>
            <a:off x="500034" y="3500438"/>
            <a:ext cx="1428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FF00"/>
                </a:solidFill>
              </a:rPr>
              <a:t>第二章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Tm="7688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电工页脚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6215063"/>
            <a:ext cx="6172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142875" y="285750"/>
            <a:ext cx="500063" cy="6357938"/>
          </a:xfrm>
          <a:prstGeom prst="rect">
            <a:avLst/>
          </a:prstGeom>
          <a:gradFill rotWithShape="1">
            <a:gsLst>
              <a:gs pos="0">
                <a:srgbClr val="61A9F5"/>
              </a:gs>
              <a:gs pos="50000">
                <a:srgbClr val="FFFFFF"/>
              </a:gs>
              <a:gs pos="100000">
                <a:srgbClr val="61A9F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43173" y="2000250"/>
            <a:ext cx="46166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b="1" dirty="0" smtClean="0"/>
              <a:t>第</a:t>
            </a:r>
            <a:r>
              <a:rPr lang="zh-CN" altLang="en-US" b="1" dirty="0"/>
              <a:t>一节     </a:t>
            </a:r>
            <a:r>
              <a:rPr lang="zh-CN" altLang="en-US" b="1" dirty="0" smtClean="0"/>
              <a:t>极限的概念</a:t>
            </a:r>
            <a:endParaRPr lang="zh-CN" altLang="en-US" b="1" dirty="0"/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928794" y="1071546"/>
            <a:ext cx="4511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（</a:t>
            </a:r>
            <a:r>
              <a:rPr lang="en-US" altLang="zh-CN" sz="2800" dirty="0" smtClean="0"/>
              <a:t>1</a:t>
            </a:r>
            <a:r>
              <a:rPr lang="zh-CN" altLang="en-US" sz="2800" dirty="0" smtClean="0"/>
              <a:t>）当         时，函数极限</a:t>
            </a:r>
            <a:endParaRPr lang="zh-CN" altLang="en-US" sz="2800" dirty="0"/>
          </a:p>
        </p:txBody>
      </p:sp>
      <p:graphicFrame>
        <p:nvGraphicFramePr>
          <p:cNvPr id="67588" name="Object 4"/>
          <p:cNvGraphicFramePr>
            <a:graphicFrameLocks noChangeAspect="1"/>
          </p:cNvGraphicFramePr>
          <p:nvPr/>
        </p:nvGraphicFramePr>
        <p:xfrm>
          <a:off x="3143240" y="1214422"/>
          <a:ext cx="1092200" cy="357188"/>
        </p:xfrm>
        <a:graphic>
          <a:graphicData uri="http://schemas.openxmlformats.org/presentationml/2006/ole">
            <p:oleObj spid="_x0000_s67588" name="Equation" r:id="rId4" imgW="494870" imgH="164957" progId="Equation.DSMT4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928794" y="3714752"/>
            <a:ext cx="4511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（</a:t>
            </a:r>
            <a:r>
              <a:rPr lang="en-US" altLang="zh-CN" sz="2800" dirty="0" smtClean="0"/>
              <a:t>2</a:t>
            </a:r>
            <a:r>
              <a:rPr lang="zh-CN" altLang="en-US" sz="2800" dirty="0" smtClean="0"/>
              <a:t>）当         时，函数极限</a:t>
            </a:r>
            <a:endParaRPr lang="zh-CN" altLang="en-US" sz="2800" dirty="0"/>
          </a:p>
        </p:txBody>
      </p:sp>
      <p:graphicFrame>
        <p:nvGraphicFramePr>
          <p:cNvPr id="67590" name="Object 6"/>
          <p:cNvGraphicFramePr>
            <a:graphicFrameLocks noChangeAspect="1"/>
          </p:cNvGraphicFramePr>
          <p:nvPr/>
        </p:nvGraphicFramePr>
        <p:xfrm>
          <a:off x="3214678" y="3714752"/>
          <a:ext cx="1000125" cy="500063"/>
        </p:xfrm>
        <a:graphic>
          <a:graphicData uri="http://schemas.openxmlformats.org/presentationml/2006/ole">
            <p:oleObj spid="_x0000_s67590" name="Equation" r:id="rId5" imgW="457200" imgH="228600" progId="Equation.DSMT4">
              <p:embed/>
            </p:oleObj>
          </a:graphicData>
        </a:graphic>
      </p:graphicFrame>
      <p:pic>
        <p:nvPicPr>
          <p:cNvPr id="67591" name="Picture 7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71604" y="1714488"/>
            <a:ext cx="650952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2" name="Picture 8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428728" y="4286256"/>
            <a:ext cx="6899149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电工页脚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6143644"/>
            <a:ext cx="6172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142875" y="285750"/>
            <a:ext cx="500063" cy="6357938"/>
          </a:xfrm>
          <a:prstGeom prst="rect">
            <a:avLst/>
          </a:prstGeom>
          <a:gradFill rotWithShape="1">
            <a:gsLst>
              <a:gs pos="0">
                <a:srgbClr val="61A9F5"/>
              </a:gs>
              <a:gs pos="50000">
                <a:srgbClr val="FFFFFF"/>
              </a:gs>
              <a:gs pos="100000">
                <a:srgbClr val="61A9F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142875" y="2000250"/>
            <a:ext cx="461963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b="1"/>
              <a:t>第一节     函数及其性质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500042"/>
            <a:ext cx="1714512" cy="668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1000100" y="1285860"/>
            <a:ext cx="764386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57800" algn="l"/>
              </a:tabLst>
            </a:pP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（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1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）      包含了    且无限增大（记      ），和      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Times New Roman" pitchFamily="18" charset="0"/>
            </a:endParaRPr>
          </a:p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57800" algn="l"/>
              </a:tabLst>
            </a:pPr>
            <a:r>
              <a:rPr lang="en-US" altLang="zh-CN" sz="2400" dirty="0" smtClean="0">
                <a:latin typeface="+mn-ea"/>
                <a:ea typeface="+mn-ea"/>
                <a:cs typeface="Times New Roman" pitchFamily="18" charset="0"/>
              </a:rPr>
              <a:t>   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且   无限增大（记       ）两种情形，有结论：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Times New Roman" pitchFamily="18" charset="0"/>
            </a:endParaRPr>
          </a:p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57800" algn="l"/>
              </a:tabLst>
            </a:pP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宋体" pitchFamily="2" charset="-122"/>
            </a:endParaRPr>
          </a:p>
          <a:p>
            <a:pPr lvl="0" indent="266700" eaLnBrk="0" hangingPunct="0">
              <a:tabLst>
                <a:tab pos="5257800" algn="l"/>
              </a:tabLst>
            </a:pP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Times New Roman" pitchFamily="18" charset="0"/>
            </a:endParaRPr>
          </a:p>
          <a:p>
            <a:pPr lvl="0" indent="266700" eaLnBrk="0" hangingPunct="0">
              <a:tabLst>
                <a:tab pos="5257800" algn="l"/>
              </a:tabLst>
            </a:pP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（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2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）</a:t>
            </a:r>
            <a:r>
              <a:rPr lang="zh-CN" altLang="zh-CN" sz="2400" dirty="0" smtClean="0"/>
              <a:t>数列极限是函数在</a:t>
            </a:r>
            <a:r>
              <a:rPr lang="en-US" altLang="zh-CN" sz="2400" dirty="0" smtClean="0"/>
              <a:t>             </a:t>
            </a:r>
            <a:r>
              <a:rPr lang="zh-CN" altLang="en-US" sz="2400" dirty="0" smtClean="0"/>
              <a:t>时极限的特殊情形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；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Times New Roman" pitchFamily="18" charset="0"/>
            </a:endParaRPr>
          </a:p>
          <a:p>
            <a:pPr lvl="0" indent="266700" eaLnBrk="0" hangingPunct="0">
              <a:tabLst>
                <a:tab pos="5257800" algn="l"/>
              </a:tabLst>
            </a:pP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宋体" pitchFamily="2" charset="-122"/>
              </a:rPr>
              <a:t>（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宋体" pitchFamily="2" charset="-122"/>
              </a:rPr>
              <a:t>3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宋体" pitchFamily="2" charset="-122"/>
              </a:rPr>
              <a:t>）     有两种特殊情形，即从  的左边无限趋近于  （记      ），或从  的右边无限趋近于  （记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宋体" pitchFamily="2" charset="-122"/>
            </a:endParaRPr>
          </a:p>
          <a:p>
            <a:pPr lvl="0" indent="266700" eaLnBrk="0" hangingPunct="0">
              <a:tabLst>
                <a:tab pos="5257800" algn="l"/>
              </a:tabLst>
            </a:pP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宋体" pitchFamily="2" charset="-122"/>
              </a:rPr>
              <a:t>    ），有结论：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宋体" pitchFamily="2" charset="-122"/>
            </a:endParaRPr>
          </a:p>
          <a:p>
            <a:pPr lvl="0" indent="266700" eaLnBrk="0" hangingPunct="0">
              <a:tabLst>
                <a:tab pos="5257800" algn="l"/>
              </a:tabLst>
            </a:pP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宋体" pitchFamily="2" charset="-122"/>
            </a:endParaRPr>
          </a:p>
          <a:p>
            <a:pPr lvl="0" indent="266700" eaLnBrk="0" hangingPunct="0">
              <a:tabLst>
                <a:tab pos="5257800" algn="l"/>
              </a:tabLst>
            </a:pP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宋体" pitchFamily="2" charset="-122"/>
            </a:endParaRPr>
          </a:p>
          <a:p>
            <a:pPr lvl="0" indent="266700" eaLnBrk="0" hangingPunct="0">
              <a:tabLst>
                <a:tab pos="5257800" algn="l"/>
              </a:tabLst>
            </a:pPr>
            <a:r>
              <a:rPr lang="zh-CN" altLang="en-US" sz="2400" dirty="0" smtClean="0">
                <a:latin typeface="+mn-ea"/>
                <a:ea typeface="+mn-ea"/>
                <a:cs typeface="宋体" pitchFamily="2" charset="-122"/>
              </a:rPr>
              <a:t>（</a:t>
            </a:r>
            <a:r>
              <a:rPr lang="en-US" altLang="zh-CN" sz="2400" dirty="0" smtClean="0">
                <a:latin typeface="+mn-ea"/>
                <a:ea typeface="+mn-ea"/>
                <a:cs typeface="宋体" pitchFamily="2" charset="-122"/>
              </a:rPr>
              <a:t>4</a:t>
            </a:r>
            <a:r>
              <a:rPr lang="zh-CN" altLang="en-US" sz="2400" dirty="0" smtClean="0">
                <a:latin typeface="+mn-ea"/>
                <a:ea typeface="+mn-ea"/>
                <a:cs typeface="宋体" pitchFamily="2" charset="-122"/>
              </a:rPr>
              <a:t>）函数    在点  </a:t>
            </a:r>
            <a:r>
              <a:rPr lang="zh-CN" altLang="zh-CN" sz="2400" dirty="0" smtClean="0"/>
              <a:t>的左极限与右极限</a:t>
            </a:r>
            <a:r>
              <a:rPr lang="zh-CN" altLang="en-US" sz="2400" dirty="0" smtClean="0"/>
              <a:t>，</a:t>
            </a:r>
            <a:r>
              <a:rPr lang="zh-CN" altLang="zh-CN" sz="2400" dirty="0" smtClean="0"/>
              <a:t>也可分别记作</a:t>
            </a:r>
            <a:r>
              <a:rPr lang="en-US" altLang="zh-CN" sz="2400" dirty="0" smtClean="0"/>
              <a:t>        </a:t>
            </a:r>
            <a:r>
              <a:rPr lang="zh-CN" altLang="en-US" sz="2400" dirty="0" smtClean="0"/>
              <a:t>、       ，左、右极限统称为单侧极限。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宋体" pitchFamily="2" charset="-122"/>
            </a:endParaRP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483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" name="Object 14"/>
          <p:cNvGraphicFramePr>
            <a:graphicFrameLocks noChangeAspect="1"/>
          </p:cNvGraphicFramePr>
          <p:nvPr/>
        </p:nvGraphicFramePr>
        <p:xfrm>
          <a:off x="1928794" y="1428736"/>
          <a:ext cx="1092200" cy="357187"/>
        </p:xfrm>
        <a:graphic>
          <a:graphicData uri="http://schemas.openxmlformats.org/presentationml/2006/ole">
            <p:oleObj spid="_x0000_s34830" name="Equation" r:id="rId5" imgW="494870" imgH="164957" progId="Equation.DSMT4">
              <p:embed/>
            </p:oleObj>
          </a:graphicData>
        </a:graphic>
      </p:graphicFrame>
      <p:graphicFrame>
        <p:nvGraphicFramePr>
          <p:cNvPr id="34831" name="Object 15"/>
          <p:cNvGraphicFramePr>
            <a:graphicFrameLocks noChangeAspect="1"/>
          </p:cNvGraphicFramePr>
          <p:nvPr/>
        </p:nvGraphicFramePr>
        <p:xfrm>
          <a:off x="3714744" y="1357298"/>
          <a:ext cx="868362" cy="439737"/>
        </p:xfrm>
        <a:graphic>
          <a:graphicData uri="http://schemas.openxmlformats.org/presentationml/2006/ole">
            <p:oleObj spid="_x0000_s34831" name="Equation" r:id="rId6" imgW="393480" imgH="203040" progId="Equation.DSMT4">
              <p:embed/>
            </p:oleObj>
          </a:graphicData>
        </a:graphic>
      </p:graphicFrame>
      <p:graphicFrame>
        <p:nvGraphicFramePr>
          <p:cNvPr id="34832" name="Object 16"/>
          <p:cNvGraphicFramePr>
            <a:graphicFrameLocks noChangeAspect="1"/>
          </p:cNvGraphicFramePr>
          <p:nvPr/>
        </p:nvGraphicFramePr>
        <p:xfrm>
          <a:off x="1000100" y="1714488"/>
          <a:ext cx="868363" cy="439738"/>
        </p:xfrm>
        <a:graphic>
          <a:graphicData uri="http://schemas.openxmlformats.org/presentationml/2006/ole">
            <p:oleObj spid="_x0000_s34832" name="Equation" r:id="rId7" imgW="393480" imgH="203040" progId="Equation.DSMT4">
              <p:embed/>
            </p:oleObj>
          </a:graphicData>
        </a:graphic>
      </p:graphicFrame>
      <p:graphicFrame>
        <p:nvGraphicFramePr>
          <p:cNvPr id="34833" name="Object 17"/>
          <p:cNvGraphicFramePr>
            <a:graphicFrameLocks noChangeAspect="1"/>
          </p:cNvGraphicFramePr>
          <p:nvPr/>
        </p:nvGraphicFramePr>
        <p:xfrm>
          <a:off x="2000232" y="1714488"/>
          <a:ext cx="588962" cy="439737"/>
        </p:xfrm>
        <a:graphic>
          <a:graphicData uri="http://schemas.openxmlformats.org/presentationml/2006/ole">
            <p:oleObj spid="_x0000_s34833" name="Equation" r:id="rId8" imgW="266400" imgH="203040" progId="Equation.DSMT4">
              <p:embed/>
            </p:oleObj>
          </a:graphicData>
        </a:graphic>
      </p:graphicFrame>
      <p:graphicFrame>
        <p:nvGraphicFramePr>
          <p:cNvPr id="34834" name="Object 18"/>
          <p:cNvGraphicFramePr>
            <a:graphicFrameLocks noChangeAspect="1"/>
          </p:cNvGraphicFramePr>
          <p:nvPr/>
        </p:nvGraphicFramePr>
        <p:xfrm>
          <a:off x="4429124" y="2857496"/>
          <a:ext cx="1214446" cy="363885"/>
        </p:xfrm>
        <a:graphic>
          <a:graphicData uri="http://schemas.openxmlformats.org/presentationml/2006/ole">
            <p:oleObj spid="_x0000_s34834" name="Equation" r:id="rId9" imgW="583920" imgH="177480" progId="Equation.DSMT4">
              <p:embed/>
            </p:oleObj>
          </a:graphicData>
        </a:graphic>
      </p:graphicFrame>
      <p:sp>
        <p:nvSpPr>
          <p:cNvPr id="3483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4835" name="Object 19"/>
          <p:cNvGraphicFramePr>
            <a:graphicFrameLocks noChangeAspect="1"/>
          </p:cNvGraphicFramePr>
          <p:nvPr/>
        </p:nvGraphicFramePr>
        <p:xfrm>
          <a:off x="2857488" y="2285992"/>
          <a:ext cx="1285884" cy="428628"/>
        </p:xfrm>
        <a:graphic>
          <a:graphicData uri="http://schemas.openxmlformats.org/presentationml/2006/ole">
            <p:oleObj spid="_x0000_s34835" name="Equation" r:id="rId10" imgW="828376" imgH="280374" progId="Equation.DSMT4">
              <p:embed/>
            </p:oleObj>
          </a:graphicData>
        </a:graphic>
      </p:graphicFrame>
      <p:sp>
        <p:nvSpPr>
          <p:cNvPr id="34838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4837" name="Object 21"/>
          <p:cNvGraphicFramePr>
            <a:graphicFrameLocks noChangeAspect="1"/>
          </p:cNvGraphicFramePr>
          <p:nvPr/>
        </p:nvGraphicFramePr>
        <p:xfrm>
          <a:off x="4786314" y="2285992"/>
          <a:ext cx="2468306" cy="428628"/>
        </p:xfrm>
        <a:graphic>
          <a:graphicData uri="http://schemas.openxmlformats.org/presentationml/2006/ole">
            <p:oleObj spid="_x0000_s34837" name="Equation" r:id="rId11" imgW="1588189" imgH="279521" progId="Equation.DSMT4">
              <p:embed/>
            </p:oleObj>
          </a:graphicData>
        </a:graphic>
      </p:graphicFrame>
      <p:sp>
        <p:nvSpPr>
          <p:cNvPr id="34840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4839" name="Object 23"/>
          <p:cNvGraphicFramePr>
            <a:graphicFrameLocks noChangeAspect="1"/>
          </p:cNvGraphicFramePr>
          <p:nvPr/>
        </p:nvGraphicFramePr>
        <p:xfrm>
          <a:off x="4214810" y="2285992"/>
          <a:ext cx="513461" cy="357190"/>
        </p:xfrm>
        <a:graphic>
          <a:graphicData uri="http://schemas.openxmlformats.org/presentationml/2006/ole">
            <p:oleObj spid="_x0000_s34839" name="Equation" r:id="rId12" imgW="217981" imgH="153869" progId="Equation.DSMT4">
              <p:embed/>
            </p:oleObj>
          </a:graphicData>
        </a:graphic>
      </p:graphicFrame>
      <p:sp>
        <p:nvSpPr>
          <p:cNvPr id="3484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4841" name="Object 25"/>
          <p:cNvGraphicFramePr>
            <a:graphicFrameLocks noChangeAspect="1"/>
          </p:cNvGraphicFramePr>
          <p:nvPr/>
        </p:nvGraphicFramePr>
        <p:xfrm>
          <a:off x="2714612" y="5000636"/>
          <a:ext cx="587831" cy="342901"/>
        </p:xfrm>
        <a:graphic>
          <a:graphicData uri="http://schemas.openxmlformats.org/presentationml/2006/ole">
            <p:oleObj spid="_x0000_s34841" name="Equation" r:id="rId13" imgW="346358" imgH="205249" progId="Equation.DSMT4">
              <p:embed/>
            </p:oleObj>
          </a:graphicData>
        </a:graphic>
      </p:graphicFrame>
      <p:graphicFrame>
        <p:nvGraphicFramePr>
          <p:cNvPr id="34843" name="Object 27"/>
          <p:cNvGraphicFramePr>
            <a:graphicFrameLocks noChangeAspect="1"/>
          </p:cNvGraphicFramePr>
          <p:nvPr/>
        </p:nvGraphicFramePr>
        <p:xfrm>
          <a:off x="3929058" y="5000636"/>
          <a:ext cx="279400" cy="382588"/>
        </p:xfrm>
        <a:graphic>
          <a:graphicData uri="http://schemas.openxmlformats.org/presentationml/2006/ole">
            <p:oleObj spid="_x0000_s34843" name="Equation" r:id="rId14" imgW="164880" imgH="228600" progId="Equation.DSMT4">
              <p:embed/>
            </p:oleObj>
          </a:graphicData>
        </a:graphic>
      </p:graphicFrame>
      <p:sp>
        <p:nvSpPr>
          <p:cNvPr id="34845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4844" name="Object 28"/>
          <p:cNvGraphicFramePr>
            <a:graphicFrameLocks noChangeAspect="1"/>
          </p:cNvGraphicFramePr>
          <p:nvPr/>
        </p:nvGraphicFramePr>
        <p:xfrm>
          <a:off x="1357290" y="5357826"/>
          <a:ext cx="736403" cy="428609"/>
        </p:xfrm>
        <a:graphic>
          <a:graphicData uri="http://schemas.openxmlformats.org/presentationml/2006/ole">
            <p:oleObj spid="_x0000_s34844" name="Equation" r:id="rId15" imgW="406080" imgH="241200" progId="Equation.DSMT4">
              <p:embed/>
            </p:oleObj>
          </a:graphicData>
        </a:graphic>
      </p:graphicFrame>
      <p:graphicFrame>
        <p:nvGraphicFramePr>
          <p:cNvPr id="34846" name="Object 30"/>
          <p:cNvGraphicFramePr>
            <a:graphicFrameLocks noChangeAspect="1"/>
          </p:cNvGraphicFramePr>
          <p:nvPr/>
        </p:nvGraphicFramePr>
        <p:xfrm>
          <a:off x="2214546" y="5357826"/>
          <a:ext cx="736600" cy="428625"/>
        </p:xfrm>
        <a:graphic>
          <a:graphicData uri="http://schemas.openxmlformats.org/presentationml/2006/ole">
            <p:oleObj spid="_x0000_s34846" name="Equation" r:id="rId16" imgW="406080" imgH="241200" progId="Equation.DSMT4">
              <p:embed/>
            </p:oleObj>
          </a:graphicData>
        </a:graphic>
      </p:graphicFrame>
      <p:graphicFrame>
        <p:nvGraphicFramePr>
          <p:cNvPr id="34847" name="Object 31"/>
          <p:cNvGraphicFramePr>
            <a:graphicFrameLocks noChangeAspect="1"/>
          </p:cNvGraphicFramePr>
          <p:nvPr/>
        </p:nvGraphicFramePr>
        <p:xfrm>
          <a:off x="2000232" y="3143248"/>
          <a:ext cx="928694" cy="464347"/>
        </p:xfrm>
        <a:graphic>
          <a:graphicData uri="http://schemas.openxmlformats.org/presentationml/2006/ole">
            <p:oleObj spid="_x0000_s34847" name="Equation" r:id="rId17" imgW="457200" imgH="228600" progId="Equation.DSMT4">
              <p:embed/>
            </p:oleObj>
          </a:graphicData>
        </a:graphic>
      </p:graphicFrame>
      <p:graphicFrame>
        <p:nvGraphicFramePr>
          <p:cNvPr id="34848" name="Object 32"/>
          <p:cNvGraphicFramePr>
            <a:graphicFrameLocks noChangeAspect="1"/>
          </p:cNvGraphicFramePr>
          <p:nvPr/>
        </p:nvGraphicFramePr>
        <p:xfrm>
          <a:off x="5929322" y="3214686"/>
          <a:ext cx="279400" cy="382588"/>
        </p:xfrm>
        <a:graphic>
          <a:graphicData uri="http://schemas.openxmlformats.org/presentationml/2006/ole">
            <p:oleObj spid="_x0000_s34848" name="Equation" r:id="rId18" imgW="164880" imgH="228600" progId="Equation.DSMT4">
              <p:embed/>
            </p:oleObj>
          </a:graphicData>
        </a:graphic>
      </p:graphicFrame>
      <p:graphicFrame>
        <p:nvGraphicFramePr>
          <p:cNvPr id="34849" name="Object 33"/>
          <p:cNvGraphicFramePr>
            <a:graphicFrameLocks noChangeAspect="1"/>
          </p:cNvGraphicFramePr>
          <p:nvPr/>
        </p:nvGraphicFramePr>
        <p:xfrm>
          <a:off x="4429124" y="3571876"/>
          <a:ext cx="279400" cy="382588"/>
        </p:xfrm>
        <a:graphic>
          <a:graphicData uri="http://schemas.openxmlformats.org/presentationml/2006/ole">
            <p:oleObj spid="_x0000_s34849" name="Equation" r:id="rId19" imgW="164880" imgH="228600" progId="Equation.DSMT4">
              <p:embed/>
            </p:oleObj>
          </a:graphicData>
        </a:graphic>
      </p:graphicFrame>
      <p:graphicFrame>
        <p:nvGraphicFramePr>
          <p:cNvPr id="34850" name="Object 34"/>
          <p:cNvGraphicFramePr>
            <a:graphicFrameLocks noChangeAspect="1"/>
          </p:cNvGraphicFramePr>
          <p:nvPr/>
        </p:nvGraphicFramePr>
        <p:xfrm>
          <a:off x="2285984" y="3571876"/>
          <a:ext cx="928694" cy="430023"/>
        </p:xfrm>
        <a:graphic>
          <a:graphicData uri="http://schemas.openxmlformats.org/presentationml/2006/ole">
            <p:oleObj spid="_x0000_s34850" name="Equation" r:id="rId20" imgW="520560" imgH="241200" progId="Equation.DSMT4">
              <p:embed/>
            </p:oleObj>
          </a:graphicData>
        </a:graphic>
      </p:graphicFrame>
      <p:graphicFrame>
        <p:nvGraphicFramePr>
          <p:cNvPr id="34851" name="Object 35"/>
          <p:cNvGraphicFramePr>
            <a:graphicFrameLocks noChangeAspect="1"/>
          </p:cNvGraphicFramePr>
          <p:nvPr/>
        </p:nvGraphicFramePr>
        <p:xfrm>
          <a:off x="1357290" y="3571876"/>
          <a:ext cx="279400" cy="382588"/>
        </p:xfrm>
        <a:graphic>
          <a:graphicData uri="http://schemas.openxmlformats.org/presentationml/2006/ole">
            <p:oleObj spid="_x0000_s34851" name="Equation" r:id="rId21" imgW="164880" imgH="228600" progId="Equation.DSMT4">
              <p:embed/>
            </p:oleObj>
          </a:graphicData>
        </a:graphic>
      </p:graphicFrame>
      <p:graphicFrame>
        <p:nvGraphicFramePr>
          <p:cNvPr id="34852" name="Object 36"/>
          <p:cNvGraphicFramePr>
            <a:graphicFrameLocks noChangeAspect="1"/>
          </p:cNvGraphicFramePr>
          <p:nvPr/>
        </p:nvGraphicFramePr>
        <p:xfrm>
          <a:off x="7143768" y="3571876"/>
          <a:ext cx="279400" cy="382588"/>
        </p:xfrm>
        <a:graphic>
          <a:graphicData uri="http://schemas.openxmlformats.org/presentationml/2006/ole">
            <p:oleObj spid="_x0000_s34852" name="Equation" r:id="rId22" imgW="164880" imgH="228600" progId="Equation.DSMT4">
              <p:embed/>
            </p:oleObj>
          </a:graphicData>
        </a:graphic>
      </p:graphicFrame>
      <p:graphicFrame>
        <p:nvGraphicFramePr>
          <p:cNvPr id="34853" name="Object 37"/>
          <p:cNvGraphicFramePr>
            <a:graphicFrameLocks noChangeAspect="1"/>
          </p:cNvGraphicFramePr>
          <p:nvPr/>
        </p:nvGraphicFramePr>
        <p:xfrm>
          <a:off x="1071538" y="3929066"/>
          <a:ext cx="928694" cy="430442"/>
        </p:xfrm>
        <a:graphic>
          <a:graphicData uri="http://schemas.openxmlformats.org/presentationml/2006/ole">
            <p:oleObj spid="_x0000_s34853" name="Equation" r:id="rId23" imgW="520560" imgH="241200" progId="Equation.DSMT4">
              <p:embed/>
            </p:oleObj>
          </a:graphicData>
        </a:graphic>
      </p:graphicFrame>
      <p:graphicFrame>
        <p:nvGraphicFramePr>
          <p:cNvPr id="34854" name="Object 38"/>
          <p:cNvGraphicFramePr>
            <a:graphicFrameLocks noChangeAspect="1"/>
          </p:cNvGraphicFramePr>
          <p:nvPr/>
        </p:nvGraphicFramePr>
        <p:xfrm>
          <a:off x="6572264" y="1428736"/>
          <a:ext cx="1143008" cy="342479"/>
        </p:xfrm>
        <a:graphic>
          <a:graphicData uri="http://schemas.openxmlformats.org/presentationml/2006/ole">
            <p:oleObj spid="_x0000_s34854" name="Equation" r:id="rId24" imgW="583920" imgH="177480" progId="Equation.DSMT4">
              <p:embed/>
            </p:oleObj>
          </a:graphicData>
        </a:graphic>
      </p:graphicFrame>
      <p:graphicFrame>
        <p:nvGraphicFramePr>
          <p:cNvPr id="34855" name="Object 39"/>
          <p:cNvGraphicFramePr>
            <a:graphicFrameLocks noChangeAspect="1"/>
          </p:cNvGraphicFramePr>
          <p:nvPr/>
        </p:nvGraphicFramePr>
        <p:xfrm>
          <a:off x="4286248" y="1785926"/>
          <a:ext cx="1214437" cy="336550"/>
        </p:xfrm>
        <a:graphic>
          <a:graphicData uri="http://schemas.openxmlformats.org/presentationml/2006/ole">
            <p:oleObj spid="_x0000_s34855" name="Equation" r:id="rId25" imgW="583920" imgH="164880" progId="Equation.DSMT4">
              <p:embed/>
            </p:oleObj>
          </a:graphicData>
        </a:graphic>
      </p:graphicFrame>
      <p:sp>
        <p:nvSpPr>
          <p:cNvPr id="34857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4856" name="Object 40"/>
          <p:cNvGraphicFramePr>
            <a:graphicFrameLocks noChangeAspect="1"/>
          </p:cNvGraphicFramePr>
          <p:nvPr/>
        </p:nvGraphicFramePr>
        <p:xfrm>
          <a:off x="2714612" y="4425885"/>
          <a:ext cx="1428760" cy="503313"/>
        </p:xfrm>
        <a:graphic>
          <a:graphicData uri="http://schemas.openxmlformats.org/presentationml/2006/ole">
            <p:oleObj spid="_x0000_s34856" name="Equation" r:id="rId26" imgW="841487" imgH="293245" progId="Equation.DSMT4">
              <p:embed/>
            </p:oleObj>
          </a:graphicData>
        </a:graphic>
      </p:graphicFrame>
      <p:sp>
        <p:nvSpPr>
          <p:cNvPr id="34859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4858" name="Object 42"/>
          <p:cNvGraphicFramePr>
            <a:graphicFrameLocks noChangeAspect="1"/>
          </p:cNvGraphicFramePr>
          <p:nvPr/>
        </p:nvGraphicFramePr>
        <p:xfrm>
          <a:off x="4929190" y="4429132"/>
          <a:ext cx="2280349" cy="447676"/>
        </p:xfrm>
        <a:graphic>
          <a:graphicData uri="http://schemas.openxmlformats.org/presentationml/2006/ole">
            <p:oleObj spid="_x0000_s34858" name="Equation" r:id="rId27" imgW="1548728" imgH="304668" progId="Equation.DSMT4">
              <p:embed/>
            </p:oleObj>
          </a:graphicData>
        </a:graphic>
      </p:graphicFrame>
      <p:graphicFrame>
        <p:nvGraphicFramePr>
          <p:cNvPr id="34860" name="Object 44"/>
          <p:cNvGraphicFramePr>
            <a:graphicFrameLocks noChangeAspect="1"/>
          </p:cNvGraphicFramePr>
          <p:nvPr/>
        </p:nvGraphicFramePr>
        <p:xfrm>
          <a:off x="4286248" y="4429132"/>
          <a:ext cx="512762" cy="357188"/>
        </p:xfrm>
        <a:graphic>
          <a:graphicData uri="http://schemas.openxmlformats.org/presentationml/2006/ole">
            <p:oleObj spid="_x0000_s34860" name="Equation" r:id="rId28" imgW="217981" imgH="153869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电工页脚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6215063"/>
            <a:ext cx="6172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142875" y="285750"/>
            <a:ext cx="500063" cy="6357938"/>
          </a:xfrm>
          <a:prstGeom prst="rect">
            <a:avLst/>
          </a:prstGeom>
          <a:gradFill rotWithShape="1">
            <a:gsLst>
              <a:gs pos="0">
                <a:srgbClr val="61A9F5"/>
              </a:gs>
              <a:gs pos="50000">
                <a:srgbClr val="FFFFFF"/>
              </a:gs>
              <a:gs pos="100000">
                <a:srgbClr val="61A9F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43173" y="2000250"/>
            <a:ext cx="46166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b="1" dirty="0" smtClean="0"/>
              <a:t>第</a:t>
            </a:r>
            <a:r>
              <a:rPr lang="zh-CN" altLang="en-US" b="1" dirty="0"/>
              <a:t>一节     </a:t>
            </a:r>
            <a:r>
              <a:rPr lang="zh-CN" altLang="en-US" b="1" dirty="0" smtClean="0"/>
              <a:t>极限的概念</a:t>
            </a:r>
            <a:endParaRPr lang="zh-CN" altLang="en-US" b="1" dirty="0"/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2214546" y="927541"/>
            <a:ext cx="435771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例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  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讨论下列函数极限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800" dirty="0" smtClean="0">
                <a:latin typeface="Arial" pitchFamily="34" charset="0"/>
                <a:cs typeface="Times New Roman" pitchFamily="18" charset="0"/>
              </a:rPr>
              <a:t>（</a:t>
            </a:r>
            <a:r>
              <a:rPr lang="en-US" altLang="zh-CN" sz="2800" dirty="0" smtClean="0">
                <a:latin typeface="Arial" pitchFamily="34" charset="0"/>
                <a:cs typeface="Times New Roman" pitchFamily="18" charset="0"/>
              </a:rPr>
              <a:t>1</a:t>
            </a:r>
            <a:r>
              <a:rPr lang="zh-CN" altLang="en-US" sz="2800" dirty="0" smtClean="0">
                <a:latin typeface="Arial" pitchFamily="34" charset="0"/>
                <a:cs typeface="Times New Roman" pitchFamily="18" charset="0"/>
              </a:rPr>
              <a:t>）                 （</a:t>
            </a:r>
            <a:r>
              <a:rPr lang="en-US" altLang="zh-CN" sz="2800" dirty="0" smtClean="0">
                <a:latin typeface="Arial" pitchFamily="34" charset="0"/>
                <a:cs typeface="Times New Roman" pitchFamily="18" charset="0"/>
              </a:rPr>
              <a:t>2</a:t>
            </a:r>
            <a:r>
              <a:rPr lang="zh-CN" altLang="en-US" sz="2800" dirty="0" smtClean="0">
                <a:latin typeface="Arial" pitchFamily="34" charset="0"/>
                <a:cs typeface="Times New Roman" pitchFamily="18" charset="0"/>
              </a:rPr>
              <a:t>）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 </a:t>
            </a: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643042" y="1856234"/>
            <a:ext cx="435771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800" dirty="0" smtClean="0">
                <a:latin typeface="Arial" pitchFamily="34" charset="0"/>
                <a:cs typeface="Times New Roman" pitchFamily="18" charset="0"/>
              </a:rPr>
              <a:t>解：</a:t>
            </a:r>
            <a:endParaRPr kumimoji="0" lang="en-US" altLang="zh-CN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800" dirty="0" smtClean="0">
                <a:latin typeface="Arial" pitchFamily="34" charset="0"/>
                <a:cs typeface="Times New Roman" pitchFamily="18" charset="0"/>
              </a:rPr>
              <a:t>（</a:t>
            </a:r>
            <a:r>
              <a:rPr lang="en-US" altLang="zh-CN" sz="2800" dirty="0" smtClean="0">
                <a:latin typeface="Arial" pitchFamily="34" charset="0"/>
                <a:cs typeface="Times New Roman" pitchFamily="18" charset="0"/>
              </a:rPr>
              <a:t>1</a:t>
            </a:r>
            <a:r>
              <a:rPr lang="zh-CN" altLang="en-US" sz="2800" dirty="0" smtClean="0">
                <a:latin typeface="Arial" pitchFamily="34" charset="0"/>
                <a:cs typeface="Times New Roman" pitchFamily="18" charset="0"/>
              </a:rPr>
              <a:t>）</a:t>
            </a:r>
            <a:endParaRPr lang="en-US" altLang="zh-CN" sz="2800" dirty="0" smtClean="0">
              <a:latin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800" dirty="0" smtClean="0">
                <a:latin typeface="Arial" pitchFamily="34" charset="0"/>
                <a:cs typeface="Times New Roman" pitchFamily="18" charset="0"/>
              </a:rPr>
              <a:t>故              不存在。 </a:t>
            </a:r>
            <a:r>
              <a:rPr kumimoji="0" lang="zh-CN" alt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 </a:t>
            </a:r>
          </a:p>
        </p:txBody>
      </p:sp>
      <p:grpSp>
        <p:nvGrpSpPr>
          <p:cNvPr id="69638" name="Group 6"/>
          <p:cNvGrpSpPr>
            <a:grpSpLocks/>
          </p:cNvGrpSpPr>
          <p:nvPr/>
        </p:nvGrpSpPr>
        <p:grpSpPr bwMode="auto">
          <a:xfrm>
            <a:off x="6500826" y="1643050"/>
            <a:ext cx="2143140" cy="1928826"/>
            <a:chOff x="0" y="0"/>
            <a:chExt cx="2775" cy="2339"/>
          </a:xfrm>
        </p:grpSpPr>
        <p:grpSp>
          <p:nvGrpSpPr>
            <p:cNvPr id="69639" name="Group 7"/>
            <p:cNvGrpSpPr>
              <a:grpSpLocks/>
            </p:cNvGrpSpPr>
            <p:nvPr/>
          </p:nvGrpSpPr>
          <p:grpSpPr bwMode="auto">
            <a:xfrm>
              <a:off x="0" y="0"/>
              <a:ext cx="2775" cy="2339"/>
              <a:chOff x="0" y="0"/>
              <a:chExt cx="2775" cy="2339"/>
            </a:xfrm>
          </p:grpSpPr>
          <p:sp>
            <p:nvSpPr>
              <p:cNvPr id="69640" name="Text Box 8"/>
              <p:cNvSpPr txBox="1">
                <a:spLocks noChangeArrowheads="1"/>
              </p:cNvSpPr>
              <p:nvPr/>
            </p:nvSpPr>
            <p:spPr bwMode="auto">
              <a:xfrm>
                <a:off x="825" y="0"/>
                <a:ext cx="360" cy="4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0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y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grpSp>
            <p:nvGrpSpPr>
              <p:cNvPr id="69641" name="Group 9"/>
              <p:cNvGrpSpPr>
                <a:grpSpLocks/>
              </p:cNvGrpSpPr>
              <p:nvPr/>
            </p:nvGrpSpPr>
            <p:grpSpPr bwMode="auto">
              <a:xfrm>
                <a:off x="0" y="156"/>
                <a:ext cx="2775" cy="2183"/>
                <a:chOff x="0" y="0"/>
                <a:chExt cx="2775" cy="2183"/>
              </a:xfrm>
            </p:grpSpPr>
            <p:grpSp>
              <p:nvGrpSpPr>
                <p:cNvPr id="69642" name="Group 10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2700" cy="2183"/>
                  <a:chOff x="0" y="0"/>
                  <a:chExt cx="2880" cy="2339"/>
                </a:xfrm>
              </p:grpSpPr>
              <p:sp>
                <p:nvSpPr>
                  <p:cNvPr id="69643" name="Line 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0" y="936"/>
                    <a:ext cx="2520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69644" name="Line 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61" y="0"/>
                    <a:ext cx="1" cy="2339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 type="stealth" w="sm" len="lg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69645" name="Line 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0" y="1404"/>
                    <a:ext cx="2880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 type="stealth" w="sm" len="lg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69646" name="未知"/>
                  <p:cNvSpPr>
                    <a:spLocks/>
                  </p:cNvSpPr>
                  <p:nvPr/>
                </p:nvSpPr>
                <p:spPr bwMode="auto">
                  <a:xfrm>
                    <a:off x="180" y="1032"/>
                    <a:ext cx="2325" cy="786"/>
                  </a:xfrm>
                  <a:custGeom>
                    <a:avLst/>
                    <a:gdLst/>
                    <a:ahLst/>
                    <a:cxnLst>
                      <a:cxn ang="0">
                        <a:pos x="2325" y="2"/>
                      </a:cxn>
                      <a:cxn ang="0">
                        <a:pos x="1530" y="62"/>
                      </a:cxn>
                      <a:cxn ang="0">
                        <a:pos x="1080" y="372"/>
                      </a:cxn>
                      <a:cxn ang="0">
                        <a:pos x="690" y="721"/>
                      </a:cxn>
                      <a:cxn ang="0">
                        <a:pos x="0" y="765"/>
                      </a:cxn>
                    </a:cxnLst>
                    <a:rect l="0" t="0" r="r" b="b"/>
                    <a:pathLst>
                      <a:path w="2325" h="786">
                        <a:moveTo>
                          <a:pt x="2325" y="2"/>
                        </a:moveTo>
                        <a:cubicBezTo>
                          <a:pt x="2193" y="12"/>
                          <a:pt x="1737" y="0"/>
                          <a:pt x="1530" y="62"/>
                        </a:cubicBezTo>
                        <a:cubicBezTo>
                          <a:pt x="1323" y="124"/>
                          <a:pt x="1220" y="262"/>
                          <a:pt x="1080" y="372"/>
                        </a:cubicBezTo>
                        <a:cubicBezTo>
                          <a:pt x="940" y="482"/>
                          <a:pt x="870" y="656"/>
                          <a:pt x="690" y="721"/>
                        </a:cubicBezTo>
                        <a:cubicBezTo>
                          <a:pt x="510" y="786"/>
                          <a:pt x="144" y="756"/>
                          <a:pt x="0" y="765"/>
                        </a:cubicBezTo>
                      </a:path>
                    </a:pathLst>
                  </a:custGeom>
                  <a:no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graphicFrame>
                <p:nvGraphicFramePr>
                  <p:cNvPr id="69647" name="Object 15"/>
                  <p:cNvGraphicFramePr>
                    <a:graphicFrameLocks noChangeAspect="1"/>
                  </p:cNvGraphicFramePr>
                  <p:nvPr/>
                </p:nvGraphicFramePr>
                <p:xfrm>
                  <a:off x="974" y="468"/>
                  <a:ext cx="195" cy="464"/>
                </p:xfrm>
                <a:graphic>
                  <a:graphicData uri="http://schemas.openxmlformats.org/presentationml/2006/ole">
                    <p:oleObj spid="_x0000_s69647" name="Equation" r:id="rId4" imgW="164880" imgH="393480" progId="Equation.DSMT4">
                      <p:embed/>
                    </p:oleObj>
                  </a:graphicData>
                </a:graphic>
              </p:graphicFrame>
              <p:graphicFrame>
                <p:nvGraphicFramePr>
                  <p:cNvPr id="69648" name="Object 16"/>
                  <p:cNvGraphicFramePr>
                    <a:graphicFrameLocks noChangeAspect="1"/>
                  </p:cNvGraphicFramePr>
                  <p:nvPr/>
                </p:nvGraphicFramePr>
                <p:xfrm>
                  <a:off x="884" y="1833"/>
                  <a:ext cx="329" cy="464"/>
                </p:xfrm>
                <a:graphic>
                  <a:graphicData uri="http://schemas.openxmlformats.org/presentationml/2006/ole">
                    <p:oleObj spid="_x0000_s69648" name="Equation" r:id="rId5" imgW="279360" imgH="393480" progId="Equation.DSMT4">
                      <p:embed/>
                    </p:oleObj>
                  </a:graphicData>
                </a:graphic>
              </p:graphicFrame>
            </p:grpSp>
            <p:sp>
              <p:nvSpPr>
                <p:cNvPr id="69649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415" y="1203"/>
                  <a:ext cx="360" cy="4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000" b="0" i="1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宋体" pitchFamily="2" charset="-122"/>
                      <a:cs typeface="宋体" pitchFamily="2" charset="-122"/>
                    </a:rPr>
                    <a:t>x</a:t>
                  </a:r>
                  <a:endParaRPr kumimoji="0" lang="zh-CN" altLang="zh-CN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宋体" pitchFamily="2" charset="-122"/>
                    <a:cs typeface="宋体" pitchFamily="2" charset="-122"/>
                  </a:endParaRPr>
                </a:p>
              </p:txBody>
            </p:sp>
            <p:sp>
              <p:nvSpPr>
                <p:cNvPr id="69650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095" y="1173"/>
                  <a:ext cx="360" cy="4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宋体" pitchFamily="2" charset="-122"/>
                      <a:cs typeface="宋体" pitchFamily="2" charset="-122"/>
                    </a:rPr>
                    <a:t>o</a:t>
                  </a:r>
                  <a:endParaRPr kumimoji="0" lang="zh-CN" altLang="zh-CN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宋体" pitchFamily="2" charset="-122"/>
                    <a:cs typeface="宋体" pitchFamily="2" charset="-122"/>
                  </a:endParaRPr>
                </a:p>
              </p:txBody>
            </p:sp>
            <p:sp>
              <p:nvSpPr>
                <p:cNvPr id="69651" name="未知"/>
                <p:cNvSpPr>
                  <a:spLocks/>
                </p:cNvSpPr>
                <p:nvPr/>
              </p:nvSpPr>
              <p:spPr bwMode="auto">
                <a:xfrm>
                  <a:off x="195" y="1728"/>
                  <a:ext cx="2355" cy="30"/>
                </a:xfrm>
                <a:custGeom>
                  <a:avLst/>
                  <a:gdLst/>
                  <a:ahLst/>
                  <a:cxnLst>
                    <a:cxn ang="0">
                      <a:pos x="0" y="30"/>
                    </a:cxn>
                    <a:cxn ang="0">
                      <a:pos x="2355" y="0"/>
                    </a:cxn>
                  </a:cxnLst>
                  <a:rect l="0" t="0" r="r" b="b"/>
                  <a:pathLst>
                    <a:path w="2355" h="30">
                      <a:moveTo>
                        <a:pt x="0" y="30"/>
                      </a:moveTo>
                      <a:lnTo>
                        <a:pt x="2355" y="0"/>
                      </a:lnTo>
                    </a:path>
                  </a:pathLst>
                </a:custGeom>
                <a:noFill/>
                <a:ln w="6350" cap="flat" cmpd="sng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69652" name="Text Box 20"/>
            <p:cNvSpPr txBox="1">
              <a:spLocks noChangeArrowheads="1"/>
            </p:cNvSpPr>
            <p:nvPr/>
          </p:nvSpPr>
          <p:spPr bwMode="auto">
            <a:xfrm>
              <a:off x="1185" y="663"/>
              <a:ext cx="1219" cy="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sp>
        <p:nvSpPr>
          <p:cNvPr id="69654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9653" name="Object 21"/>
          <p:cNvGraphicFramePr>
            <a:graphicFrameLocks noChangeAspect="1"/>
          </p:cNvGraphicFramePr>
          <p:nvPr/>
        </p:nvGraphicFramePr>
        <p:xfrm>
          <a:off x="2571736" y="2214554"/>
          <a:ext cx="1630878" cy="571504"/>
        </p:xfrm>
        <a:graphic>
          <a:graphicData uri="http://schemas.openxmlformats.org/presentationml/2006/ole">
            <p:oleObj spid="_x0000_s69653" name="Equation" r:id="rId6" imgW="1121006" imgH="394900" progId="Equation.DSMT4">
              <p:embed/>
            </p:oleObj>
          </a:graphicData>
        </a:graphic>
      </p:graphicFrame>
      <p:sp>
        <p:nvSpPr>
          <p:cNvPr id="69656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9655" name="Object 23"/>
          <p:cNvGraphicFramePr>
            <a:graphicFrameLocks noChangeAspect="1"/>
          </p:cNvGraphicFramePr>
          <p:nvPr/>
        </p:nvGraphicFramePr>
        <p:xfrm>
          <a:off x="4286248" y="2214554"/>
          <a:ext cx="1784208" cy="571504"/>
        </p:xfrm>
        <a:graphic>
          <a:graphicData uri="http://schemas.openxmlformats.org/presentationml/2006/ole">
            <p:oleObj spid="_x0000_s69655" name="Equation" r:id="rId7" imgW="1222915" imgH="394900" progId="Equation.DSMT4">
              <p:embed/>
            </p:oleObj>
          </a:graphicData>
        </a:graphic>
      </p:graphicFrame>
      <p:sp>
        <p:nvSpPr>
          <p:cNvPr id="69658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9657" name="Object 25"/>
          <p:cNvGraphicFramePr>
            <a:graphicFrameLocks noChangeAspect="1"/>
          </p:cNvGraphicFramePr>
          <p:nvPr/>
        </p:nvGraphicFramePr>
        <p:xfrm>
          <a:off x="2071670" y="2786058"/>
          <a:ext cx="1362249" cy="500066"/>
        </p:xfrm>
        <a:graphic>
          <a:graphicData uri="http://schemas.openxmlformats.org/presentationml/2006/ole">
            <p:oleObj spid="_x0000_s69657" name="Equation" r:id="rId8" imgW="751911" imgH="280374" progId="Equation.DSMT4">
              <p:embed/>
            </p:oleObj>
          </a:graphicData>
        </a:graphic>
      </p:graphicFrame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1714480" y="3714752"/>
            <a:ext cx="478634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800" dirty="0" smtClean="0">
                <a:latin typeface="Arial" pitchFamily="34" charset="0"/>
                <a:cs typeface="Times New Roman" pitchFamily="18" charset="0"/>
              </a:rPr>
              <a:t>（</a:t>
            </a:r>
            <a:r>
              <a:rPr lang="en-US" altLang="zh-CN" sz="2800" dirty="0" smtClean="0">
                <a:latin typeface="Arial" pitchFamily="34" charset="0"/>
                <a:cs typeface="Times New Roman" pitchFamily="18" charset="0"/>
              </a:rPr>
              <a:t>2</a:t>
            </a:r>
            <a:r>
              <a:rPr lang="zh-CN" altLang="en-US" sz="2800" dirty="0" smtClean="0">
                <a:latin typeface="Arial" pitchFamily="34" charset="0"/>
                <a:cs typeface="Times New Roman" pitchFamily="18" charset="0"/>
              </a:rPr>
              <a:t>）                时，</a:t>
            </a:r>
            <a:endParaRPr lang="en-US" altLang="zh-CN" sz="2800" dirty="0" smtClean="0">
              <a:latin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800" dirty="0" smtClean="0">
                <a:latin typeface="Arial" pitchFamily="34" charset="0"/>
                <a:cs typeface="Times New Roman" pitchFamily="18" charset="0"/>
              </a:rPr>
              <a:t>                    </a:t>
            </a:r>
            <a:r>
              <a:rPr lang="zh-CN" altLang="en-US" sz="2800" dirty="0" smtClean="0">
                <a:latin typeface="Arial" pitchFamily="34" charset="0"/>
                <a:cs typeface="Times New Roman" pitchFamily="18" charset="0"/>
              </a:rPr>
              <a:t>，故                。</a:t>
            </a:r>
            <a:r>
              <a:rPr kumimoji="0" lang="zh-CN" alt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 </a:t>
            </a:r>
          </a:p>
        </p:txBody>
      </p:sp>
      <p:sp>
        <p:nvSpPr>
          <p:cNvPr id="69660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9659" name="Object 27"/>
          <p:cNvGraphicFramePr>
            <a:graphicFrameLocks noChangeAspect="1"/>
          </p:cNvGraphicFramePr>
          <p:nvPr/>
        </p:nvGraphicFramePr>
        <p:xfrm>
          <a:off x="5643570" y="1285860"/>
          <a:ext cx="1188319" cy="727076"/>
        </p:xfrm>
        <a:graphic>
          <a:graphicData uri="http://schemas.openxmlformats.org/presentationml/2006/ole">
            <p:oleObj spid="_x0000_s69659" name="Equation" r:id="rId9" imgW="685800" imgH="419040" progId="Equation.DSMT4">
              <p:embed/>
            </p:oleObj>
          </a:graphicData>
        </a:graphic>
      </p:graphicFrame>
      <p:graphicFrame>
        <p:nvGraphicFramePr>
          <p:cNvPr id="69661" name="Object 29"/>
          <p:cNvGraphicFramePr>
            <a:graphicFrameLocks noChangeAspect="1"/>
          </p:cNvGraphicFramePr>
          <p:nvPr/>
        </p:nvGraphicFramePr>
        <p:xfrm>
          <a:off x="3071802" y="1428736"/>
          <a:ext cx="1362075" cy="500062"/>
        </p:xfrm>
        <a:graphic>
          <a:graphicData uri="http://schemas.openxmlformats.org/presentationml/2006/ole">
            <p:oleObj spid="_x0000_s69661" name="Equation" r:id="rId10" imgW="751911" imgH="280374" progId="Equation.DSMT4">
              <p:embed/>
            </p:oleObj>
          </a:graphicData>
        </a:graphic>
      </p:graphicFrame>
      <p:sp>
        <p:nvSpPr>
          <p:cNvPr id="69663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9662" name="Object 30"/>
          <p:cNvGraphicFramePr>
            <a:graphicFrameLocks noChangeAspect="1"/>
          </p:cNvGraphicFramePr>
          <p:nvPr/>
        </p:nvGraphicFramePr>
        <p:xfrm>
          <a:off x="2571736" y="3857628"/>
          <a:ext cx="1643074" cy="383882"/>
        </p:xfrm>
        <a:graphic>
          <a:graphicData uri="http://schemas.openxmlformats.org/presentationml/2006/ole">
            <p:oleObj spid="_x0000_s69662" name="Equation" r:id="rId11" imgW="838080" imgH="203040" progId="Equation.DSMT4">
              <p:embed/>
            </p:oleObj>
          </a:graphicData>
        </a:graphic>
      </p:graphicFrame>
      <p:sp>
        <p:nvSpPr>
          <p:cNvPr id="69665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9664" name="Object 32"/>
          <p:cNvGraphicFramePr>
            <a:graphicFrameLocks noChangeAspect="1"/>
          </p:cNvGraphicFramePr>
          <p:nvPr/>
        </p:nvGraphicFramePr>
        <p:xfrm>
          <a:off x="1714480" y="4429132"/>
          <a:ext cx="1970088" cy="714375"/>
        </p:xfrm>
        <a:graphic>
          <a:graphicData uri="http://schemas.openxmlformats.org/presentationml/2006/ole">
            <p:oleObj spid="_x0000_s69664" name="Equation" r:id="rId12" imgW="1155600" imgH="419040" progId="Equation.DSMT4">
              <p:embed/>
            </p:oleObj>
          </a:graphicData>
        </a:graphic>
      </p:graphicFrame>
      <p:sp>
        <p:nvSpPr>
          <p:cNvPr id="69667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9666" name="Object 34"/>
          <p:cNvGraphicFramePr>
            <a:graphicFrameLocks noChangeAspect="1"/>
          </p:cNvGraphicFramePr>
          <p:nvPr/>
        </p:nvGraphicFramePr>
        <p:xfrm>
          <a:off x="4500562" y="4500570"/>
          <a:ext cx="1500198" cy="687590"/>
        </p:xfrm>
        <a:graphic>
          <a:graphicData uri="http://schemas.openxmlformats.org/presentationml/2006/ole">
            <p:oleObj spid="_x0000_s69666" name="Equation" r:id="rId13" imgW="914400" imgH="419100" progId="Equation.DSMT4">
              <p:embed/>
            </p:oleObj>
          </a:graphicData>
        </a:graphic>
      </p:graphicFrame>
      <p:grpSp>
        <p:nvGrpSpPr>
          <p:cNvPr id="69668" name="Group 36"/>
          <p:cNvGrpSpPr>
            <a:grpSpLocks/>
          </p:cNvGrpSpPr>
          <p:nvPr/>
        </p:nvGrpSpPr>
        <p:grpSpPr bwMode="auto">
          <a:xfrm>
            <a:off x="6643702" y="3929066"/>
            <a:ext cx="1714512" cy="1714512"/>
            <a:chOff x="0" y="0"/>
            <a:chExt cx="2315" cy="2310"/>
          </a:xfrm>
        </p:grpSpPr>
        <p:graphicFrame>
          <p:nvGraphicFramePr>
            <p:cNvPr id="69669" name="Object 37"/>
            <p:cNvGraphicFramePr>
              <a:graphicFrameLocks noChangeAspect="1"/>
            </p:cNvGraphicFramePr>
            <p:nvPr/>
          </p:nvGraphicFramePr>
          <p:xfrm>
            <a:off x="665" y="0"/>
            <a:ext cx="168" cy="297"/>
          </p:xfrm>
          <a:graphic>
            <a:graphicData uri="http://schemas.openxmlformats.org/presentationml/2006/ole">
              <p:oleObj spid="_x0000_s69669" name="Equation" r:id="rId14" imgW="116483" imgH="129390" progId="Equation.DSMT4">
                <p:embed/>
              </p:oleObj>
            </a:graphicData>
          </a:graphic>
        </p:graphicFrame>
        <p:sp>
          <p:nvSpPr>
            <p:cNvPr id="69670" name="Text Box 38"/>
            <p:cNvSpPr txBox="1">
              <a:spLocks noChangeArrowheads="1"/>
            </p:cNvSpPr>
            <p:nvPr/>
          </p:nvSpPr>
          <p:spPr bwMode="auto">
            <a:xfrm>
              <a:off x="1139" y="1530"/>
              <a:ext cx="472" cy="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2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grpSp>
          <p:nvGrpSpPr>
            <p:cNvPr id="69671" name="Group 39"/>
            <p:cNvGrpSpPr>
              <a:grpSpLocks/>
            </p:cNvGrpSpPr>
            <p:nvPr/>
          </p:nvGrpSpPr>
          <p:grpSpPr bwMode="auto">
            <a:xfrm>
              <a:off x="0" y="14"/>
              <a:ext cx="2315" cy="2296"/>
              <a:chOff x="0" y="0"/>
              <a:chExt cx="2315" cy="2296"/>
            </a:xfrm>
          </p:grpSpPr>
          <p:graphicFrame>
            <p:nvGraphicFramePr>
              <p:cNvPr id="69672" name="Object 40"/>
              <p:cNvGraphicFramePr>
                <a:graphicFrameLocks noChangeAspect="1"/>
              </p:cNvGraphicFramePr>
              <p:nvPr/>
            </p:nvGraphicFramePr>
            <p:xfrm>
              <a:off x="2082" y="1632"/>
              <a:ext cx="196" cy="248"/>
            </p:xfrm>
            <a:graphic>
              <a:graphicData uri="http://schemas.openxmlformats.org/presentationml/2006/ole">
                <p:oleObj spid="_x0000_s69672" name="Equation" r:id="rId15" imgW="128992" imgH="141860" progId="Equation.DSMT4">
                  <p:embed/>
                </p:oleObj>
              </a:graphicData>
            </a:graphic>
          </p:graphicFrame>
          <p:sp>
            <p:nvSpPr>
              <p:cNvPr id="69673" name="Text Box 41"/>
              <p:cNvSpPr txBox="1">
                <a:spLocks noChangeArrowheads="1"/>
              </p:cNvSpPr>
              <p:nvPr/>
            </p:nvSpPr>
            <p:spPr bwMode="auto">
              <a:xfrm>
                <a:off x="275" y="1516"/>
                <a:ext cx="615" cy="7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宋体" pitchFamily="2" charset="-122"/>
                    <a:cs typeface="宋体" pitchFamily="2" charset="-122"/>
                  </a:rPr>
                  <a:t>-</a:t>
                </a:r>
                <a:r>
                  <a:rPr kumimoji="0" lang="en-US" altLang="zh-CN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2</a:t>
                </a:r>
              </a:p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zh-CN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endParaRPr>
              </a:p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zh-CN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grpSp>
            <p:nvGrpSpPr>
              <p:cNvPr id="69674" name="Group 42"/>
              <p:cNvGrpSpPr>
                <a:grpSpLocks/>
              </p:cNvGrpSpPr>
              <p:nvPr/>
            </p:nvGrpSpPr>
            <p:grpSpPr bwMode="auto">
              <a:xfrm>
                <a:off x="0" y="0"/>
                <a:ext cx="2315" cy="2184"/>
                <a:chOff x="0" y="0"/>
                <a:chExt cx="2315" cy="2184"/>
              </a:xfrm>
            </p:grpSpPr>
            <p:grpSp>
              <p:nvGrpSpPr>
                <p:cNvPr id="69675" name="Group 43"/>
                <p:cNvGrpSpPr>
                  <a:grpSpLocks/>
                </p:cNvGrpSpPr>
                <p:nvPr/>
              </p:nvGrpSpPr>
              <p:grpSpPr bwMode="auto">
                <a:xfrm>
                  <a:off x="547" y="511"/>
                  <a:ext cx="365" cy="975"/>
                  <a:chOff x="0" y="0"/>
                  <a:chExt cx="467" cy="1183"/>
                </a:xfrm>
              </p:grpSpPr>
              <p:sp>
                <p:nvSpPr>
                  <p:cNvPr id="69676" name="Text Box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" y="559"/>
                    <a:ext cx="412" cy="62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just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宋体" pitchFamily="2" charset="-122"/>
                      </a:rPr>
                      <a:t>2</a:t>
                    </a:r>
                    <a:endParaRPr kumimoji="0" lang="zh-CN" altLang="zh-CN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宋体" pitchFamily="2" charset="-122"/>
                      <a:cs typeface="宋体" pitchFamily="2" charset="-122"/>
                    </a:endParaRPr>
                  </a:p>
                </p:txBody>
              </p:sp>
              <p:sp>
                <p:nvSpPr>
                  <p:cNvPr id="69677" name="Text 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467" cy="7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just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宋体" pitchFamily="2" charset="-122"/>
                      </a:rPr>
                      <a:t>4</a:t>
                    </a:r>
                    <a:endParaRPr kumimoji="0" lang="zh-CN" altLang="zh-CN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宋体" pitchFamily="2" charset="-122"/>
                      <a:cs typeface="宋体" pitchFamily="2" charset="-122"/>
                    </a:endParaRPr>
                  </a:p>
                </p:txBody>
              </p:sp>
            </p:grpSp>
            <p:grpSp>
              <p:nvGrpSpPr>
                <p:cNvPr id="69678" name="Group 46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2315" cy="2184"/>
                  <a:chOff x="0" y="0"/>
                  <a:chExt cx="2315" cy="2184"/>
                </a:xfrm>
              </p:grpSpPr>
              <p:graphicFrame>
                <p:nvGraphicFramePr>
                  <p:cNvPr id="69679" name="Object 47"/>
                  <p:cNvGraphicFramePr>
                    <a:graphicFrameLocks noChangeAspect="1"/>
                  </p:cNvGraphicFramePr>
                  <p:nvPr/>
                </p:nvGraphicFramePr>
                <p:xfrm>
                  <a:off x="1392" y="386"/>
                  <a:ext cx="875" cy="557"/>
                </p:xfrm>
                <a:graphic>
                  <a:graphicData uri="http://schemas.openxmlformats.org/presentationml/2006/ole">
                    <p:oleObj spid="_x0000_s69679" name="Equation" r:id="rId16" imgW="660240" imgH="419040" progId="Equation.DSMT4">
                      <p:embed/>
                    </p:oleObj>
                  </a:graphicData>
                </a:graphic>
              </p:graphicFrame>
              <p:grpSp>
                <p:nvGrpSpPr>
                  <p:cNvPr id="69680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894" y="703"/>
                    <a:ext cx="433" cy="891"/>
                    <a:chOff x="0" y="0"/>
                    <a:chExt cx="255" cy="489"/>
                  </a:xfrm>
                </p:grpSpPr>
                <p:sp>
                  <p:nvSpPr>
                    <p:cNvPr id="69681" name="Oval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" y="0"/>
                      <a:ext cx="35" cy="35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9682" name="Line 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18"/>
                      <a:ext cx="227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dash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9683" name="Line 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7" y="36"/>
                      <a:ext cx="0" cy="45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dash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69684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0" y="1596"/>
                    <a:ext cx="231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69685" name="Line 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91" y="0"/>
                    <a:ext cx="0" cy="218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69686" name="Line 5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1" y="743"/>
                    <a:ext cx="1158" cy="12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69687" name="Line 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314" y="309"/>
                    <a:ext cx="388" cy="4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电工页脚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6215063"/>
            <a:ext cx="6172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142875" y="285750"/>
            <a:ext cx="500063" cy="6357938"/>
          </a:xfrm>
          <a:prstGeom prst="rect">
            <a:avLst/>
          </a:prstGeom>
          <a:gradFill rotWithShape="1">
            <a:gsLst>
              <a:gs pos="0">
                <a:srgbClr val="61A9F5"/>
              </a:gs>
              <a:gs pos="50000">
                <a:srgbClr val="FFFFFF"/>
              </a:gs>
              <a:gs pos="100000">
                <a:srgbClr val="61A9F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43173" y="2000250"/>
            <a:ext cx="46166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b="1" dirty="0" smtClean="0"/>
              <a:t>第</a:t>
            </a:r>
            <a:r>
              <a:rPr lang="zh-CN" altLang="en-US" b="1" dirty="0"/>
              <a:t>一节     </a:t>
            </a:r>
            <a:r>
              <a:rPr lang="zh-CN" altLang="en-US" b="1" dirty="0" smtClean="0"/>
              <a:t>极限的概念</a:t>
            </a:r>
            <a:endParaRPr lang="zh-CN" altLang="en-US" b="1" dirty="0"/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11" name="Group 46"/>
          <p:cNvGrpSpPr>
            <a:grpSpLocks/>
          </p:cNvGrpSpPr>
          <p:nvPr/>
        </p:nvGrpSpPr>
        <p:grpSpPr bwMode="auto">
          <a:xfrm>
            <a:off x="6357938" y="2643182"/>
            <a:ext cx="2586037" cy="3657600"/>
            <a:chOff x="2898" y="1824"/>
            <a:chExt cx="1629" cy="2304"/>
          </a:xfrm>
        </p:grpSpPr>
        <p:pic>
          <p:nvPicPr>
            <p:cNvPr id="12" name="Picture 44" descr="katonghuihua2_54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98" y="1824"/>
              <a:ext cx="1629" cy="2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41"/>
            <p:cNvSpPr>
              <a:spLocks noChangeArrowheads="1"/>
            </p:cNvSpPr>
            <p:nvPr/>
          </p:nvSpPr>
          <p:spPr bwMode="auto">
            <a:xfrm>
              <a:off x="2988" y="1959"/>
              <a:ext cx="1488" cy="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  <a:ea typeface="黑体" pitchFamily="49" charset="-122"/>
                </a:rPr>
                <a:t>请思考：</a:t>
              </a:r>
              <a:endParaRPr lang="en-US" altLang="zh-CN" dirty="0" smtClean="0">
                <a:solidFill>
                  <a:schemeClr val="bg1"/>
                </a:solidFill>
                <a:ea typeface="黑体" pitchFamily="49" charset="-122"/>
              </a:endParaRPr>
            </a:p>
            <a:p>
              <a:endParaRPr lang="en-US" altLang="zh-CN" dirty="0" smtClean="0">
                <a:solidFill>
                  <a:schemeClr val="bg1"/>
                </a:solidFill>
                <a:ea typeface="黑体" pitchFamily="49" charset="-122"/>
              </a:endParaRPr>
            </a:p>
            <a:p>
              <a:r>
                <a:rPr lang="zh-CN" altLang="en-US" dirty="0" smtClean="0">
                  <a:solidFill>
                    <a:schemeClr val="bg1"/>
                  </a:solidFill>
                  <a:effectLst>
                    <a:outerShdw blurRad="50800" dist="38100" algn="tr" rotWithShape="0">
                      <a:prstClr val="black">
                        <a:alpha val="40000"/>
                      </a:prstClr>
                    </a:outerShdw>
                  </a:effectLst>
                </a:rPr>
                <a:t>函数在一点处</a:t>
              </a:r>
              <a:r>
                <a:rPr lang="zh-CN" altLang="zh-CN" dirty="0" smtClean="0">
                  <a:solidFill>
                    <a:schemeClr val="bg1"/>
                  </a:solidFill>
                  <a:effectLst>
                    <a:outerShdw blurRad="50800" dist="38100" algn="tr" rotWithShape="0">
                      <a:prstClr val="black">
                        <a:alpha val="40000"/>
                      </a:prstClr>
                    </a:outerShdw>
                  </a:effectLst>
                </a:rPr>
                <a:t>极限是否存在与函数</a:t>
              </a:r>
              <a:r>
                <a:rPr lang="zh-CN" altLang="en-US" dirty="0" smtClean="0">
                  <a:solidFill>
                    <a:schemeClr val="bg1"/>
                  </a:solidFill>
                  <a:effectLst>
                    <a:outerShdw blurRad="50800" dist="38100" algn="tr" rotWithShape="0">
                      <a:prstClr val="black">
                        <a:alpha val="40000"/>
                      </a:prstClr>
                    </a:outerShdw>
                  </a:effectLst>
                </a:rPr>
                <a:t>在该点有无定义有关系吗</a:t>
              </a:r>
              <a:r>
                <a:rPr lang="en-US" altLang="zh-CN" dirty="0" smtClean="0">
                  <a:solidFill>
                    <a:schemeClr val="bg1"/>
                  </a:solidFill>
                  <a:ea typeface="黑体" pitchFamily="49" charset="-122"/>
                </a:rPr>
                <a:t>?</a:t>
              </a:r>
              <a:r>
                <a:rPr lang="zh-CN" altLang="en-US" dirty="0" smtClean="0">
                  <a:solidFill>
                    <a:schemeClr val="bg1"/>
                  </a:solidFill>
                  <a:ea typeface="黑体" pitchFamily="49" charset="-122"/>
                </a:rPr>
                <a:t> </a:t>
              </a:r>
              <a:endParaRPr lang="zh-CN" altLang="en-US" dirty="0">
                <a:solidFill>
                  <a:schemeClr val="bg1"/>
                </a:solidFill>
                <a:ea typeface="黑体" pitchFamily="49" charset="-122"/>
              </a:endParaRPr>
            </a:p>
          </p:txBody>
        </p:sp>
      </p:grpSp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8609" name="Object 1"/>
          <p:cNvGraphicFramePr>
            <a:graphicFrameLocks noChangeAspect="1"/>
          </p:cNvGraphicFramePr>
          <p:nvPr/>
        </p:nvGraphicFramePr>
        <p:xfrm>
          <a:off x="3643306" y="857232"/>
          <a:ext cx="2271730" cy="1071570"/>
        </p:xfrm>
        <a:graphic>
          <a:graphicData uri="http://schemas.openxmlformats.org/presentationml/2006/ole">
            <p:oleObj spid="_x0000_s68609" name="Equation" r:id="rId5" imgW="1511300" imgH="711200" progId="Equation.DSMT4">
              <p:embed/>
            </p:oleObj>
          </a:graphicData>
        </a:graphic>
      </p:graphicFrame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2000232" y="1071546"/>
            <a:ext cx="635798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例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  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求函数                       在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800" dirty="0" smtClean="0">
                <a:latin typeface="Arial" pitchFamily="34" charset="0"/>
                <a:cs typeface="Times New Roman" pitchFamily="18" charset="0"/>
              </a:rPr>
              <a:t>处的极限。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 </a:t>
            </a: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8612" name="Object 4"/>
          <p:cNvGraphicFramePr>
            <a:graphicFrameLocks noChangeAspect="1"/>
          </p:cNvGraphicFramePr>
          <p:nvPr/>
        </p:nvGraphicFramePr>
        <p:xfrm>
          <a:off x="6286512" y="1142984"/>
          <a:ext cx="1702606" cy="428628"/>
        </p:xfrm>
        <a:graphic>
          <a:graphicData uri="http://schemas.openxmlformats.org/presentationml/2006/ole">
            <p:oleObj spid="_x0000_s68612" name="Equation" r:id="rId6" imgW="774360" imgH="190440" progId="Equation.DSMT4">
              <p:embed/>
            </p:oleObj>
          </a:graphicData>
        </a:graphic>
      </p:graphicFrame>
      <p:grpSp>
        <p:nvGrpSpPr>
          <p:cNvPr id="68614" name="Group 6"/>
          <p:cNvGrpSpPr>
            <a:grpSpLocks/>
          </p:cNvGrpSpPr>
          <p:nvPr/>
        </p:nvGrpSpPr>
        <p:grpSpPr bwMode="auto">
          <a:xfrm>
            <a:off x="928662" y="3786190"/>
            <a:ext cx="2357454" cy="2071702"/>
            <a:chOff x="0" y="0"/>
            <a:chExt cx="2971" cy="2485"/>
          </a:xfrm>
        </p:grpSpPr>
        <p:sp>
          <p:nvSpPr>
            <p:cNvPr id="68615" name="Oval 7"/>
            <p:cNvSpPr>
              <a:spLocks noChangeArrowheads="1"/>
            </p:cNvSpPr>
            <p:nvPr/>
          </p:nvSpPr>
          <p:spPr bwMode="auto">
            <a:xfrm>
              <a:off x="1133" y="1090"/>
              <a:ext cx="85" cy="8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68616" name="Group 8"/>
            <p:cNvGrpSpPr>
              <a:grpSpLocks/>
            </p:cNvGrpSpPr>
            <p:nvPr/>
          </p:nvGrpSpPr>
          <p:grpSpPr bwMode="auto">
            <a:xfrm>
              <a:off x="0" y="0"/>
              <a:ext cx="2971" cy="2485"/>
              <a:chOff x="0" y="0"/>
              <a:chExt cx="2971" cy="2485"/>
            </a:xfrm>
          </p:grpSpPr>
          <p:grpSp>
            <p:nvGrpSpPr>
              <p:cNvPr id="68617" name="Group 9"/>
              <p:cNvGrpSpPr>
                <a:grpSpLocks/>
              </p:cNvGrpSpPr>
              <p:nvPr/>
            </p:nvGrpSpPr>
            <p:grpSpPr bwMode="auto">
              <a:xfrm>
                <a:off x="0" y="0"/>
                <a:ext cx="2971" cy="2485"/>
                <a:chOff x="0" y="0"/>
                <a:chExt cx="2971" cy="2485"/>
              </a:xfrm>
            </p:grpSpPr>
            <p:grpSp>
              <p:nvGrpSpPr>
                <p:cNvPr id="68618" name="Group 10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2971" cy="2485"/>
                  <a:chOff x="0" y="0"/>
                  <a:chExt cx="2971" cy="2485"/>
                </a:xfrm>
              </p:grpSpPr>
              <p:grpSp>
                <p:nvGrpSpPr>
                  <p:cNvPr id="68619" name="Group 1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867" y="0"/>
                    <a:ext cx="2104" cy="1518"/>
                    <a:chOff x="0" y="0"/>
                    <a:chExt cx="2104" cy="1518"/>
                  </a:xfrm>
                </p:grpSpPr>
                <p:graphicFrame>
                  <p:nvGraphicFramePr>
                    <p:cNvPr id="68620" name="Object 12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40" y="0"/>
                    <a:ext cx="263" cy="312"/>
                  </p:xfrm>
                  <a:graphic>
                    <a:graphicData uri="http://schemas.openxmlformats.org/presentationml/2006/ole">
                      <p:oleObj spid="_x0000_s68620" name="Equation" r:id="rId7" imgW="141549" imgH="167228" progId="Equation.DSMT4">
                        <p:embed/>
                      </p:oleObj>
                    </a:graphicData>
                  </a:graphic>
                </p:graphicFrame>
                <p:grpSp>
                  <p:nvGrpSpPr>
                    <p:cNvPr id="68621" name="Group 1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0" y="107"/>
                      <a:ext cx="2104" cy="1411"/>
                      <a:chOff x="0" y="0"/>
                      <a:chExt cx="2104" cy="1411"/>
                    </a:xfrm>
                  </p:grpSpPr>
                  <p:graphicFrame>
                    <p:nvGraphicFramePr>
                      <p:cNvPr id="68622" name="Object 14"/>
                      <p:cNvGraphicFramePr>
                        <a:graphicFrameLocks noChangeAspect="1"/>
                      </p:cNvGraphicFramePr>
                      <p:nvPr/>
                    </p:nvGraphicFramePr>
                    <p:xfrm>
                      <a:off x="1293" y="0"/>
                      <a:ext cx="540" cy="400"/>
                    </p:xfrm>
                    <a:graphic>
                      <a:graphicData uri="http://schemas.openxmlformats.org/presentationml/2006/ole">
                        <p:oleObj spid="_x0000_s68622" name="Equation" r:id="rId8" imgW="332246" imgH="204581" progId="Equation.DSMT4">
                          <p:embed/>
                        </p:oleObj>
                      </a:graphicData>
                    </a:graphic>
                  </p:graphicFrame>
                  <p:graphicFrame>
                    <p:nvGraphicFramePr>
                      <p:cNvPr id="68623" name="Object 15"/>
                      <p:cNvGraphicFramePr>
                        <a:graphicFrameLocks noChangeAspect="1"/>
                      </p:cNvGraphicFramePr>
                      <p:nvPr/>
                    </p:nvGraphicFramePr>
                    <p:xfrm>
                      <a:off x="418" y="162"/>
                      <a:ext cx="188" cy="355"/>
                    </p:xfrm>
                    <a:graphic>
                      <a:graphicData uri="http://schemas.openxmlformats.org/presentationml/2006/ole">
                        <p:oleObj spid="_x0000_s68623" name="Equation" r:id="rId9" imgW="89956" imgH="166790" progId="Equation.DSMT4">
                          <p:embed/>
                        </p:oleObj>
                      </a:graphicData>
                    </a:graphic>
                  </p:graphicFrame>
                  <p:graphicFrame>
                    <p:nvGraphicFramePr>
                      <p:cNvPr id="68624" name="Object 16"/>
                      <p:cNvGraphicFramePr>
                        <a:graphicFrameLocks noChangeAspect="1"/>
                      </p:cNvGraphicFramePr>
                      <p:nvPr/>
                    </p:nvGraphicFramePr>
                    <p:xfrm>
                      <a:off x="808" y="444"/>
                      <a:ext cx="687" cy="449"/>
                    </p:xfrm>
                    <a:graphic>
                      <a:graphicData uri="http://schemas.openxmlformats.org/presentationml/2006/ole">
                        <p:oleObj spid="_x0000_s68624" name="Equation" r:id="rId10" imgW="421979" imgH="230315" progId="Equation.DSMT4">
                          <p:embed/>
                        </p:oleObj>
                      </a:graphicData>
                    </a:graphic>
                  </p:graphicFrame>
                  <p:grpSp>
                    <p:nvGrpSpPr>
                      <p:cNvPr id="68625" name="Group 1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0" y="1066"/>
                        <a:ext cx="2104" cy="345"/>
                        <a:chOff x="0" y="0"/>
                        <a:chExt cx="2104" cy="345"/>
                      </a:xfrm>
                    </p:grpSpPr>
                    <p:graphicFrame>
                      <p:nvGraphicFramePr>
                        <p:cNvPr id="68626" name="Object 18"/>
                        <p:cNvGraphicFramePr>
                          <a:graphicFrameLocks noChangeAspect="1"/>
                        </p:cNvGraphicFramePr>
                        <p:nvPr/>
                      </p:nvGraphicFramePr>
                      <p:xfrm>
                        <a:off x="0" y="0"/>
                        <a:ext cx="302" cy="291"/>
                      </p:xfrm>
                      <a:graphic>
                        <a:graphicData uri="http://schemas.openxmlformats.org/presentationml/2006/ole">
                          <p:oleObj spid="_x0000_s68626" name="Equation" r:id="rId11" imgW="128992" imgH="141860" progId="Equation.DSMT4">
                            <p:embed/>
                          </p:oleObj>
                        </a:graphicData>
                      </a:graphic>
                    </p:graphicFrame>
                    <p:graphicFrame>
                      <p:nvGraphicFramePr>
                        <p:cNvPr id="68627" name="Object 19"/>
                        <p:cNvGraphicFramePr>
                          <a:graphicFrameLocks noChangeAspect="1"/>
                        </p:cNvGraphicFramePr>
                        <p:nvPr/>
                      </p:nvGraphicFramePr>
                      <p:xfrm>
                        <a:off x="933" y="24"/>
                        <a:ext cx="252" cy="282"/>
                      </p:xfrm>
                      <a:graphic>
                        <a:graphicData uri="http://schemas.openxmlformats.org/presentationml/2006/ole">
                          <p:oleObj spid="_x0000_s68627" name="Equation" r:id="rId12" imgW="89956" imgH="166790" progId="Equation.DSMT4">
                            <p:embed/>
                          </p:oleObj>
                        </a:graphicData>
                      </a:graphic>
                    </p:graphicFrame>
                    <p:graphicFrame>
                      <p:nvGraphicFramePr>
                        <p:cNvPr id="68628" name="Object 20"/>
                        <p:cNvGraphicFramePr>
                          <a:graphicFrameLocks noChangeAspect="1"/>
                        </p:cNvGraphicFramePr>
                        <p:nvPr/>
                      </p:nvGraphicFramePr>
                      <p:xfrm>
                        <a:off x="1802" y="58"/>
                        <a:ext cx="302" cy="287"/>
                      </p:xfrm>
                      <a:graphic>
                        <a:graphicData uri="http://schemas.openxmlformats.org/presentationml/2006/ole">
                          <p:oleObj spid="_x0000_s68628" name="Equation" r:id="rId13" imgW="128992" imgH="141860" progId="Equation.DSMT4">
                            <p:embed/>
                          </p:oleObj>
                        </a:graphicData>
                      </a:graphic>
                    </p:graphicFrame>
                  </p:grpSp>
                </p:grpSp>
              </p:grpSp>
              <p:grpSp>
                <p:nvGrpSpPr>
                  <p:cNvPr id="68629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0" y="72"/>
                    <a:ext cx="2854" cy="2413"/>
                    <a:chOff x="0" y="0"/>
                    <a:chExt cx="2854" cy="2413"/>
                  </a:xfrm>
                </p:grpSpPr>
                <p:graphicFrame>
                  <p:nvGraphicFramePr>
                    <p:cNvPr id="68630" name="Object 22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0" y="1703"/>
                    <a:ext cx="930" cy="409"/>
                  </p:xfrm>
                  <a:graphic>
                    <a:graphicData uri="http://schemas.openxmlformats.org/presentationml/2006/ole">
                      <p:oleObj spid="_x0000_s68630" name="Equation" r:id="rId14" imgW="547605" imgH="203959" progId="Equation.DSMT4">
                        <p:embed/>
                      </p:oleObj>
                    </a:graphicData>
                  </a:graphic>
                </p:graphicFrame>
                <p:graphicFrame>
                  <p:nvGraphicFramePr>
                    <p:cNvPr id="68631" name="Object 23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1228" y="1591"/>
                    <a:ext cx="353" cy="306"/>
                  </p:xfrm>
                  <a:graphic>
                    <a:graphicData uri="http://schemas.openxmlformats.org/presentationml/2006/ole">
                      <p:oleObj spid="_x0000_s68631" name="Equation" r:id="rId15" imgW="192907" imgH="167228" progId="Equation.DSMT4">
                        <p:embed/>
                      </p:oleObj>
                    </a:graphicData>
                  </a:graphic>
                </p:graphicFrame>
                <p:sp>
                  <p:nvSpPr>
                    <p:cNvPr id="68632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2" y="1057"/>
                      <a:ext cx="241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8633" name="Line 2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170" y="0"/>
                      <a:ext cx="0" cy="241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8634" name="Line 2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641" y="1771"/>
                      <a:ext cx="517" cy="517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8635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4" y="365"/>
                      <a:ext cx="688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8636" name="未知"/>
                    <p:cNvSpPr>
                      <a:spLocks/>
                    </p:cNvSpPr>
                    <p:nvPr/>
                  </p:nvSpPr>
                  <p:spPr bwMode="auto">
                    <a:xfrm>
                      <a:off x="1167" y="358"/>
                      <a:ext cx="708" cy="69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57"/>
                        </a:cxn>
                        <a:cxn ang="0">
                          <a:pos x="165" y="393"/>
                        </a:cxn>
                        <a:cxn ang="0">
                          <a:pos x="283" y="320"/>
                        </a:cxn>
                        <a:cxn ang="0">
                          <a:pos x="375" y="210"/>
                        </a:cxn>
                        <a:cxn ang="0">
                          <a:pos x="430" y="119"/>
                        </a:cxn>
                        <a:cxn ang="0">
                          <a:pos x="466" y="0"/>
                        </a:cxn>
                      </a:cxnLst>
                      <a:rect l="0" t="0" r="r" b="b"/>
                      <a:pathLst>
                        <a:path w="466" h="457">
                          <a:moveTo>
                            <a:pt x="0" y="457"/>
                          </a:moveTo>
                          <a:cubicBezTo>
                            <a:pt x="27" y="446"/>
                            <a:pt x="118" y="416"/>
                            <a:pt x="165" y="393"/>
                          </a:cubicBezTo>
                          <a:cubicBezTo>
                            <a:pt x="212" y="370"/>
                            <a:pt x="248" y="351"/>
                            <a:pt x="283" y="320"/>
                          </a:cubicBezTo>
                          <a:cubicBezTo>
                            <a:pt x="318" y="289"/>
                            <a:pt x="351" y="243"/>
                            <a:pt x="375" y="210"/>
                          </a:cubicBezTo>
                          <a:cubicBezTo>
                            <a:pt x="399" y="177"/>
                            <a:pt x="415" y="154"/>
                            <a:pt x="430" y="119"/>
                          </a:cubicBezTo>
                          <a:cubicBezTo>
                            <a:pt x="445" y="84"/>
                            <a:pt x="459" y="25"/>
                            <a:pt x="466" y="0"/>
                          </a:cubicBezTo>
                        </a:path>
                      </a:pathLst>
                    </a:custGeom>
                    <a:noFill/>
                    <a:ln w="15875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/>
                    </a:p>
                  </p:txBody>
                </p:sp>
              </p:grpSp>
            </p:grpSp>
            <p:sp>
              <p:nvSpPr>
                <p:cNvPr id="68637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1878" y="469"/>
                  <a:ext cx="0" cy="624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8638" name="Oval 30"/>
              <p:cNvSpPr>
                <a:spLocks noChangeArrowheads="1"/>
              </p:cNvSpPr>
              <p:nvPr/>
            </p:nvSpPr>
            <p:spPr bwMode="auto">
              <a:xfrm>
                <a:off x="1138" y="1783"/>
                <a:ext cx="85" cy="8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68640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8639" name="Object 31"/>
          <p:cNvGraphicFramePr>
            <a:graphicFrameLocks noChangeAspect="1"/>
          </p:cNvGraphicFramePr>
          <p:nvPr/>
        </p:nvGraphicFramePr>
        <p:xfrm>
          <a:off x="3000364" y="2402440"/>
          <a:ext cx="2857520" cy="528559"/>
        </p:xfrm>
        <a:graphic>
          <a:graphicData uri="http://schemas.openxmlformats.org/presentationml/2006/ole">
            <p:oleObj spid="_x0000_s68639" name="Equation" r:id="rId16" imgW="1650284" imgH="304668" progId="Equation.DSMT4">
              <p:embed/>
            </p:oleObj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2000232" y="2285992"/>
            <a:ext cx="2691763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解：</a:t>
            </a:r>
            <a:endParaRPr lang="en-US" altLang="zh-CN" sz="2800" dirty="0" smtClean="0"/>
          </a:p>
          <a:p>
            <a:endParaRPr lang="en-US" altLang="zh-CN" sz="2800" dirty="0" smtClean="0"/>
          </a:p>
          <a:p>
            <a:r>
              <a:rPr lang="en-US" altLang="zh-CN" sz="2800" dirty="0" smtClean="0"/>
              <a:t>                  </a:t>
            </a:r>
            <a:r>
              <a:rPr lang="zh-CN" altLang="en-US" sz="2800" dirty="0" smtClean="0"/>
              <a:t>，故</a:t>
            </a:r>
            <a:endParaRPr lang="en-US" altLang="zh-CN" sz="2800" dirty="0" smtClean="0"/>
          </a:p>
          <a:p>
            <a:endParaRPr lang="en-US" altLang="zh-CN" sz="2800" dirty="0" smtClean="0"/>
          </a:p>
          <a:p>
            <a:endParaRPr lang="en-US" altLang="zh-CN" sz="2800" dirty="0" smtClean="0"/>
          </a:p>
          <a:p>
            <a:endParaRPr lang="en-US" altLang="zh-CN" sz="2800" dirty="0" smtClean="0"/>
          </a:p>
          <a:p>
            <a:r>
              <a:rPr lang="en-US" altLang="zh-CN" sz="2800" dirty="0" smtClean="0"/>
              <a:t>                 </a:t>
            </a:r>
            <a:r>
              <a:rPr lang="zh-CN" altLang="en-US" sz="2800" dirty="0" smtClean="0"/>
              <a:t>故</a:t>
            </a:r>
            <a:endParaRPr lang="zh-CN" altLang="en-US" sz="2800" dirty="0"/>
          </a:p>
        </p:txBody>
      </p:sp>
      <p:sp>
        <p:nvSpPr>
          <p:cNvPr id="68642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8641" name="Object 33"/>
          <p:cNvGraphicFramePr>
            <a:graphicFrameLocks noChangeAspect="1"/>
          </p:cNvGraphicFramePr>
          <p:nvPr/>
        </p:nvGraphicFramePr>
        <p:xfrm>
          <a:off x="1500166" y="3214686"/>
          <a:ext cx="2214578" cy="504008"/>
        </p:xfrm>
        <a:graphic>
          <a:graphicData uri="http://schemas.openxmlformats.org/presentationml/2006/ole">
            <p:oleObj spid="_x0000_s68641" name="Equation" r:id="rId17" imgW="1389123" imgH="318606" progId="Equation.DSMT4">
              <p:embed/>
            </p:oleObj>
          </a:graphicData>
        </a:graphic>
      </p:graphicFrame>
      <p:sp>
        <p:nvSpPr>
          <p:cNvPr id="68644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8643" name="Object 35"/>
          <p:cNvGraphicFramePr>
            <a:graphicFrameLocks noChangeAspect="1"/>
          </p:cNvGraphicFramePr>
          <p:nvPr/>
        </p:nvGraphicFramePr>
        <p:xfrm>
          <a:off x="4572000" y="3214686"/>
          <a:ext cx="951739" cy="500066"/>
        </p:xfrm>
        <a:graphic>
          <a:graphicData uri="http://schemas.openxmlformats.org/presentationml/2006/ole">
            <p:oleObj spid="_x0000_s68643" name="Equation" r:id="rId18" imgW="561236" imgH="293373" progId="Equation.DSMT4">
              <p:embed/>
            </p:oleObj>
          </a:graphicData>
        </a:graphic>
      </p:graphicFrame>
      <p:sp>
        <p:nvSpPr>
          <p:cNvPr id="68646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8645" name="Object 37"/>
          <p:cNvGraphicFramePr>
            <a:graphicFrameLocks noChangeAspect="1"/>
          </p:cNvGraphicFramePr>
          <p:nvPr/>
        </p:nvGraphicFramePr>
        <p:xfrm>
          <a:off x="3741738" y="4084638"/>
          <a:ext cx="1944687" cy="414337"/>
        </p:xfrm>
        <a:graphic>
          <a:graphicData uri="http://schemas.openxmlformats.org/presentationml/2006/ole">
            <p:oleObj spid="_x0000_s68645" name="Equation" r:id="rId19" imgW="1066680" imgH="228600" progId="Equation.DSMT4">
              <p:embed/>
            </p:oleObj>
          </a:graphicData>
        </a:graphic>
      </p:graphicFrame>
      <p:sp>
        <p:nvSpPr>
          <p:cNvPr id="68648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8647" name="Object 39"/>
          <p:cNvGraphicFramePr>
            <a:graphicFrameLocks noChangeAspect="1"/>
          </p:cNvGraphicFramePr>
          <p:nvPr/>
        </p:nvGraphicFramePr>
        <p:xfrm>
          <a:off x="4143372" y="4929198"/>
          <a:ext cx="1355019" cy="500066"/>
        </p:xfrm>
        <a:graphic>
          <a:graphicData uri="http://schemas.openxmlformats.org/presentationml/2006/ole">
            <p:oleObj spid="_x0000_s68647" name="Equation" r:id="rId20" imgW="803238" imgH="293245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电工页脚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6215063"/>
            <a:ext cx="6172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142875" y="285750"/>
            <a:ext cx="500063" cy="6357938"/>
          </a:xfrm>
          <a:prstGeom prst="rect">
            <a:avLst/>
          </a:prstGeom>
          <a:gradFill rotWithShape="1">
            <a:gsLst>
              <a:gs pos="0">
                <a:srgbClr val="61A9F5"/>
              </a:gs>
              <a:gs pos="50000">
                <a:srgbClr val="FFFFFF"/>
              </a:gs>
              <a:gs pos="100000">
                <a:srgbClr val="61A9F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43173" y="2000250"/>
            <a:ext cx="46166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b="1" dirty="0" smtClean="0"/>
              <a:t>第</a:t>
            </a:r>
            <a:r>
              <a:rPr lang="zh-CN" altLang="en-US" b="1" dirty="0"/>
              <a:t>一节     </a:t>
            </a:r>
            <a:r>
              <a:rPr lang="zh-CN" altLang="en-US" b="1" dirty="0" smtClean="0"/>
              <a:t>极限的概念</a:t>
            </a:r>
            <a:endParaRPr lang="zh-CN" altLang="en-US" b="1" dirty="0"/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1571604" y="1000108"/>
            <a:ext cx="678661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/>
              <a:t>二、无穷小与无穷大</a:t>
            </a:r>
            <a:endParaRPr lang="en-US" altLang="zh-CN" sz="2800" b="1" dirty="0" smtClean="0"/>
          </a:p>
          <a:p>
            <a:endParaRPr lang="en-US" altLang="zh-CN" sz="2800" b="1" dirty="0" smtClean="0"/>
          </a:p>
          <a:p>
            <a:r>
              <a:rPr lang="en-US" altLang="zh-CN" sz="2800" dirty="0" smtClean="0"/>
              <a:t>1.</a:t>
            </a:r>
            <a:r>
              <a:rPr lang="zh-CN" altLang="en-US" sz="2800" dirty="0" smtClean="0"/>
              <a:t>无穷小的概念</a:t>
            </a:r>
            <a:endParaRPr lang="en-US" altLang="zh-CN" sz="2800" dirty="0" smtClean="0"/>
          </a:p>
          <a:p>
            <a:r>
              <a:rPr lang="zh-CN" altLang="zh-CN" sz="28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定义</a:t>
            </a:r>
            <a:r>
              <a:rPr lang="en-US" altLang="zh-CN" sz="28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2.4  </a:t>
            </a:r>
            <a:r>
              <a:rPr lang="zh-CN" altLang="zh-CN" sz="2800" dirty="0" smtClean="0"/>
              <a:t>若函数</a:t>
            </a:r>
            <a:r>
              <a:rPr lang="en-US" altLang="zh-CN" sz="2800" dirty="0" smtClean="0"/>
              <a:t>     </a:t>
            </a:r>
            <a:r>
              <a:rPr lang="zh-CN" altLang="en-US" sz="2800" dirty="0" smtClean="0"/>
              <a:t>当        </a:t>
            </a:r>
            <a:r>
              <a:rPr lang="en-US" altLang="zh-CN" sz="2800" dirty="0" smtClean="0"/>
              <a:t>(</a:t>
            </a:r>
            <a:r>
              <a:rPr lang="zh-CN" altLang="en-US" sz="2800" dirty="0" smtClean="0"/>
              <a:t>或        </a:t>
            </a:r>
            <a:r>
              <a:rPr lang="en-US" altLang="zh-CN" sz="2800" dirty="0" smtClean="0"/>
              <a:t>)</a:t>
            </a:r>
            <a:r>
              <a:rPr lang="zh-CN" altLang="en-US" sz="2800" dirty="0" smtClean="0"/>
              <a:t>时的极限为零，</a:t>
            </a:r>
            <a:r>
              <a:rPr lang="zh-CN" altLang="zh-CN" sz="2800" dirty="0" smtClean="0"/>
              <a:t>则称函数</a:t>
            </a:r>
            <a:r>
              <a:rPr lang="en-US" altLang="zh-CN" sz="2800" dirty="0" smtClean="0"/>
              <a:t>      </a:t>
            </a:r>
            <a:r>
              <a:rPr lang="zh-CN" altLang="en-US" sz="2800" dirty="0" smtClean="0"/>
              <a:t>为         </a:t>
            </a:r>
            <a:r>
              <a:rPr lang="en-US" altLang="zh-CN" sz="2800" dirty="0" smtClean="0"/>
              <a:t>(</a:t>
            </a:r>
            <a:r>
              <a:rPr lang="zh-CN" altLang="en-US" sz="2800" dirty="0" smtClean="0"/>
              <a:t>或         </a:t>
            </a:r>
            <a:r>
              <a:rPr lang="en-US" altLang="zh-CN" sz="2800" dirty="0" smtClean="0"/>
              <a:t>)</a:t>
            </a:r>
            <a:r>
              <a:rPr lang="zh-CN" altLang="en-US" sz="2800" dirty="0" smtClean="0"/>
              <a:t>  时的</a:t>
            </a:r>
            <a:r>
              <a:rPr lang="zh-CN" altLang="en-US" sz="2800" b="1" dirty="0" smtClean="0">
                <a:solidFill>
                  <a:srgbClr val="C00000"/>
                </a:solidFill>
              </a:rPr>
              <a:t>无穷小</a:t>
            </a:r>
            <a:r>
              <a:rPr lang="zh-CN" altLang="en-US" sz="2800" dirty="0" smtClean="0"/>
              <a:t>，常用字母       等表示。</a:t>
            </a:r>
            <a:endParaRPr lang="zh-CN" altLang="en-US" sz="2800" b="1" dirty="0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2705" name="Object 1"/>
          <p:cNvGraphicFramePr>
            <a:graphicFrameLocks noChangeAspect="1"/>
          </p:cNvGraphicFramePr>
          <p:nvPr/>
        </p:nvGraphicFramePr>
        <p:xfrm>
          <a:off x="4071934" y="2357430"/>
          <a:ext cx="612326" cy="357190"/>
        </p:xfrm>
        <a:graphic>
          <a:graphicData uri="http://schemas.openxmlformats.org/presentationml/2006/ole">
            <p:oleObj spid="_x0000_s72705" name="Equation" r:id="rId4" imgW="345751" imgH="204890" progId="Equation.DSMT4">
              <p:embed/>
            </p:oleObj>
          </a:graphicData>
        </a:graphic>
      </p:graphicFrame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4929190" y="2357430"/>
          <a:ext cx="857258" cy="428629"/>
        </p:xfrm>
        <a:graphic>
          <a:graphicData uri="http://schemas.openxmlformats.org/presentationml/2006/ole">
            <p:oleObj spid="_x0000_s72707" name="Equation" r:id="rId5" imgW="461204" imgH="230602" progId="Equation.DSMT4">
              <p:embed/>
            </p:oleObj>
          </a:graphicData>
        </a:graphic>
      </p:graphicFrame>
      <p:graphicFrame>
        <p:nvGraphicFramePr>
          <p:cNvPr id="72709" name="Object 5"/>
          <p:cNvGraphicFramePr>
            <a:graphicFrameLocks noChangeAspect="1"/>
          </p:cNvGraphicFramePr>
          <p:nvPr/>
        </p:nvGraphicFramePr>
        <p:xfrm>
          <a:off x="4429124" y="2786058"/>
          <a:ext cx="612775" cy="357187"/>
        </p:xfrm>
        <a:graphic>
          <a:graphicData uri="http://schemas.openxmlformats.org/presentationml/2006/ole">
            <p:oleObj spid="_x0000_s72709" name="Equation" r:id="rId6" imgW="345751" imgH="204890" progId="Equation.DSMT4">
              <p:embed/>
            </p:oleObj>
          </a:graphicData>
        </a:graphic>
      </p:graphicFrame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2710" name="Object 6"/>
          <p:cNvGraphicFramePr>
            <a:graphicFrameLocks noChangeAspect="1"/>
          </p:cNvGraphicFramePr>
          <p:nvPr/>
        </p:nvGraphicFramePr>
        <p:xfrm>
          <a:off x="6215074" y="2428868"/>
          <a:ext cx="895356" cy="285752"/>
        </p:xfrm>
        <a:graphic>
          <a:graphicData uri="http://schemas.openxmlformats.org/presentationml/2006/ole">
            <p:oleObj spid="_x0000_s72710" name="Equation" r:id="rId7" imgW="448196" imgH="140862" progId="Equation.DSMT4">
              <p:embed/>
            </p:oleObj>
          </a:graphicData>
        </a:graphic>
      </p:graphicFrame>
      <p:graphicFrame>
        <p:nvGraphicFramePr>
          <p:cNvPr id="72712" name="Object 8"/>
          <p:cNvGraphicFramePr>
            <a:graphicFrameLocks noChangeAspect="1"/>
          </p:cNvGraphicFramePr>
          <p:nvPr/>
        </p:nvGraphicFramePr>
        <p:xfrm>
          <a:off x="5429256" y="2786058"/>
          <a:ext cx="857250" cy="428625"/>
        </p:xfrm>
        <a:graphic>
          <a:graphicData uri="http://schemas.openxmlformats.org/presentationml/2006/ole">
            <p:oleObj spid="_x0000_s72712" name="Equation" r:id="rId8" imgW="461204" imgH="230602" progId="Equation.DSMT4">
              <p:embed/>
            </p:oleObj>
          </a:graphicData>
        </a:graphic>
      </p:graphicFrame>
      <p:graphicFrame>
        <p:nvGraphicFramePr>
          <p:cNvPr id="72713" name="Object 9"/>
          <p:cNvGraphicFramePr>
            <a:graphicFrameLocks noChangeAspect="1"/>
          </p:cNvGraphicFramePr>
          <p:nvPr/>
        </p:nvGraphicFramePr>
        <p:xfrm>
          <a:off x="6786578" y="2857496"/>
          <a:ext cx="895350" cy="285750"/>
        </p:xfrm>
        <a:graphic>
          <a:graphicData uri="http://schemas.openxmlformats.org/presentationml/2006/ole">
            <p:oleObj spid="_x0000_s72713" name="Equation" r:id="rId9" imgW="448196" imgH="140862" progId="Equation.DSMT4">
              <p:embed/>
            </p:oleObj>
          </a:graphicData>
        </a:graphic>
      </p:graphicFrame>
      <p:sp>
        <p:nvSpPr>
          <p:cNvPr id="7271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2714" name="Object 10"/>
          <p:cNvGraphicFramePr>
            <a:graphicFrameLocks noChangeAspect="1"/>
          </p:cNvGraphicFramePr>
          <p:nvPr/>
        </p:nvGraphicFramePr>
        <p:xfrm>
          <a:off x="5214942" y="3286124"/>
          <a:ext cx="714380" cy="319191"/>
        </p:xfrm>
        <a:graphic>
          <a:graphicData uri="http://schemas.openxmlformats.org/presentationml/2006/ole">
            <p:oleObj spid="_x0000_s72714" name="Equation" r:id="rId10" imgW="448000" imgH="204800" progId="Equation.DSMT4">
              <p:embed/>
            </p:oleObj>
          </a:graphicData>
        </a:graphic>
      </p:graphicFrame>
      <p:sp>
        <p:nvSpPr>
          <p:cNvPr id="23" name="矩形 22"/>
          <p:cNvSpPr/>
          <p:nvPr/>
        </p:nvSpPr>
        <p:spPr>
          <a:xfrm>
            <a:off x="1928794" y="3786190"/>
            <a:ext cx="626004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 smtClean="0"/>
              <a:t>例如</a:t>
            </a:r>
            <a:r>
              <a:rPr lang="en-US" altLang="zh-CN" sz="2800" dirty="0" smtClean="0"/>
              <a:t>: </a:t>
            </a:r>
            <a:r>
              <a:rPr lang="zh-CN" altLang="zh-CN" sz="2800" dirty="0" smtClean="0"/>
              <a:t>因为</a:t>
            </a:r>
            <a:r>
              <a:rPr lang="en-US" altLang="zh-CN" sz="2800" dirty="0" smtClean="0"/>
              <a:t>                </a:t>
            </a:r>
            <a:r>
              <a:rPr lang="zh-CN" altLang="en-US" sz="2800" dirty="0" smtClean="0"/>
              <a:t>，所以函数      是</a:t>
            </a:r>
            <a:endParaRPr lang="en-US" altLang="zh-CN" sz="2800" dirty="0" smtClean="0"/>
          </a:p>
          <a:p>
            <a:r>
              <a:rPr lang="en-US" altLang="zh-CN" sz="2800" dirty="0" smtClean="0"/>
              <a:t>     </a:t>
            </a:r>
            <a:r>
              <a:rPr lang="zh-CN" altLang="en-US" sz="2800" dirty="0" smtClean="0"/>
              <a:t>时的无穷小。</a:t>
            </a:r>
            <a:endParaRPr lang="zh-CN" altLang="en-US" sz="2800" dirty="0"/>
          </a:p>
        </p:txBody>
      </p:sp>
      <p:sp>
        <p:nvSpPr>
          <p:cNvPr id="7271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" name="Object 11"/>
          <p:cNvGraphicFramePr>
            <a:graphicFrameLocks noChangeAspect="1"/>
          </p:cNvGraphicFramePr>
          <p:nvPr/>
        </p:nvGraphicFramePr>
        <p:xfrm>
          <a:off x="3714744" y="3857628"/>
          <a:ext cx="1571636" cy="514490"/>
        </p:xfrm>
        <a:graphic>
          <a:graphicData uri="http://schemas.openxmlformats.org/presentationml/2006/ole">
            <p:oleObj spid="_x0000_s72715" name="Equation" r:id="rId11" imgW="901440" imgH="291960" progId="Equation.DSMT4">
              <p:embed/>
            </p:oleObj>
          </a:graphicData>
        </a:graphic>
      </p:graphicFrame>
      <p:sp>
        <p:nvSpPr>
          <p:cNvPr id="7271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2717" name="Object 13"/>
          <p:cNvGraphicFramePr>
            <a:graphicFrameLocks noChangeAspect="1"/>
          </p:cNvGraphicFramePr>
          <p:nvPr/>
        </p:nvGraphicFramePr>
        <p:xfrm>
          <a:off x="7000892" y="3857628"/>
          <a:ext cx="601583" cy="357190"/>
        </p:xfrm>
        <a:graphic>
          <a:graphicData uri="http://schemas.openxmlformats.org/presentationml/2006/ole">
            <p:oleObj spid="_x0000_s72717" name="Equation" r:id="rId12" imgW="307066" imgH="179122" progId="Equation.DSMT4">
              <p:embed/>
            </p:oleObj>
          </a:graphicData>
        </a:graphic>
      </p:graphicFrame>
      <p:sp>
        <p:nvSpPr>
          <p:cNvPr id="7272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2719" name="Object 15"/>
          <p:cNvGraphicFramePr>
            <a:graphicFrameLocks noChangeAspect="1"/>
          </p:cNvGraphicFramePr>
          <p:nvPr/>
        </p:nvGraphicFramePr>
        <p:xfrm>
          <a:off x="1785918" y="4324590"/>
          <a:ext cx="714380" cy="331054"/>
        </p:xfrm>
        <a:graphic>
          <a:graphicData uri="http://schemas.openxmlformats.org/presentationml/2006/ole">
            <p:oleObj spid="_x0000_s72719" name="Equation" r:id="rId13" imgW="396626" imgH="179122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电工页脚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6143644"/>
            <a:ext cx="6172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142875" y="285750"/>
            <a:ext cx="500063" cy="6357938"/>
          </a:xfrm>
          <a:prstGeom prst="rect">
            <a:avLst/>
          </a:prstGeom>
          <a:gradFill rotWithShape="1">
            <a:gsLst>
              <a:gs pos="0">
                <a:srgbClr val="61A9F5"/>
              </a:gs>
              <a:gs pos="50000">
                <a:srgbClr val="FFFFFF"/>
              </a:gs>
              <a:gs pos="100000">
                <a:srgbClr val="61A9F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142875" y="2000250"/>
            <a:ext cx="461963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b="1"/>
              <a:t>第一节     函数及其性质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500042"/>
            <a:ext cx="1714512" cy="668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483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483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4838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4840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484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4845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4857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4859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1714481" y="1714488"/>
            <a:ext cx="678661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/>
              <a:t>（</a:t>
            </a:r>
            <a:r>
              <a:rPr lang="en-US" altLang="zh-CN" sz="2800" dirty="0" smtClean="0"/>
              <a:t>1</a:t>
            </a:r>
            <a:r>
              <a:rPr lang="zh-CN" altLang="en-US" sz="2800" dirty="0" smtClean="0"/>
              <a:t>）</a:t>
            </a:r>
            <a:r>
              <a:rPr lang="zh-CN" altLang="zh-CN" sz="2800" dirty="0" smtClean="0"/>
              <a:t>说一个函数</a:t>
            </a:r>
            <a:r>
              <a:rPr lang="en-US" altLang="zh-CN" sz="2800" dirty="0" smtClean="0"/>
              <a:t>      </a:t>
            </a:r>
            <a:r>
              <a:rPr lang="zh-CN" altLang="zh-CN" sz="2800" dirty="0" smtClean="0"/>
              <a:t>是无穷小</a:t>
            </a:r>
            <a:r>
              <a:rPr lang="zh-CN" altLang="en-US" sz="2800" dirty="0" smtClean="0"/>
              <a:t>，</a:t>
            </a:r>
            <a:r>
              <a:rPr lang="zh-CN" altLang="zh-CN" sz="2800" dirty="0" smtClean="0"/>
              <a:t>必须指明自变量</a:t>
            </a:r>
            <a:r>
              <a:rPr lang="en-US" altLang="zh-CN" sz="2800" dirty="0" smtClean="0"/>
              <a:t>   </a:t>
            </a:r>
            <a:r>
              <a:rPr lang="zh-CN" altLang="zh-CN" sz="2800" dirty="0" smtClean="0"/>
              <a:t>的变化趋向</a:t>
            </a:r>
            <a:r>
              <a:rPr lang="zh-CN" altLang="en-US" sz="2800" dirty="0" smtClean="0"/>
              <a:t>。</a:t>
            </a:r>
            <a:endParaRPr lang="en-US" altLang="zh-CN" sz="2800" dirty="0" smtClean="0"/>
          </a:p>
          <a:p>
            <a:r>
              <a:rPr lang="zh-CN" altLang="en-US" sz="2800" dirty="0" smtClean="0"/>
              <a:t>（</a:t>
            </a:r>
            <a:r>
              <a:rPr lang="en-US" altLang="zh-CN" sz="2800" dirty="0" smtClean="0"/>
              <a:t>2</a:t>
            </a:r>
            <a:r>
              <a:rPr lang="zh-CN" altLang="en-US" sz="2800" dirty="0" smtClean="0"/>
              <a:t>）</a:t>
            </a:r>
            <a:r>
              <a:rPr lang="zh-CN" altLang="zh-CN" sz="2800" dirty="0" smtClean="0"/>
              <a:t>无穷小是一个变量</a:t>
            </a:r>
            <a:r>
              <a:rPr lang="zh-CN" altLang="en-US" sz="2800" dirty="0" smtClean="0"/>
              <a:t>。</a:t>
            </a:r>
            <a:r>
              <a:rPr lang="zh-CN" altLang="zh-CN" sz="2800" dirty="0" smtClean="0"/>
              <a:t>不要把一个绝对值很小的常数</a:t>
            </a:r>
            <a:r>
              <a:rPr lang="en-US" altLang="zh-CN" sz="2800" dirty="0" smtClean="0"/>
              <a:t>(</a:t>
            </a:r>
            <a:r>
              <a:rPr lang="zh-CN" altLang="zh-CN" sz="2800" dirty="0" smtClean="0"/>
              <a:t>如</a:t>
            </a:r>
            <a:r>
              <a:rPr lang="en-US" altLang="zh-CN" sz="2800" dirty="0" smtClean="0"/>
              <a:t>0.000000001)</a:t>
            </a:r>
            <a:r>
              <a:rPr lang="zh-CN" altLang="zh-CN" sz="2800" dirty="0" smtClean="0"/>
              <a:t>说成是无穷小</a:t>
            </a:r>
            <a:r>
              <a:rPr lang="zh-CN" altLang="en-US" sz="2800" dirty="0" smtClean="0"/>
              <a:t>。</a:t>
            </a:r>
            <a:r>
              <a:rPr lang="zh-CN" altLang="zh-CN" sz="2800" dirty="0" smtClean="0"/>
              <a:t>因为这个常数尽管很小</a:t>
            </a:r>
            <a:r>
              <a:rPr lang="zh-CN" altLang="en-US" sz="2800" dirty="0" smtClean="0"/>
              <a:t>，</a:t>
            </a:r>
            <a:r>
              <a:rPr lang="zh-CN" altLang="zh-CN" sz="2800" dirty="0" smtClean="0"/>
              <a:t>但它的极限</a:t>
            </a:r>
            <a:r>
              <a:rPr lang="zh-CN" altLang="en-US" sz="2800" dirty="0" smtClean="0"/>
              <a:t>并</a:t>
            </a:r>
            <a:r>
              <a:rPr lang="zh-CN" altLang="zh-CN" sz="2800" dirty="0" smtClean="0"/>
              <a:t>不等于</a:t>
            </a:r>
            <a:r>
              <a:rPr lang="en-US" altLang="zh-CN" sz="2800" dirty="0" smtClean="0"/>
              <a:t>0</a:t>
            </a:r>
            <a:r>
              <a:rPr lang="zh-CN" altLang="en-US" sz="2800" dirty="0" smtClean="0"/>
              <a:t>。</a:t>
            </a:r>
            <a:r>
              <a:rPr lang="zh-CN" altLang="zh-CN" sz="2800" dirty="0" smtClean="0"/>
              <a:t>数“</a:t>
            </a:r>
            <a:r>
              <a:rPr lang="en-US" altLang="zh-CN" sz="2800" dirty="0" smtClean="0"/>
              <a:t>0</a:t>
            </a:r>
            <a:r>
              <a:rPr lang="zh-CN" altLang="zh-CN" sz="2800" dirty="0" smtClean="0"/>
              <a:t>”是常数中唯一的一个无穷小</a:t>
            </a:r>
            <a:r>
              <a:rPr lang="zh-CN" altLang="en-US" sz="2800" dirty="0" smtClean="0"/>
              <a:t>。</a:t>
            </a:r>
            <a:endParaRPr lang="en-US" altLang="zh-CN" sz="2800" dirty="0" smtClean="0"/>
          </a:p>
          <a:p>
            <a:r>
              <a:rPr lang="zh-CN" altLang="en-US" sz="2800" dirty="0" smtClean="0"/>
              <a:t>（</a:t>
            </a:r>
            <a:r>
              <a:rPr lang="en-US" altLang="zh-CN" sz="2800" dirty="0" smtClean="0"/>
              <a:t>3</a:t>
            </a:r>
            <a:r>
              <a:rPr lang="zh-CN" altLang="en-US" sz="2800" dirty="0" smtClean="0"/>
              <a:t>）无穷小   与函数极限的关系：</a:t>
            </a:r>
            <a:endParaRPr lang="zh-CN" altLang="en-US" sz="2800" dirty="0"/>
          </a:p>
        </p:txBody>
      </p:sp>
      <p:sp>
        <p:nvSpPr>
          <p:cNvPr id="77851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7850" name="Object 26"/>
          <p:cNvGraphicFramePr>
            <a:graphicFrameLocks noChangeAspect="1"/>
          </p:cNvGraphicFramePr>
          <p:nvPr/>
        </p:nvGraphicFramePr>
        <p:xfrm>
          <a:off x="4429124" y="1785926"/>
          <a:ext cx="612326" cy="357190"/>
        </p:xfrm>
        <a:graphic>
          <a:graphicData uri="http://schemas.openxmlformats.org/presentationml/2006/ole">
            <p:oleObj spid="_x0000_s77850" name="Equation" r:id="rId5" imgW="345751" imgH="204890" progId="Equation.DSMT4">
              <p:embed/>
            </p:oleObj>
          </a:graphicData>
        </a:graphic>
      </p:graphicFrame>
      <p:graphicFrame>
        <p:nvGraphicFramePr>
          <p:cNvPr id="77852" name="Object 28"/>
          <p:cNvGraphicFramePr>
            <a:graphicFrameLocks noChangeAspect="1"/>
          </p:cNvGraphicFramePr>
          <p:nvPr/>
        </p:nvGraphicFramePr>
        <p:xfrm>
          <a:off x="2857488" y="2285992"/>
          <a:ext cx="296863" cy="321950"/>
        </p:xfrm>
        <a:graphic>
          <a:graphicData uri="http://schemas.openxmlformats.org/presentationml/2006/ole">
            <p:oleObj spid="_x0000_s77852" name="Equation" r:id="rId6" imgW="126720" imgH="139680" progId="Equation.DSMT4">
              <p:embed/>
            </p:oleObj>
          </a:graphicData>
        </a:graphic>
      </p:graphicFrame>
      <p:sp>
        <p:nvSpPr>
          <p:cNvPr id="77854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7853" name="Object 29"/>
          <p:cNvGraphicFramePr>
            <a:graphicFrameLocks noChangeAspect="1"/>
          </p:cNvGraphicFramePr>
          <p:nvPr/>
        </p:nvGraphicFramePr>
        <p:xfrm>
          <a:off x="2786050" y="5286388"/>
          <a:ext cx="1500198" cy="584288"/>
        </p:xfrm>
        <a:graphic>
          <a:graphicData uri="http://schemas.openxmlformats.org/presentationml/2006/ole">
            <p:oleObj spid="_x0000_s77853" name="Equation" r:id="rId7" imgW="904842" imgH="356839" progId="Equation.DSMT4">
              <p:embed/>
            </p:oleObj>
          </a:graphicData>
        </a:graphic>
      </p:graphicFrame>
      <p:sp>
        <p:nvSpPr>
          <p:cNvPr id="77856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7855" name="Object 31"/>
          <p:cNvGraphicFramePr>
            <a:graphicFrameLocks noChangeAspect="1"/>
          </p:cNvGraphicFramePr>
          <p:nvPr/>
        </p:nvGraphicFramePr>
        <p:xfrm>
          <a:off x="5643570" y="5286388"/>
          <a:ext cx="1436918" cy="342901"/>
        </p:xfrm>
        <a:graphic>
          <a:graphicData uri="http://schemas.openxmlformats.org/presentationml/2006/ole">
            <p:oleObj spid="_x0000_s77855" name="Equation" r:id="rId8" imgW="841121" imgH="203908" progId="Equation.DSMT4">
              <p:embed/>
            </p:oleObj>
          </a:graphicData>
        </a:graphic>
      </p:graphicFrame>
      <p:sp>
        <p:nvSpPr>
          <p:cNvPr id="48" name="左右箭头 47"/>
          <p:cNvSpPr/>
          <p:nvPr/>
        </p:nvSpPr>
        <p:spPr>
          <a:xfrm>
            <a:off x="4714876" y="5357826"/>
            <a:ext cx="571504" cy="21431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858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7859" name="Object 35"/>
          <p:cNvGraphicFramePr>
            <a:graphicFrameLocks noChangeAspect="1"/>
          </p:cNvGraphicFramePr>
          <p:nvPr/>
        </p:nvGraphicFramePr>
        <p:xfrm>
          <a:off x="3786182" y="4857760"/>
          <a:ext cx="260350" cy="234950"/>
        </p:xfrm>
        <a:graphic>
          <a:graphicData uri="http://schemas.openxmlformats.org/presentationml/2006/ole">
            <p:oleObj spid="_x0000_s77859" name="Equation" r:id="rId9" imgW="152280" imgH="1396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电工页脚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6215063"/>
            <a:ext cx="6172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142875" y="285750"/>
            <a:ext cx="500063" cy="6357938"/>
          </a:xfrm>
          <a:prstGeom prst="rect">
            <a:avLst/>
          </a:prstGeom>
          <a:gradFill rotWithShape="1">
            <a:gsLst>
              <a:gs pos="0">
                <a:srgbClr val="61A9F5"/>
              </a:gs>
              <a:gs pos="50000">
                <a:srgbClr val="FFFFFF"/>
              </a:gs>
              <a:gs pos="100000">
                <a:srgbClr val="61A9F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43173" y="2000250"/>
            <a:ext cx="46166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b="1" dirty="0" smtClean="0"/>
              <a:t>第</a:t>
            </a:r>
            <a:r>
              <a:rPr lang="zh-CN" altLang="en-US" b="1" dirty="0"/>
              <a:t>一节     </a:t>
            </a:r>
            <a:r>
              <a:rPr lang="zh-CN" altLang="en-US" b="1" dirty="0" smtClean="0"/>
              <a:t>极限的概念</a:t>
            </a:r>
            <a:endParaRPr lang="zh-CN" altLang="en-US" b="1" dirty="0"/>
          </a:p>
        </p:txBody>
      </p:sp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1857356" y="1071546"/>
            <a:ext cx="42148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19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57800" algn="l"/>
              </a:tabLst>
            </a:pP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2. </a:t>
            </a:r>
            <a:r>
              <a:rPr kumimoji="0" lang="zh-CN" alt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无穷小的运算性质</a:t>
            </a:r>
            <a:endParaRPr kumimoji="0" lang="zh-CN" altLang="en-U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85852" y="1857364"/>
            <a:ext cx="650085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/>
              <a:t>（</a:t>
            </a:r>
            <a:r>
              <a:rPr lang="en-US" altLang="zh-CN" sz="2800" dirty="0" smtClean="0"/>
              <a:t>1</a:t>
            </a:r>
            <a:r>
              <a:rPr lang="zh-CN" altLang="en-US" sz="2800" dirty="0" smtClean="0"/>
              <a:t>）</a:t>
            </a:r>
            <a:r>
              <a:rPr lang="zh-CN" altLang="zh-CN" sz="2800" dirty="0" smtClean="0"/>
              <a:t>有限个无穷小的代数和仍是无穷小</a:t>
            </a:r>
            <a:r>
              <a:rPr lang="zh-CN" altLang="en-US" sz="2800" dirty="0" smtClean="0"/>
              <a:t>；</a:t>
            </a:r>
            <a:endParaRPr lang="en-US" altLang="zh-CN" sz="2800" dirty="0" smtClean="0"/>
          </a:p>
          <a:p>
            <a:endParaRPr lang="en-US" altLang="zh-CN" sz="2800" dirty="0" smtClean="0"/>
          </a:p>
          <a:p>
            <a:r>
              <a:rPr lang="zh-CN" altLang="en-US" sz="2800" dirty="0" smtClean="0"/>
              <a:t>（</a:t>
            </a:r>
            <a:r>
              <a:rPr lang="en-US" altLang="zh-CN" sz="2800" dirty="0" smtClean="0"/>
              <a:t>2</a:t>
            </a:r>
            <a:r>
              <a:rPr lang="zh-CN" altLang="en-US" sz="2800" dirty="0" smtClean="0"/>
              <a:t>）</a:t>
            </a:r>
            <a:r>
              <a:rPr lang="zh-CN" altLang="zh-CN" sz="2800" dirty="0" smtClean="0"/>
              <a:t>有界函数与无穷小的乘</a:t>
            </a:r>
            <a:endParaRPr lang="en-US" altLang="zh-CN" sz="2800" dirty="0" smtClean="0"/>
          </a:p>
          <a:p>
            <a:r>
              <a:rPr lang="zh-CN" altLang="zh-CN" sz="2800" dirty="0" smtClean="0"/>
              <a:t>积是无穷小</a:t>
            </a:r>
            <a:r>
              <a:rPr lang="zh-CN" altLang="en-US" sz="2800" dirty="0" smtClean="0"/>
              <a:t>；</a:t>
            </a:r>
            <a:endParaRPr lang="en-US" altLang="zh-CN" sz="2800" dirty="0" smtClean="0"/>
          </a:p>
          <a:p>
            <a:r>
              <a:rPr lang="zh-CN" altLang="zh-CN" sz="2400" b="1" dirty="0" smtClean="0"/>
              <a:t>推论</a:t>
            </a:r>
            <a:r>
              <a:rPr lang="en-US" altLang="zh-CN" sz="2400" b="1" dirty="0" smtClean="0"/>
              <a:t> 1 </a:t>
            </a:r>
            <a:r>
              <a:rPr lang="zh-CN" altLang="zh-CN" sz="2400" dirty="0" smtClean="0"/>
              <a:t>常数与无穷小的乘积是无穷小</a:t>
            </a:r>
            <a:r>
              <a:rPr lang="zh-CN" altLang="en-US" sz="2400" dirty="0" smtClean="0"/>
              <a:t>；</a:t>
            </a:r>
            <a:r>
              <a:rPr lang="en-US" altLang="zh-CN" sz="2800" dirty="0" smtClean="0"/>
              <a:t> </a:t>
            </a:r>
            <a:endParaRPr lang="zh-CN" altLang="zh-CN" sz="2800" dirty="0" smtClean="0"/>
          </a:p>
          <a:p>
            <a:r>
              <a:rPr lang="zh-CN" altLang="zh-CN" sz="2400" b="1" dirty="0" smtClean="0"/>
              <a:t>推论</a:t>
            </a:r>
            <a:r>
              <a:rPr lang="en-US" altLang="zh-CN" sz="2400" b="1" dirty="0" smtClean="0"/>
              <a:t> 2</a:t>
            </a:r>
            <a:r>
              <a:rPr lang="en-US" altLang="zh-CN" sz="2400" dirty="0" smtClean="0"/>
              <a:t> </a:t>
            </a:r>
            <a:r>
              <a:rPr lang="zh-CN" altLang="zh-CN" sz="2400" dirty="0" smtClean="0"/>
              <a:t>有限个无穷小的乘积是无穷小</a:t>
            </a:r>
            <a:r>
              <a:rPr lang="zh-CN" altLang="en-US" sz="2400" dirty="0" smtClean="0"/>
              <a:t>。</a:t>
            </a:r>
            <a:endParaRPr lang="zh-CN" altLang="en-US" sz="2400" dirty="0"/>
          </a:p>
        </p:txBody>
      </p:sp>
      <p:grpSp>
        <p:nvGrpSpPr>
          <p:cNvPr id="9" name="Group 46"/>
          <p:cNvGrpSpPr>
            <a:grpSpLocks/>
          </p:cNvGrpSpPr>
          <p:nvPr/>
        </p:nvGrpSpPr>
        <p:grpSpPr bwMode="auto">
          <a:xfrm>
            <a:off x="6357938" y="2643182"/>
            <a:ext cx="2586037" cy="3657600"/>
            <a:chOff x="2898" y="1824"/>
            <a:chExt cx="1629" cy="2304"/>
          </a:xfrm>
        </p:grpSpPr>
        <p:pic>
          <p:nvPicPr>
            <p:cNvPr id="10" name="Picture 44" descr="katonghuihua2_54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98" y="1824"/>
              <a:ext cx="1629" cy="2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41"/>
            <p:cNvSpPr>
              <a:spLocks noChangeArrowheads="1"/>
            </p:cNvSpPr>
            <p:nvPr/>
          </p:nvSpPr>
          <p:spPr bwMode="auto">
            <a:xfrm>
              <a:off x="2988" y="1959"/>
              <a:ext cx="1488" cy="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  <a:ea typeface="黑体" pitchFamily="49" charset="-122"/>
                </a:rPr>
                <a:t>请思考：</a:t>
              </a:r>
              <a:endParaRPr lang="en-US" altLang="zh-CN" dirty="0" smtClean="0">
                <a:solidFill>
                  <a:schemeClr val="bg1"/>
                </a:solidFill>
                <a:ea typeface="黑体" pitchFamily="49" charset="-122"/>
              </a:endParaRPr>
            </a:p>
            <a:p>
              <a:endParaRPr lang="en-US" altLang="zh-CN" dirty="0" smtClean="0">
                <a:solidFill>
                  <a:schemeClr val="bg1"/>
                </a:solidFill>
                <a:ea typeface="黑体" pitchFamily="49" charset="-122"/>
              </a:endParaRPr>
            </a:p>
            <a:p>
              <a:r>
                <a:rPr lang="zh-CN" altLang="zh-CN" dirty="0" smtClean="0">
                  <a:solidFill>
                    <a:schemeClr val="bg1"/>
                  </a:solidFill>
                  <a:effectLst>
                    <a:outerShdw blurRad="50800" dist="38100" algn="tr" rotWithShape="0">
                      <a:prstClr val="black">
                        <a:alpha val="40000"/>
                      </a:prstClr>
                    </a:outerShdw>
                  </a:effectLst>
                </a:rPr>
                <a:t>无限个无穷小之和不一定是无穷小</a:t>
              </a:r>
              <a:r>
                <a:rPr lang="en-US" altLang="zh-CN" dirty="0" smtClean="0">
                  <a:solidFill>
                    <a:schemeClr val="bg1"/>
                  </a:solidFill>
                  <a:effectLst>
                    <a:outerShdw blurRad="50800" dist="38100" algn="tr" rotWithShape="0">
                      <a:prstClr val="black">
                        <a:alpha val="40000"/>
                      </a:prstClr>
                    </a:outerShdw>
                  </a:effectLst>
                </a:rPr>
                <a:t>,</a:t>
              </a:r>
              <a:r>
                <a:rPr lang="zh-CN" altLang="zh-CN" dirty="0" smtClean="0">
                  <a:solidFill>
                    <a:schemeClr val="bg1"/>
                  </a:solidFill>
                  <a:effectLst>
                    <a:outerShdw blurRad="50800" dist="38100" algn="tr" rotWithShape="0">
                      <a:prstClr val="black">
                        <a:alpha val="40000"/>
                      </a:prstClr>
                    </a:outerShdw>
                  </a:effectLst>
                </a:rPr>
                <a:t>请举例说明</a:t>
              </a:r>
              <a:r>
                <a:rPr lang="en-US" altLang="zh-CN" dirty="0" smtClean="0">
                  <a:solidFill>
                    <a:schemeClr val="bg1"/>
                  </a:solidFill>
                  <a:ea typeface="黑体" pitchFamily="49" charset="-122"/>
                </a:rPr>
                <a:t>?</a:t>
              </a:r>
              <a:r>
                <a:rPr lang="zh-CN" altLang="en-US" dirty="0" smtClean="0">
                  <a:solidFill>
                    <a:schemeClr val="bg1"/>
                  </a:solidFill>
                  <a:ea typeface="黑体" pitchFamily="49" charset="-122"/>
                </a:rPr>
                <a:t> </a:t>
              </a:r>
              <a:endParaRPr lang="zh-CN" altLang="en-US" dirty="0">
                <a:solidFill>
                  <a:schemeClr val="bg1"/>
                </a:solidFill>
                <a:ea typeface="黑体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电工页脚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6215063"/>
            <a:ext cx="6172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142875" y="285750"/>
            <a:ext cx="500063" cy="6357938"/>
          </a:xfrm>
          <a:prstGeom prst="rect">
            <a:avLst/>
          </a:prstGeom>
          <a:gradFill rotWithShape="1">
            <a:gsLst>
              <a:gs pos="0">
                <a:srgbClr val="61A9F5"/>
              </a:gs>
              <a:gs pos="50000">
                <a:srgbClr val="FFFFFF"/>
              </a:gs>
              <a:gs pos="100000">
                <a:srgbClr val="61A9F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43173" y="2000250"/>
            <a:ext cx="46166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b="1" dirty="0" smtClean="0"/>
              <a:t>第</a:t>
            </a:r>
            <a:r>
              <a:rPr lang="zh-CN" altLang="en-US" b="1" dirty="0"/>
              <a:t>一节     </a:t>
            </a:r>
            <a:r>
              <a:rPr lang="zh-CN" altLang="en-US" b="1" dirty="0" smtClean="0"/>
              <a:t>极限的概念</a:t>
            </a:r>
            <a:endParaRPr lang="zh-CN" altLang="en-US" b="1" dirty="0"/>
          </a:p>
        </p:txBody>
      </p:sp>
      <p:sp>
        <p:nvSpPr>
          <p:cNvPr id="5" name="矩形 4"/>
          <p:cNvSpPr/>
          <p:nvPr/>
        </p:nvSpPr>
        <p:spPr>
          <a:xfrm>
            <a:off x="1928794" y="1071546"/>
            <a:ext cx="64294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b="1" dirty="0" smtClean="0"/>
              <a:t>例</a:t>
            </a:r>
            <a:r>
              <a:rPr lang="en-US" altLang="zh-CN" sz="2800" b="1" dirty="0" smtClean="0"/>
              <a:t>  </a:t>
            </a:r>
            <a:r>
              <a:rPr lang="zh-CN" altLang="zh-CN" sz="2800" dirty="0" smtClean="0"/>
              <a:t>求</a:t>
            </a:r>
            <a:endParaRPr lang="en-US" altLang="zh-CN" sz="2800" dirty="0" smtClean="0"/>
          </a:p>
          <a:p>
            <a:endParaRPr lang="en-US" altLang="zh-CN" sz="2800" dirty="0" smtClean="0"/>
          </a:p>
          <a:p>
            <a:r>
              <a:rPr lang="zh-CN" altLang="en-US" sz="2800" dirty="0" smtClean="0"/>
              <a:t>解：因为            ，故   是          时的无穷小，</a:t>
            </a:r>
            <a:endParaRPr lang="en-US" altLang="zh-CN" sz="2800" dirty="0" smtClean="0"/>
          </a:p>
          <a:p>
            <a:r>
              <a:rPr lang="zh-CN" altLang="en-US" sz="2800" dirty="0" smtClean="0"/>
              <a:t>又              ，即       是一个有界函数。</a:t>
            </a:r>
            <a:endParaRPr lang="en-US" altLang="zh-CN" sz="2800" dirty="0" smtClean="0"/>
          </a:p>
          <a:p>
            <a:r>
              <a:rPr lang="zh-CN" altLang="en-US" sz="2800" dirty="0" smtClean="0"/>
              <a:t>根据无穷小的运算性质得：</a:t>
            </a:r>
            <a:endParaRPr lang="en-US" altLang="zh-CN" sz="2800" dirty="0" smtClean="0"/>
          </a:p>
          <a:p>
            <a:endParaRPr lang="en-US" altLang="zh-CN" sz="2800" dirty="0" smtClean="0"/>
          </a:p>
          <a:p>
            <a:endParaRPr lang="en-US" altLang="zh-CN" sz="2800" dirty="0" smtClean="0"/>
          </a:p>
          <a:p>
            <a:endParaRPr lang="en-US" altLang="zh-CN" sz="2800" dirty="0" smtClean="0"/>
          </a:p>
          <a:p>
            <a:r>
              <a:rPr lang="zh-CN" altLang="en-US" sz="2800" dirty="0" smtClean="0"/>
              <a:t>     想想： </a:t>
            </a:r>
            <a:endParaRPr lang="zh-CN" altLang="en-US" sz="2800" dirty="0"/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8849" name="Object 1"/>
          <p:cNvGraphicFramePr>
            <a:graphicFrameLocks noChangeAspect="1"/>
          </p:cNvGraphicFramePr>
          <p:nvPr/>
        </p:nvGraphicFramePr>
        <p:xfrm>
          <a:off x="3000363" y="928670"/>
          <a:ext cx="1285884" cy="786884"/>
        </p:xfrm>
        <a:graphic>
          <a:graphicData uri="http://schemas.openxmlformats.org/presentationml/2006/ole">
            <p:oleObj spid="_x0000_s78849" name="Equation" r:id="rId4" imgW="637490" imgH="395244" progId="Equation.DSMT4">
              <p:embed/>
            </p:oleObj>
          </a:graphicData>
        </a:graphic>
      </p:graphicFrame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8851" name="Object 3"/>
          <p:cNvGraphicFramePr>
            <a:graphicFrameLocks noChangeAspect="1"/>
          </p:cNvGraphicFramePr>
          <p:nvPr/>
        </p:nvGraphicFramePr>
        <p:xfrm>
          <a:off x="3428991" y="1785926"/>
          <a:ext cx="1214447" cy="790355"/>
        </p:xfrm>
        <a:graphic>
          <a:graphicData uri="http://schemas.openxmlformats.org/presentationml/2006/ole">
            <p:oleObj spid="_x0000_s78851" name="Equation" r:id="rId5" imgW="599241" imgH="395244" progId="Equation.DSMT4">
              <p:embed/>
            </p:oleObj>
          </a:graphicData>
        </a:graphic>
      </p:graphicFrame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8853" name="Object 5"/>
          <p:cNvGraphicFramePr>
            <a:graphicFrameLocks noChangeAspect="1"/>
          </p:cNvGraphicFramePr>
          <p:nvPr/>
        </p:nvGraphicFramePr>
        <p:xfrm>
          <a:off x="5357817" y="1857364"/>
          <a:ext cx="285752" cy="732240"/>
        </p:xfrm>
        <a:graphic>
          <a:graphicData uri="http://schemas.openxmlformats.org/presentationml/2006/ole">
            <p:oleObj spid="_x0000_s78853" name="Equation" r:id="rId6" imgW="153667" imgH="396974" progId="Equation.DSMT4">
              <p:embed/>
            </p:oleObj>
          </a:graphicData>
        </a:graphic>
      </p:graphicFrame>
      <p:sp>
        <p:nvSpPr>
          <p:cNvPr id="788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8855" name="Object 7"/>
          <p:cNvGraphicFramePr>
            <a:graphicFrameLocks noChangeAspect="1"/>
          </p:cNvGraphicFramePr>
          <p:nvPr/>
        </p:nvGraphicFramePr>
        <p:xfrm>
          <a:off x="6000759" y="2071678"/>
          <a:ext cx="1000131" cy="319191"/>
        </p:xfrm>
        <a:graphic>
          <a:graphicData uri="http://schemas.openxmlformats.org/presentationml/2006/ole">
            <p:oleObj spid="_x0000_s78855" name="Equation" r:id="rId7" imgW="448196" imgH="140862" progId="Equation.DSMT4">
              <p:embed/>
            </p:oleObj>
          </a:graphicData>
        </a:graphic>
      </p:graphicFrame>
      <p:sp>
        <p:nvSpPr>
          <p:cNvPr id="7885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8857" name="Object 9"/>
          <p:cNvGraphicFramePr>
            <a:graphicFrameLocks noChangeAspect="1"/>
          </p:cNvGraphicFramePr>
          <p:nvPr/>
        </p:nvGraphicFramePr>
        <p:xfrm>
          <a:off x="2357421" y="2857496"/>
          <a:ext cx="1344617" cy="471489"/>
        </p:xfrm>
        <a:graphic>
          <a:graphicData uri="http://schemas.openxmlformats.org/presentationml/2006/ole">
            <p:oleObj spid="_x0000_s78857" name="Equation" r:id="rId8" imgW="739167" imgH="254885" progId="Equation.DSMT4">
              <p:embed/>
            </p:oleObj>
          </a:graphicData>
        </a:graphic>
      </p:graphicFrame>
      <p:sp>
        <p:nvSpPr>
          <p:cNvPr id="7886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8859" name="Object 11"/>
          <p:cNvGraphicFramePr>
            <a:graphicFrameLocks noChangeAspect="1"/>
          </p:cNvGraphicFramePr>
          <p:nvPr/>
        </p:nvGraphicFramePr>
        <p:xfrm>
          <a:off x="4429123" y="2928934"/>
          <a:ext cx="714380" cy="297658"/>
        </p:xfrm>
        <a:graphic>
          <a:graphicData uri="http://schemas.openxmlformats.org/presentationml/2006/ole">
            <p:oleObj spid="_x0000_s78859" name="Equation" r:id="rId9" imgW="345903" imgH="140923" progId="Equation.DSMT4">
              <p:embed/>
            </p:oleObj>
          </a:graphicData>
        </a:graphic>
      </p:graphicFrame>
      <p:sp>
        <p:nvSpPr>
          <p:cNvPr id="7886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8861" name="Object 13"/>
          <p:cNvGraphicFramePr>
            <a:graphicFrameLocks noChangeAspect="1"/>
          </p:cNvGraphicFramePr>
          <p:nvPr/>
        </p:nvGraphicFramePr>
        <p:xfrm>
          <a:off x="3643305" y="3857628"/>
          <a:ext cx="1571636" cy="708100"/>
        </p:xfrm>
        <a:graphic>
          <a:graphicData uri="http://schemas.openxmlformats.org/presentationml/2006/ole">
            <p:oleObj spid="_x0000_s78861" name="Equation" r:id="rId10" imgW="866987" imgH="395244" progId="Equation.DSMT4">
              <p:embed/>
            </p:oleObj>
          </a:graphicData>
        </a:graphic>
      </p:graphicFrame>
      <p:graphicFrame>
        <p:nvGraphicFramePr>
          <p:cNvPr id="78863" name="Object 15"/>
          <p:cNvGraphicFramePr>
            <a:graphicFrameLocks noChangeAspect="1"/>
          </p:cNvGraphicFramePr>
          <p:nvPr/>
        </p:nvGraphicFramePr>
        <p:xfrm>
          <a:off x="3786181" y="4786322"/>
          <a:ext cx="1689100" cy="784225"/>
        </p:xfrm>
        <a:graphic>
          <a:graphicData uri="http://schemas.openxmlformats.org/presentationml/2006/ole">
            <p:oleObj spid="_x0000_s78863" name="Equation" r:id="rId11" imgW="83808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电工页脚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6215063"/>
            <a:ext cx="6172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142875" y="285750"/>
            <a:ext cx="500063" cy="6357938"/>
          </a:xfrm>
          <a:prstGeom prst="rect">
            <a:avLst/>
          </a:prstGeom>
          <a:gradFill rotWithShape="1">
            <a:gsLst>
              <a:gs pos="0">
                <a:srgbClr val="61A9F5"/>
              </a:gs>
              <a:gs pos="50000">
                <a:srgbClr val="FFFFFF"/>
              </a:gs>
              <a:gs pos="100000">
                <a:srgbClr val="61A9F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43173" y="2000250"/>
            <a:ext cx="46166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b="1" dirty="0" smtClean="0"/>
              <a:t>第</a:t>
            </a:r>
            <a:r>
              <a:rPr lang="zh-CN" altLang="en-US" b="1" dirty="0"/>
              <a:t>一节     </a:t>
            </a:r>
            <a:r>
              <a:rPr lang="zh-CN" altLang="en-US" b="1" dirty="0" smtClean="0"/>
              <a:t>极限的概念</a:t>
            </a:r>
            <a:endParaRPr lang="zh-CN" altLang="en-US" b="1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00166" y="1357298"/>
            <a:ext cx="678661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3.</a:t>
            </a:r>
            <a:r>
              <a:rPr lang="zh-CN" altLang="en-US" sz="2800" dirty="0" smtClean="0"/>
              <a:t>无穷大的概念</a:t>
            </a:r>
            <a:endParaRPr lang="en-US" altLang="zh-CN" sz="2800" dirty="0" smtClean="0"/>
          </a:p>
          <a:p>
            <a:r>
              <a:rPr lang="zh-CN" altLang="zh-CN" sz="28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定义</a:t>
            </a:r>
            <a:r>
              <a:rPr lang="en-US" altLang="zh-CN" sz="28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2.5  </a:t>
            </a:r>
            <a:r>
              <a:rPr lang="zh-CN" altLang="zh-CN" sz="2800" dirty="0" smtClean="0"/>
              <a:t>若</a:t>
            </a:r>
            <a:r>
              <a:rPr lang="zh-CN" altLang="en-US" sz="2800" dirty="0" smtClean="0"/>
              <a:t>当        </a:t>
            </a:r>
            <a:r>
              <a:rPr lang="en-US" altLang="zh-CN" sz="2800" dirty="0" smtClean="0"/>
              <a:t>(</a:t>
            </a:r>
            <a:r>
              <a:rPr lang="zh-CN" altLang="en-US" sz="2800" dirty="0" smtClean="0"/>
              <a:t>或        </a:t>
            </a:r>
            <a:r>
              <a:rPr lang="en-US" altLang="zh-CN" sz="2800" dirty="0" smtClean="0"/>
              <a:t>)</a:t>
            </a:r>
            <a:r>
              <a:rPr lang="zh-CN" altLang="en-US" sz="2800" dirty="0" smtClean="0"/>
              <a:t>时，函数的绝对值       无限增大，</a:t>
            </a:r>
            <a:r>
              <a:rPr lang="zh-CN" altLang="zh-CN" sz="2800" dirty="0" smtClean="0"/>
              <a:t>则称函数</a:t>
            </a:r>
            <a:r>
              <a:rPr lang="en-US" altLang="zh-CN" sz="2800" dirty="0" smtClean="0"/>
              <a:t>      </a:t>
            </a:r>
            <a:r>
              <a:rPr lang="zh-CN" altLang="en-US" sz="2800" dirty="0" smtClean="0"/>
              <a:t>当         </a:t>
            </a:r>
            <a:r>
              <a:rPr lang="en-US" altLang="zh-CN" sz="2800" dirty="0" smtClean="0"/>
              <a:t>(</a:t>
            </a:r>
            <a:r>
              <a:rPr lang="zh-CN" altLang="en-US" sz="2800" dirty="0" smtClean="0"/>
              <a:t>或         </a:t>
            </a:r>
            <a:r>
              <a:rPr lang="en-US" altLang="zh-CN" sz="2800" dirty="0" smtClean="0"/>
              <a:t>)</a:t>
            </a:r>
            <a:r>
              <a:rPr lang="zh-CN" altLang="en-US" sz="2800" dirty="0" smtClean="0"/>
              <a:t>  时为</a:t>
            </a:r>
            <a:r>
              <a:rPr lang="zh-CN" altLang="en-US" sz="2800" b="1" dirty="0" smtClean="0">
                <a:solidFill>
                  <a:srgbClr val="C00000"/>
                </a:solidFill>
              </a:rPr>
              <a:t>无穷大</a:t>
            </a:r>
            <a:r>
              <a:rPr lang="zh-CN" altLang="en-US" sz="2800" dirty="0" smtClean="0"/>
              <a:t>。</a:t>
            </a:r>
            <a:endParaRPr lang="zh-CN" altLang="en-US" sz="2800" b="1" dirty="0"/>
          </a:p>
        </p:txBody>
      </p:sp>
      <p:graphicFrame>
        <p:nvGraphicFramePr>
          <p:cNvPr id="79873" name="Object 1"/>
          <p:cNvGraphicFramePr>
            <a:graphicFrameLocks noChangeAspect="1"/>
          </p:cNvGraphicFramePr>
          <p:nvPr/>
        </p:nvGraphicFramePr>
        <p:xfrm>
          <a:off x="3643306" y="1857364"/>
          <a:ext cx="857250" cy="428625"/>
        </p:xfrm>
        <a:graphic>
          <a:graphicData uri="http://schemas.openxmlformats.org/presentationml/2006/ole">
            <p:oleObj spid="_x0000_s79873" name="Equation" r:id="rId4" imgW="461204" imgH="230602" progId="Equation.DSMT4">
              <p:embed/>
            </p:oleObj>
          </a:graphicData>
        </a:graphic>
      </p:graphicFrame>
      <p:graphicFrame>
        <p:nvGraphicFramePr>
          <p:cNvPr id="79874" name="Object 2"/>
          <p:cNvGraphicFramePr>
            <a:graphicFrameLocks noChangeAspect="1"/>
          </p:cNvGraphicFramePr>
          <p:nvPr/>
        </p:nvGraphicFramePr>
        <p:xfrm>
          <a:off x="4929190" y="1928802"/>
          <a:ext cx="895350" cy="285750"/>
        </p:xfrm>
        <a:graphic>
          <a:graphicData uri="http://schemas.openxmlformats.org/presentationml/2006/ole">
            <p:oleObj spid="_x0000_s79874" name="Equation" r:id="rId5" imgW="448196" imgH="140862" progId="Equation.DSMT4">
              <p:embed/>
            </p:oleObj>
          </a:graphicData>
        </a:graphic>
      </p:graphicFrame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9875" name="Object 3"/>
          <p:cNvGraphicFramePr>
            <a:graphicFrameLocks noChangeAspect="1"/>
          </p:cNvGraphicFramePr>
          <p:nvPr/>
        </p:nvGraphicFramePr>
        <p:xfrm>
          <a:off x="2285984" y="2285992"/>
          <a:ext cx="696385" cy="400051"/>
        </p:xfrm>
        <a:graphic>
          <a:graphicData uri="http://schemas.openxmlformats.org/presentationml/2006/ole">
            <p:oleObj spid="_x0000_s79875" name="Equation" r:id="rId6" imgW="448000" imgH="256000" progId="Equation.DSMT4">
              <p:embed/>
            </p:oleObj>
          </a:graphicData>
        </a:graphic>
      </p:graphicFrame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9877" name="Object 5"/>
          <p:cNvGraphicFramePr>
            <a:graphicFrameLocks noChangeAspect="1"/>
          </p:cNvGraphicFramePr>
          <p:nvPr/>
        </p:nvGraphicFramePr>
        <p:xfrm>
          <a:off x="6143636" y="2285992"/>
          <a:ext cx="587830" cy="342901"/>
        </p:xfrm>
        <a:graphic>
          <a:graphicData uri="http://schemas.openxmlformats.org/presentationml/2006/ole">
            <p:oleObj spid="_x0000_s79877" name="Equation" r:id="rId7" imgW="345751" imgH="204890" progId="Equation.DSMT4">
              <p:embed/>
            </p:oleObj>
          </a:graphicData>
        </a:graphic>
      </p:graphicFrame>
      <p:graphicFrame>
        <p:nvGraphicFramePr>
          <p:cNvPr id="79879" name="Object 7"/>
          <p:cNvGraphicFramePr>
            <a:graphicFrameLocks noChangeAspect="1"/>
          </p:cNvGraphicFramePr>
          <p:nvPr/>
        </p:nvGraphicFramePr>
        <p:xfrm>
          <a:off x="7143768" y="2285992"/>
          <a:ext cx="857250" cy="428625"/>
        </p:xfrm>
        <a:graphic>
          <a:graphicData uri="http://schemas.openxmlformats.org/presentationml/2006/ole">
            <p:oleObj spid="_x0000_s79879" name="Equation" r:id="rId8" imgW="461204" imgH="230602" progId="Equation.DSMT4">
              <p:embed/>
            </p:oleObj>
          </a:graphicData>
        </a:graphic>
      </p:graphicFrame>
      <p:graphicFrame>
        <p:nvGraphicFramePr>
          <p:cNvPr id="79880" name="Object 8"/>
          <p:cNvGraphicFramePr>
            <a:graphicFrameLocks noChangeAspect="1"/>
          </p:cNvGraphicFramePr>
          <p:nvPr/>
        </p:nvGraphicFramePr>
        <p:xfrm>
          <a:off x="2071670" y="2786058"/>
          <a:ext cx="895350" cy="285750"/>
        </p:xfrm>
        <a:graphic>
          <a:graphicData uri="http://schemas.openxmlformats.org/presentationml/2006/ole">
            <p:oleObj spid="_x0000_s79880" name="Equation" r:id="rId9" imgW="448196" imgH="140862" progId="Equation.DSMT4">
              <p:embed/>
            </p:oleObj>
          </a:graphicData>
        </a:graphic>
      </p:graphicFrame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71538" y="3214686"/>
            <a:ext cx="1714512" cy="668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矩形 16"/>
          <p:cNvSpPr/>
          <p:nvPr/>
        </p:nvSpPr>
        <p:spPr>
          <a:xfrm>
            <a:off x="1428728" y="3500438"/>
            <a:ext cx="72152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/>
              <a:t>               （</a:t>
            </a:r>
            <a:r>
              <a:rPr lang="en-US" altLang="zh-CN" sz="2400" dirty="0" smtClean="0"/>
              <a:t>1</a:t>
            </a:r>
            <a:r>
              <a:rPr lang="zh-CN" altLang="en-US" sz="2400" dirty="0" smtClean="0"/>
              <a:t>）</a:t>
            </a:r>
            <a:r>
              <a:rPr lang="zh-CN" altLang="zh-CN" sz="2400" dirty="0" smtClean="0"/>
              <a:t>函数为无穷大</a:t>
            </a:r>
            <a:r>
              <a:rPr lang="zh-CN" altLang="en-US" sz="2400" dirty="0" smtClean="0"/>
              <a:t>时，</a:t>
            </a:r>
            <a:r>
              <a:rPr lang="zh-CN" altLang="zh-CN" sz="2400" dirty="0" smtClean="0"/>
              <a:t>其实它的极限是不存在的，但为了便于描述函数的这种变化趋势，我们也说“函数的极限是无穷大”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r>
              <a:rPr lang="zh-CN" altLang="en-US" sz="2400" dirty="0" smtClean="0"/>
              <a:t>（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）</a:t>
            </a:r>
            <a:r>
              <a:rPr lang="zh-CN" altLang="zh-CN" sz="2400" dirty="0" smtClean="0"/>
              <a:t>无穷大是一个变量，不是常数，一个无论多么大的常数都不是无穷大</a:t>
            </a:r>
            <a:r>
              <a:rPr lang="zh-CN" altLang="en-US" sz="2400" dirty="0" smtClean="0"/>
              <a:t>。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电工页脚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6215063"/>
            <a:ext cx="6172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142875" y="285750"/>
            <a:ext cx="500063" cy="6357938"/>
          </a:xfrm>
          <a:prstGeom prst="rect">
            <a:avLst/>
          </a:prstGeom>
          <a:gradFill rotWithShape="1">
            <a:gsLst>
              <a:gs pos="0">
                <a:srgbClr val="61A9F5"/>
              </a:gs>
              <a:gs pos="50000">
                <a:srgbClr val="FFFFFF"/>
              </a:gs>
              <a:gs pos="100000">
                <a:srgbClr val="61A9F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43173" y="2000250"/>
            <a:ext cx="46166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b="1" dirty="0" smtClean="0"/>
              <a:t>第</a:t>
            </a:r>
            <a:r>
              <a:rPr lang="zh-CN" altLang="en-US" b="1" dirty="0"/>
              <a:t>一节     </a:t>
            </a:r>
            <a:r>
              <a:rPr lang="zh-CN" altLang="en-US" b="1" dirty="0" smtClean="0"/>
              <a:t>极限的概念</a:t>
            </a:r>
            <a:endParaRPr lang="zh-CN" altLang="en-US" b="1" dirty="0"/>
          </a:p>
        </p:txBody>
      </p:sp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1428728" y="1285860"/>
            <a:ext cx="664370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82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57800" algn="l"/>
              </a:tabLst>
            </a:pP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4. 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无穷小和无穷大的关系</a:t>
            </a:r>
            <a:endParaRPr kumimoji="0" lang="en-US" altLang="zh-CN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marL="0" marR="0" lvl="0" indent="2682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57800" algn="l"/>
              </a:tabLst>
            </a:pPr>
            <a:endParaRPr kumimoji="0" lang="en-US" altLang="zh-CN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lvl="0" indent="268288">
              <a:tabLst>
                <a:tab pos="5257800" algn="l"/>
              </a:tabLst>
            </a:pPr>
            <a:r>
              <a:rPr lang="en-US" altLang="zh-CN" sz="2800" dirty="0" smtClean="0"/>
              <a:t>   </a:t>
            </a:r>
            <a:r>
              <a:rPr lang="zh-CN" altLang="zh-CN" sz="2800" dirty="0" smtClean="0"/>
              <a:t>在自变量的同一变化过程中</a:t>
            </a:r>
            <a:r>
              <a:rPr lang="zh-CN" altLang="en-US" sz="2800" dirty="0" smtClean="0"/>
              <a:t>，</a:t>
            </a:r>
            <a:r>
              <a:rPr lang="zh-CN" altLang="zh-CN" sz="2800" dirty="0" smtClean="0"/>
              <a:t>若</a:t>
            </a:r>
            <a:r>
              <a:rPr lang="en-US" altLang="zh-CN" sz="2800" dirty="0" smtClean="0"/>
              <a:t>     </a:t>
            </a:r>
            <a:r>
              <a:rPr lang="zh-CN" altLang="zh-CN" sz="2800" dirty="0" smtClean="0"/>
              <a:t>为无穷大</a:t>
            </a:r>
            <a:r>
              <a:rPr lang="zh-CN" altLang="en-US" sz="2800" dirty="0" smtClean="0"/>
              <a:t>，</a:t>
            </a:r>
            <a:r>
              <a:rPr lang="zh-CN" altLang="zh-CN" sz="2800" dirty="0" smtClean="0"/>
              <a:t>则</a:t>
            </a:r>
            <a:r>
              <a:rPr lang="en-US" altLang="zh-CN" sz="2800" dirty="0" smtClean="0"/>
              <a:t>     </a:t>
            </a:r>
            <a:r>
              <a:rPr lang="zh-CN" altLang="zh-CN" sz="2800" dirty="0" smtClean="0"/>
              <a:t>为无穷小；若</a:t>
            </a:r>
            <a:r>
              <a:rPr lang="en-US" altLang="zh-CN" sz="2800" dirty="0" smtClean="0"/>
              <a:t>     </a:t>
            </a:r>
            <a:r>
              <a:rPr lang="zh-CN" altLang="zh-CN" sz="2800" dirty="0" smtClean="0"/>
              <a:t>为无穷小，且</a:t>
            </a:r>
            <a:r>
              <a:rPr lang="en-US" altLang="zh-CN" sz="2800" dirty="0" smtClean="0"/>
              <a:t>         </a:t>
            </a:r>
            <a:r>
              <a:rPr lang="zh-CN" altLang="en-US" sz="2800" dirty="0" smtClean="0"/>
              <a:t>，则     </a:t>
            </a:r>
            <a:r>
              <a:rPr lang="zh-CN" altLang="zh-CN" sz="2800" dirty="0" smtClean="0"/>
              <a:t>为无穷大</a:t>
            </a:r>
            <a:r>
              <a:rPr lang="zh-CN" altLang="en-US" sz="2800" dirty="0" smtClean="0"/>
              <a:t>。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0898" name="Object 2"/>
          <p:cNvGraphicFramePr>
            <a:graphicFrameLocks noChangeAspect="1"/>
          </p:cNvGraphicFramePr>
          <p:nvPr/>
        </p:nvGraphicFramePr>
        <p:xfrm>
          <a:off x="7000892" y="2285992"/>
          <a:ext cx="587830" cy="342901"/>
        </p:xfrm>
        <a:graphic>
          <a:graphicData uri="http://schemas.openxmlformats.org/presentationml/2006/ole">
            <p:oleObj spid="_x0000_s80898" name="Equation" r:id="rId4" imgW="345751" imgH="204890" progId="Equation.DSMT4">
              <p:embed/>
            </p:oleObj>
          </a:graphicData>
        </a:graphic>
      </p:graphicFrame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0900" name="Object 4"/>
          <p:cNvGraphicFramePr>
            <a:graphicFrameLocks noChangeAspect="1"/>
          </p:cNvGraphicFramePr>
          <p:nvPr/>
        </p:nvGraphicFramePr>
        <p:xfrm>
          <a:off x="3214678" y="2571744"/>
          <a:ext cx="500066" cy="564177"/>
        </p:xfrm>
        <a:graphic>
          <a:graphicData uri="http://schemas.openxmlformats.org/presentationml/2006/ole">
            <p:oleObj spid="_x0000_s80900" name="Equation" r:id="rId5" imgW="371525" imgH="422770" progId="Equation.DSMT4">
              <p:embed/>
            </p:oleObj>
          </a:graphicData>
        </a:graphic>
      </p:graphicFrame>
      <p:graphicFrame>
        <p:nvGraphicFramePr>
          <p:cNvPr id="80902" name="Object 6"/>
          <p:cNvGraphicFramePr>
            <a:graphicFrameLocks noChangeAspect="1"/>
          </p:cNvGraphicFramePr>
          <p:nvPr/>
        </p:nvGraphicFramePr>
        <p:xfrm>
          <a:off x="5857884" y="2643182"/>
          <a:ext cx="587375" cy="342900"/>
        </p:xfrm>
        <a:graphic>
          <a:graphicData uri="http://schemas.openxmlformats.org/presentationml/2006/ole">
            <p:oleObj spid="_x0000_s80902" name="Equation" r:id="rId6" imgW="345751" imgH="204890" progId="Equation.DSMT4">
              <p:embed/>
            </p:oleObj>
          </a:graphicData>
        </a:graphic>
      </p:graphicFrame>
      <p:graphicFrame>
        <p:nvGraphicFramePr>
          <p:cNvPr id="80903" name="Object 7"/>
          <p:cNvGraphicFramePr>
            <a:graphicFrameLocks noChangeAspect="1"/>
          </p:cNvGraphicFramePr>
          <p:nvPr/>
        </p:nvGraphicFramePr>
        <p:xfrm>
          <a:off x="1857356" y="3143248"/>
          <a:ext cx="969963" cy="339725"/>
        </p:xfrm>
        <a:graphic>
          <a:graphicData uri="http://schemas.openxmlformats.org/presentationml/2006/ole">
            <p:oleObj spid="_x0000_s80903" name="Equation" r:id="rId7" imgW="571320" imgH="203040" progId="Equation.DSMT4">
              <p:embed/>
            </p:oleObj>
          </a:graphicData>
        </a:graphic>
      </p:graphicFrame>
      <p:graphicFrame>
        <p:nvGraphicFramePr>
          <p:cNvPr id="80904" name="Object 8"/>
          <p:cNvGraphicFramePr>
            <a:graphicFrameLocks noChangeAspect="1"/>
          </p:cNvGraphicFramePr>
          <p:nvPr/>
        </p:nvGraphicFramePr>
        <p:xfrm>
          <a:off x="3500430" y="3000372"/>
          <a:ext cx="500062" cy="563563"/>
        </p:xfrm>
        <a:graphic>
          <a:graphicData uri="http://schemas.openxmlformats.org/presentationml/2006/ole">
            <p:oleObj spid="_x0000_s80904" name="Equation" r:id="rId8" imgW="371525" imgH="422770" progId="Equation.DSMT4">
              <p:embed/>
            </p:oleObj>
          </a:graphicData>
        </a:graphic>
      </p:graphicFrame>
      <p:sp>
        <p:nvSpPr>
          <p:cNvPr id="80905" name="Rectangle 9"/>
          <p:cNvSpPr>
            <a:spLocks noChangeArrowheads="1"/>
          </p:cNvSpPr>
          <p:nvPr/>
        </p:nvSpPr>
        <p:spPr bwMode="auto">
          <a:xfrm>
            <a:off x="1785918" y="3857628"/>
            <a:ext cx="514353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例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  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求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2800" dirty="0" smtClean="0">
              <a:latin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解：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 因为              ，所以</a:t>
            </a:r>
          </a:p>
        </p:txBody>
      </p:sp>
      <p:sp>
        <p:nvSpPr>
          <p:cNvPr id="8090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0906" name="Object 10"/>
          <p:cNvGraphicFramePr>
            <a:graphicFrameLocks noChangeAspect="1"/>
          </p:cNvGraphicFramePr>
          <p:nvPr/>
        </p:nvGraphicFramePr>
        <p:xfrm>
          <a:off x="2857488" y="3857628"/>
          <a:ext cx="1000132" cy="661378"/>
        </p:xfrm>
        <a:graphic>
          <a:graphicData uri="http://schemas.openxmlformats.org/presentationml/2006/ole">
            <p:oleObj spid="_x0000_s80906" name="Equation" r:id="rId9" imgW="596900" imgH="393700" progId="Equation.DSMT4">
              <p:embed/>
            </p:oleObj>
          </a:graphicData>
        </a:graphic>
      </p:graphicFrame>
      <p:sp>
        <p:nvSpPr>
          <p:cNvPr id="8090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0908" name="Object 12"/>
          <p:cNvGraphicFramePr>
            <a:graphicFrameLocks noChangeAspect="1"/>
          </p:cNvGraphicFramePr>
          <p:nvPr/>
        </p:nvGraphicFramePr>
        <p:xfrm>
          <a:off x="3428992" y="4643446"/>
          <a:ext cx="1355580" cy="686158"/>
        </p:xfrm>
        <a:graphic>
          <a:graphicData uri="http://schemas.openxmlformats.org/presentationml/2006/ole">
            <p:oleObj spid="_x0000_s80908" name="Equation" r:id="rId10" imgW="774700" imgH="393700" progId="Equation.DSMT4">
              <p:embed/>
            </p:oleObj>
          </a:graphicData>
        </a:graphic>
      </p:graphicFrame>
      <p:sp>
        <p:nvSpPr>
          <p:cNvPr id="8091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0910" name="Object 14"/>
          <p:cNvGraphicFramePr>
            <a:graphicFrameLocks noChangeAspect="1"/>
          </p:cNvGraphicFramePr>
          <p:nvPr/>
        </p:nvGraphicFramePr>
        <p:xfrm>
          <a:off x="5929322" y="4643446"/>
          <a:ext cx="1402037" cy="676277"/>
        </p:xfrm>
        <a:graphic>
          <a:graphicData uri="http://schemas.openxmlformats.org/presentationml/2006/ole">
            <p:oleObj spid="_x0000_s80910" name="Equation" r:id="rId11" imgW="812800" imgH="3937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istrator\桌面\封面.jpg"/>
          <p:cNvPicPr>
            <a:picLocks noChangeAspect="1" noChangeArrowheads="1"/>
          </p:cNvPicPr>
          <p:nvPr/>
        </p:nvPicPr>
        <p:blipFill>
          <a:blip r:embed="rId2" cstate="print"/>
          <a:srcRect t="11429"/>
          <a:stretch>
            <a:fillRect/>
          </a:stretch>
        </p:blipFill>
        <p:spPr bwMode="auto">
          <a:xfrm>
            <a:off x="0" y="785813"/>
            <a:ext cx="9161463" cy="60896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4099" name="Picture 4" descr="电工页脚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214313"/>
            <a:ext cx="6172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500034" y="3500438"/>
            <a:ext cx="1428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FF00"/>
                </a:solidFill>
              </a:rPr>
              <a:t>第二章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2357422" y="1571612"/>
            <a:ext cx="5715040" cy="4143404"/>
          </a:xfrm>
          <a:prstGeom prst="flowChartAlternateProcess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知识目标：</a:t>
            </a:r>
            <a:endParaRPr lang="en-US" altLang="zh-CN" b="1" dirty="0" smtClean="0">
              <a:solidFill>
                <a:schemeClr val="accent6">
                  <a:lumMod val="75000"/>
                </a:schemeClr>
              </a:solidFill>
              <a:latin typeface="楷体" pitchFamily="49" charset="-122"/>
              <a:ea typeface="楷体" pitchFamily="49" charset="-122"/>
              <a:cs typeface="宋体" pitchFamily="2" charset="-122"/>
            </a:endParaRPr>
          </a:p>
          <a:p>
            <a:pPr lvl="0">
              <a:buFont typeface="Wingdings" pitchFamily="2" charset="2"/>
              <a:buChar char="l"/>
            </a:pPr>
            <a:r>
              <a:rPr lang="zh-CN" altLang="zh-CN" b="1" dirty="0" smtClean="0">
                <a:solidFill>
                  <a:schemeClr val="accent6">
                    <a:lumMod val="75000"/>
                  </a:schemeClr>
                </a:solidFill>
                <a:latin typeface="楷体" pitchFamily="49" charset="-122"/>
                <a:ea typeface="楷体" pitchFamily="49" charset="-122"/>
                <a:cs typeface="宋体" pitchFamily="2" charset="-122"/>
              </a:rPr>
              <a:t>理解函数极限的概念和极限思想方法</a:t>
            </a:r>
          </a:p>
          <a:p>
            <a:pPr lvl="0">
              <a:buFont typeface="Wingdings" pitchFamily="2" charset="2"/>
              <a:buChar char="l"/>
            </a:pPr>
            <a:r>
              <a:rPr lang="zh-CN" altLang="zh-CN" b="1" dirty="0" smtClean="0">
                <a:solidFill>
                  <a:schemeClr val="accent6">
                    <a:lumMod val="75000"/>
                  </a:schemeClr>
                </a:solidFill>
                <a:latin typeface="楷体" pitchFamily="49" charset="-122"/>
                <a:ea typeface="楷体" pitchFamily="49" charset="-122"/>
                <a:cs typeface="宋体" pitchFamily="2" charset="-122"/>
              </a:rPr>
              <a:t>掌握极限的四则运算法则</a:t>
            </a:r>
          </a:p>
          <a:p>
            <a:pPr lvl="0">
              <a:buFont typeface="Wingdings" pitchFamily="2" charset="2"/>
              <a:buChar char="l"/>
            </a:pPr>
            <a:r>
              <a:rPr lang="zh-CN" altLang="zh-CN" b="1" dirty="0" smtClean="0">
                <a:solidFill>
                  <a:schemeClr val="accent6">
                    <a:lumMod val="75000"/>
                  </a:schemeClr>
                </a:solidFill>
                <a:latin typeface="楷体" pitchFamily="49" charset="-122"/>
                <a:ea typeface="楷体" pitchFamily="49" charset="-122"/>
                <a:cs typeface="宋体" pitchFamily="2" charset="-122"/>
              </a:rPr>
              <a:t>掌握两个重要极限公式</a:t>
            </a:r>
          </a:p>
          <a:p>
            <a:pPr lvl="0">
              <a:buFont typeface="Wingdings" pitchFamily="2" charset="2"/>
              <a:buChar char="l"/>
            </a:pPr>
            <a:r>
              <a:rPr lang="zh-CN" altLang="zh-CN" b="1" dirty="0" smtClean="0">
                <a:solidFill>
                  <a:schemeClr val="accent6">
                    <a:lumMod val="75000"/>
                  </a:schemeClr>
                </a:solidFill>
                <a:latin typeface="楷体" pitchFamily="49" charset="-122"/>
                <a:ea typeface="楷体" pitchFamily="49" charset="-122"/>
                <a:cs typeface="宋体" pitchFamily="2" charset="-122"/>
              </a:rPr>
              <a:t>理解函数连续的概念</a:t>
            </a:r>
          </a:p>
          <a:p>
            <a:pPr lvl="0">
              <a:buFont typeface="Wingdings" pitchFamily="2" charset="2"/>
              <a:buChar char="l"/>
            </a:pPr>
            <a:r>
              <a:rPr lang="zh-CN" altLang="zh-CN" b="1" dirty="0" smtClean="0">
                <a:solidFill>
                  <a:schemeClr val="accent6">
                    <a:lumMod val="75000"/>
                  </a:schemeClr>
                </a:solidFill>
                <a:latin typeface="楷体" pitchFamily="49" charset="-122"/>
                <a:ea typeface="楷体" pitchFamily="49" charset="-122"/>
                <a:cs typeface="宋体" pitchFamily="2" charset="-122"/>
              </a:rPr>
              <a:t>了解间断点的分类</a:t>
            </a:r>
          </a:p>
          <a:p>
            <a:pPr lvl="0">
              <a:buFont typeface="Wingdings" pitchFamily="2" charset="2"/>
              <a:buChar char="l"/>
            </a:pPr>
            <a:r>
              <a:rPr lang="zh-CN" altLang="zh-CN" b="1" dirty="0" smtClean="0">
                <a:solidFill>
                  <a:schemeClr val="accent6">
                    <a:lumMod val="75000"/>
                  </a:schemeClr>
                </a:solidFill>
                <a:latin typeface="楷体" pitchFamily="49" charset="-122"/>
                <a:ea typeface="楷体" pitchFamily="49" charset="-122"/>
                <a:cs typeface="宋体" pitchFamily="2" charset="-122"/>
              </a:rPr>
              <a:t>掌握闭区间上连续函数的性质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l"/>
              <a:tabLst/>
            </a:pPr>
            <a:endParaRPr kumimoji="0" lang="zh-CN" altLang="en-US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楷体" pitchFamily="49" charset="-122"/>
              <a:ea typeface="楷体" pitchFamily="49" charset="-122"/>
              <a:cs typeface="宋体" pitchFamily="2" charset="-12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能力目标：</a:t>
            </a:r>
            <a:endParaRPr kumimoji="0" lang="en-US" altLang="zh-CN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楷体" pitchFamily="49" charset="-122"/>
              <a:ea typeface="楷体" pitchFamily="49" charset="-122"/>
              <a:cs typeface="宋体" pitchFamily="2" charset="-122"/>
            </a:endParaRPr>
          </a:p>
          <a:p>
            <a:pPr>
              <a:buFont typeface="Wingdings" pitchFamily="2" charset="2"/>
              <a:buChar char="l"/>
            </a:pPr>
            <a:r>
              <a:rPr lang="zh-CN" altLang="zh-CN" b="1" dirty="0" smtClean="0">
                <a:solidFill>
                  <a:schemeClr val="accent6">
                    <a:lumMod val="75000"/>
                  </a:schemeClr>
                </a:solidFill>
                <a:latin typeface="楷体" pitchFamily="49" charset="-122"/>
                <a:ea typeface="楷体" pitchFamily="49" charset="-122"/>
                <a:cs typeface="宋体" pitchFamily="2" charset="-122"/>
              </a:rPr>
              <a:t>能应用极限思想方法分析解决实际问题</a:t>
            </a:r>
          </a:p>
          <a:p>
            <a:pPr>
              <a:buFont typeface="Wingdings" pitchFamily="2" charset="2"/>
              <a:buChar char="l"/>
            </a:pPr>
            <a:r>
              <a:rPr lang="zh-CN" altLang="zh-CN" b="1" dirty="0" smtClean="0">
                <a:solidFill>
                  <a:schemeClr val="accent6">
                    <a:lumMod val="75000"/>
                  </a:schemeClr>
                </a:solidFill>
                <a:latin typeface="楷体" pitchFamily="49" charset="-122"/>
                <a:ea typeface="楷体" pitchFamily="49" charset="-122"/>
                <a:cs typeface="宋体" pitchFamily="2" charset="-122"/>
              </a:rPr>
              <a:t>能应用极限方法判断函数在某点的连续性</a:t>
            </a:r>
          </a:p>
          <a:p>
            <a:pPr>
              <a:buFont typeface="Wingdings" pitchFamily="2" charset="2"/>
              <a:buChar char="l"/>
            </a:pPr>
            <a:r>
              <a:rPr lang="zh-CN" altLang="zh-CN" b="1" dirty="0" smtClean="0">
                <a:solidFill>
                  <a:schemeClr val="accent6">
                    <a:lumMod val="75000"/>
                  </a:schemeClr>
                </a:solidFill>
                <a:latin typeface="楷体" pitchFamily="49" charset="-122"/>
                <a:ea typeface="楷体" pitchFamily="49" charset="-122"/>
                <a:cs typeface="宋体" pitchFamily="2" charset="-122"/>
              </a:rPr>
              <a:t>会求水平和垂直渐近线</a:t>
            </a:r>
          </a:p>
          <a:p>
            <a:pPr>
              <a:buFont typeface="Wingdings" pitchFamily="2" charset="2"/>
              <a:buChar char="l"/>
            </a:pPr>
            <a:r>
              <a:rPr lang="zh-CN" altLang="zh-CN" b="1" dirty="0" smtClean="0">
                <a:solidFill>
                  <a:schemeClr val="accent6">
                    <a:lumMod val="75000"/>
                  </a:schemeClr>
                </a:solidFill>
                <a:latin typeface="楷体" pitchFamily="49" charset="-122"/>
                <a:ea typeface="楷体" pitchFamily="49" charset="-122"/>
                <a:cs typeface="宋体" pitchFamily="2" charset="-122"/>
              </a:rPr>
              <a:t>能运用</a:t>
            </a:r>
            <a:r>
              <a:rPr lang="en-US" altLang="zh-CN" b="1" dirty="0" smtClean="0">
                <a:solidFill>
                  <a:schemeClr val="accent6">
                    <a:lumMod val="75000"/>
                  </a:schemeClr>
                </a:solidFill>
                <a:latin typeface="楷体" pitchFamily="49" charset="-122"/>
                <a:ea typeface="楷体" pitchFamily="49" charset="-122"/>
                <a:cs typeface="宋体" pitchFamily="2" charset="-122"/>
              </a:rPr>
              <a:t>MATLAB</a:t>
            </a:r>
            <a:r>
              <a:rPr lang="zh-CN" altLang="zh-CN" b="1" dirty="0" smtClean="0">
                <a:solidFill>
                  <a:schemeClr val="accent6">
                    <a:lumMod val="75000"/>
                  </a:schemeClr>
                </a:solidFill>
                <a:latin typeface="楷体" pitchFamily="49" charset="-122"/>
                <a:ea typeface="楷体" pitchFamily="49" charset="-122"/>
                <a:cs typeface="宋体" pitchFamily="2" charset="-122"/>
              </a:rPr>
              <a:t>软件计算极限</a:t>
            </a:r>
          </a:p>
        </p:txBody>
      </p:sp>
    </p:spTree>
  </p:cSld>
  <p:clrMapOvr>
    <a:masterClrMapping/>
  </p:clrMapOvr>
  <p:transition advTm="7688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电工页脚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88" y="6215063"/>
            <a:ext cx="6172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4" descr="xuexiyongpin2_03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428604"/>
            <a:ext cx="1500198" cy="142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786182" y="857232"/>
            <a:ext cx="2143140" cy="40011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57800" algn="l"/>
              </a:tabLst>
            </a:pPr>
            <a:r>
              <a:rPr kumimoji="0" lang="zh-CN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【</a:t>
            </a:r>
            <a:r>
              <a:rPr kumimoji="0" 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楷体_GB2312"/>
                <a:cs typeface="Times New Roman" pitchFamily="18" charset="0"/>
              </a:rPr>
              <a:t>小背景</a:t>
            </a:r>
            <a:r>
              <a:rPr kumimoji="0" lang="zh-CN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】</a:t>
            </a:r>
            <a:endParaRPr kumimoji="0" lang="zh-CN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 rot="10800000" flipV="1">
            <a:off x="714348" y="2428868"/>
            <a:ext cx="7786742" cy="2308324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zh-CN" dirty="0" smtClean="0"/>
              <a:t>                                 </a:t>
            </a:r>
            <a:r>
              <a:rPr lang="zh-CN" altLang="zh-CN" dirty="0" smtClean="0"/>
              <a:t>对于无穷小的认识问题，可以追溯到古希腊，那时，阿</a:t>
            </a:r>
            <a:endParaRPr lang="en-US" altLang="zh-CN" dirty="0" smtClean="0"/>
          </a:p>
          <a:p>
            <a:r>
              <a:rPr lang="en-US" altLang="zh-CN" dirty="0" smtClean="0"/>
              <a:t>                                 </a:t>
            </a:r>
            <a:r>
              <a:rPr lang="zh-CN" altLang="zh-CN" dirty="0" smtClean="0"/>
              <a:t>基米德就曾用无限小量方法得到许多重要的数学结果，</a:t>
            </a:r>
            <a:endParaRPr lang="en-US" altLang="zh-CN" dirty="0" smtClean="0"/>
          </a:p>
          <a:p>
            <a:r>
              <a:rPr lang="en-US" altLang="zh-CN" dirty="0" smtClean="0"/>
              <a:t>                                 </a:t>
            </a:r>
            <a:r>
              <a:rPr lang="zh-CN" altLang="zh-CN" dirty="0" smtClean="0"/>
              <a:t>但他认为无限小量方法存在着不合理的地方</a:t>
            </a:r>
            <a:r>
              <a:rPr lang="en-US" altLang="zh-CN" dirty="0" smtClean="0"/>
              <a:t>. </a:t>
            </a:r>
            <a:r>
              <a:rPr lang="zh-CN" altLang="zh-CN" dirty="0" smtClean="0"/>
              <a:t>特别是</a:t>
            </a:r>
            <a:r>
              <a:rPr lang="en-US" altLang="zh-CN" dirty="0" smtClean="0"/>
              <a:t>17</a:t>
            </a:r>
          </a:p>
          <a:p>
            <a:r>
              <a:rPr lang="en-US" altLang="zh-CN" dirty="0" smtClean="0"/>
              <a:t>                                 </a:t>
            </a:r>
            <a:r>
              <a:rPr lang="zh-CN" altLang="zh-CN" dirty="0" smtClean="0"/>
              <a:t>世纪创立的微积分，由于是建立在当时还存在逻辑矛盾的无穷小分析的基础上，曾因“贝克莱悖论”（即无穷小究竟是否为零的问题）引发了第二次数学危机</a:t>
            </a:r>
            <a:r>
              <a:rPr lang="en-US" altLang="zh-CN" b="1" dirty="0" smtClean="0"/>
              <a:t>.</a:t>
            </a:r>
            <a:r>
              <a:rPr lang="zh-CN" altLang="zh-CN" dirty="0" smtClean="0"/>
              <a:t>直到</a:t>
            </a:r>
            <a:r>
              <a:rPr lang="en-US" altLang="zh-CN" dirty="0" smtClean="0"/>
              <a:t>1821</a:t>
            </a:r>
            <a:r>
              <a:rPr lang="zh-CN" altLang="zh-CN" dirty="0" smtClean="0"/>
              <a:t>年，柯西在他的《分析教程》中才对无限小这一概念给出了明确的回答</a:t>
            </a:r>
            <a:r>
              <a:rPr lang="en-US" altLang="zh-CN" dirty="0" smtClean="0"/>
              <a:t>.</a:t>
            </a:r>
            <a:r>
              <a:rPr lang="zh-CN" altLang="zh-CN" dirty="0" smtClean="0"/>
              <a:t>而有关无穷小的理论就是在柯西的理论基础上发展起来的</a:t>
            </a:r>
            <a:r>
              <a:rPr lang="en-US" altLang="zh-CN" b="1" dirty="0" smtClean="0"/>
              <a:t>.</a:t>
            </a:r>
            <a:endParaRPr lang="zh-CN" altLang="zh-CN" dirty="0"/>
          </a:p>
        </p:txBody>
      </p:sp>
      <p:pic>
        <p:nvPicPr>
          <p:cNvPr id="7577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714356"/>
            <a:ext cx="1928826" cy="2789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电工页脚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6215063"/>
            <a:ext cx="6172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142875" y="285750"/>
            <a:ext cx="500063" cy="6357938"/>
          </a:xfrm>
          <a:prstGeom prst="rect">
            <a:avLst/>
          </a:prstGeom>
          <a:gradFill rotWithShape="1">
            <a:gsLst>
              <a:gs pos="0">
                <a:srgbClr val="61A9F5"/>
              </a:gs>
              <a:gs pos="50000">
                <a:srgbClr val="FFFFFF"/>
              </a:gs>
              <a:gs pos="100000">
                <a:srgbClr val="61A9F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43173" y="2000250"/>
            <a:ext cx="46166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b="1" dirty="0" smtClean="0"/>
              <a:t>第二节     求极限的方法</a:t>
            </a:r>
            <a:endParaRPr lang="zh-CN" altLang="en-US" b="1" dirty="0"/>
          </a:p>
        </p:txBody>
      </p:sp>
      <p:sp>
        <p:nvSpPr>
          <p:cNvPr id="81921" name="Rectangle 1"/>
          <p:cNvSpPr>
            <a:spLocks noChangeArrowheads="1"/>
          </p:cNvSpPr>
          <p:nvPr/>
        </p:nvSpPr>
        <p:spPr bwMode="auto">
          <a:xfrm>
            <a:off x="1571604" y="1214422"/>
            <a:ext cx="50006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82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57800" algn="l"/>
              </a:tabLst>
            </a:pP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一、极限的四则运算法则</a:t>
            </a:r>
            <a:endParaRPr kumimoji="0" 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1922" name="Object 2"/>
          <p:cNvGraphicFramePr>
            <a:graphicFrameLocks noChangeAspect="1"/>
          </p:cNvGraphicFramePr>
          <p:nvPr/>
        </p:nvGraphicFramePr>
        <p:xfrm>
          <a:off x="2428860" y="2000240"/>
          <a:ext cx="3073972" cy="509589"/>
        </p:xfrm>
        <a:graphic>
          <a:graphicData uri="http://schemas.openxmlformats.org/presentationml/2006/ole">
            <p:oleObj spid="_x0000_s81922" name="Equation" r:id="rId4" imgW="1778000" imgH="292100" progId="Equation.DSMT4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00232" y="1928802"/>
            <a:ext cx="49007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若                                则有：</a:t>
            </a:r>
            <a:endParaRPr lang="zh-CN" altLang="en-US" sz="2800" dirty="0"/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1924" name="Object 4"/>
          <p:cNvGraphicFramePr>
            <a:graphicFrameLocks noChangeAspect="1"/>
          </p:cNvGraphicFramePr>
          <p:nvPr/>
        </p:nvGraphicFramePr>
        <p:xfrm>
          <a:off x="1428728" y="2643182"/>
          <a:ext cx="2016396" cy="500066"/>
        </p:xfrm>
        <a:graphic>
          <a:graphicData uri="http://schemas.openxmlformats.org/presentationml/2006/ole">
            <p:oleObj spid="_x0000_s81924" name="Equation" r:id="rId5" imgW="1198482" imgH="293245" progId="Equation.DSMT4">
              <p:embed/>
            </p:oleObj>
          </a:graphicData>
        </a:graphic>
      </p:graphicFrame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1926" name="Object 6"/>
          <p:cNvGraphicFramePr>
            <a:graphicFrameLocks noChangeAspect="1"/>
          </p:cNvGraphicFramePr>
          <p:nvPr/>
        </p:nvGraphicFramePr>
        <p:xfrm>
          <a:off x="3428992" y="2643182"/>
          <a:ext cx="2169864" cy="509589"/>
        </p:xfrm>
        <a:graphic>
          <a:graphicData uri="http://schemas.openxmlformats.org/presentationml/2006/ole">
            <p:oleObj spid="_x0000_s81926" name="Equation" r:id="rId6" imgW="1262231" imgH="293245" progId="Equation.DSMT4">
              <p:embed/>
            </p:oleObj>
          </a:graphicData>
        </a:graphic>
      </p:graphicFrame>
      <p:sp>
        <p:nvSpPr>
          <p:cNvPr id="8192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1928" name="Object 8"/>
          <p:cNvGraphicFramePr>
            <a:graphicFrameLocks noChangeAspect="1"/>
          </p:cNvGraphicFramePr>
          <p:nvPr/>
        </p:nvGraphicFramePr>
        <p:xfrm>
          <a:off x="5643570" y="2643182"/>
          <a:ext cx="898074" cy="342901"/>
        </p:xfrm>
        <a:graphic>
          <a:graphicData uri="http://schemas.openxmlformats.org/presentationml/2006/ole">
            <p:oleObj spid="_x0000_s81928" name="Equation" r:id="rId7" imgW="522742" imgH="203997" progId="Equation.DSMT4">
              <p:embed/>
            </p:oleObj>
          </a:graphicData>
        </a:graphic>
      </p:graphicFrame>
      <p:sp>
        <p:nvSpPr>
          <p:cNvPr id="8193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1930" name="Object 10"/>
          <p:cNvGraphicFramePr>
            <a:graphicFrameLocks noChangeAspect="1"/>
          </p:cNvGraphicFramePr>
          <p:nvPr/>
        </p:nvGraphicFramePr>
        <p:xfrm>
          <a:off x="1428728" y="3357562"/>
          <a:ext cx="1896564" cy="502508"/>
        </p:xfrm>
        <a:graphic>
          <a:graphicData uri="http://schemas.openxmlformats.org/presentationml/2006/ole">
            <p:oleObj spid="_x0000_s81930" name="Equation" r:id="rId8" imgW="1121983" imgH="293245" progId="Equation.DSMT4">
              <p:embed/>
            </p:oleObj>
          </a:graphicData>
        </a:graphic>
      </p:graphicFrame>
      <p:sp>
        <p:nvSpPr>
          <p:cNvPr id="819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1932" name="Object 12"/>
          <p:cNvGraphicFramePr>
            <a:graphicFrameLocks noChangeAspect="1"/>
          </p:cNvGraphicFramePr>
          <p:nvPr/>
        </p:nvGraphicFramePr>
        <p:xfrm>
          <a:off x="3286116" y="3357562"/>
          <a:ext cx="2021918" cy="509589"/>
        </p:xfrm>
        <a:graphic>
          <a:graphicData uri="http://schemas.openxmlformats.org/presentationml/2006/ole">
            <p:oleObj spid="_x0000_s81932" name="Equation" r:id="rId9" imgW="1172982" imgH="293245" progId="Equation.DSMT4">
              <p:embed/>
            </p:oleObj>
          </a:graphicData>
        </a:graphic>
      </p:graphicFrame>
      <p:sp>
        <p:nvSpPr>
          <p:cNvPr id="819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1934" name="Object 14"/>
          <p:cNvGraphicFramePr>
            <a:graphicFrameLocks noChangeAspect="1"/>
          </p:cNvGraphicFramePr>
          <p:nvPr/>
        </p:nvGraphicFramePr>
        <p:xfrm>
          <a:off x="5286380" y="3429000"/>
          <a:ext cx="718459" cy="342901"/>
        </p:xfrm>
        <a:graphic>
          <a:graphicData uri="http://schemas.openxmlformats.org/presentationml/2006/ole">
            <p:oleObj spid="_x0000_s81934" name="Equation" r:id="rId10" imgW="422400" imgH="204800" progId="Equation.DSMT4">
              <p:embed/>
            </p:oleObj>
          </a:graphicData>
        </a:graphic>
      </p:graphicFrame>
      <p:sp>
        <p:nvSpPr>
          <p:cNvPr id="8193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1936" name="Object 16"/>
          <p:cNvGraphicFramePr>
            <a:graphicFrameLocks noChangeAspect="1"/>
          </p:cNvGraphicFramePr>
          <p:nvPr/>
        </p:nvGraphicFramePr>
        <p:xfrm>
          <a:off x="1428728" y="4143380"/>
          <a:ext cx="1217472" cy="704852"/>
        </p:xfrm>
        <a:graphic>
          <a:graphicData uri="http://schemas.openxmlformats.org/presentationml/2006/ole">
            <p:oleObj spid="_x0000_s81936" name="Equation" r:id="rId11" imgW="726739" imgH="420744" progId="Equation.DSMT4">
              <p:embed/>
            </p:oleObj>
          </a:graphicData>
        </a:graphic>
      </p:graphicFrame>
      <p:sp>
        <p:nvSpPr>
          <p:cNvPr id="8193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1938" name="Object 18"/>
          <p:cNvGraphicFramePr>
            <a:graphicFrameLocks noChangeAspect="1"/>
          </p:cNvGraphicFramePr>
          <p:nvPr/>
        </p:nvGraphicFramePr>
        <p:xfrm>
          <a:off x="2571736" y="4000504"/>
          <a:ext cx="1143008" cy="1010485"/>
        </p:xfrm>
        <a:graphic>
          <a:graphicData uri="http://schemas.openxmlformats.org/presentationml/2006/ole">
            <p:oleObj spid="_x0000_s81938" name="Equation" r:id="rId12" imgW="662990" imgH="586491" progId="Equation.DSMT4">
              <p:embed/>
            </p:oleObj>
          </a:graphicData>
        </a:graphic>
      </p:graphicFrame>
      <p:sp>
        <p:nvSpPr>
          <p:cNvPr id="8194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1940" name="Object 20"/>
          <p:cNvGraphicFramePr>
            <a:graphicFrameLocks noChangeAspect="1"/>
          </p:cNvGraphicFramePr>
          <p:nvPr/>
        </p:nvGraphicFramePr>
        <p:xfrm>
          <a:off x="3643306" y="4143380"/>
          <a:ext cx="571504" cy="650880"/>
        </p:xfrm>
        <a:graphic>
          <a:graphicData uri="http://schemas.openxmlformats.org/presentationml/2006/ole">
            <p:oleObj spid="_x0000_s81940" name="Equation" r:id="rId13" imgW="345751" imgH="396974" progId="Equation.DSMT4">
              <p:embed/>
            </p:oleObj>
          </a:graphicData>
        </a:graphic>
      </p:graphicFrame>
      <p:sp>
        <p:nvSpPr>
          <p:cNvPr id="81943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1942" name="Object 22"/>
          <p:cNvGraphicFramePr>
            <a:graphicFrameLocks noChangeAspect="1"/>
          </p:cNvGraphicFramePr>
          <p:nvPr/>
        </p:nvGraphicFramePr>
        <p:xfrm>
          <a:off x="4572000" y="4286256"/>
          <a:ext cx="832760" cy="342901"/>
        </p:xfrm>
        <a:graphic>
          <a:graphicData uri="http://schemas.openxmlformats.org/presentationml/2006/ole">
            <p:oleObj spid="_x0000_s81942" name="Equation" r:id="rId14" imgW="485975" imgH="204621" progId="Equation.DSMT4">
              <p:embed/>
            </p:oleObj>
          </a:graphicData>
        </a:graphic>
      </p:graphicFrame>
      <p:sp>
        <p:nvSpPr>
          <p:cNvPr id="81945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1944" name="Object 24"/>
          <p:cNvGraphicFramePr>
            <a:graphicFrameLocks noChangeAspect="1"/>
          </p:cNvGraphicFramePr>
          <p:nvPr/>
        </p:nvGraphicFramePr>
        <p:xfrm>
          <a:off x="6572264" y="3429000"/>
          <a:ext cx="2204889" cy="438151"/>
        </p:xfrm>
        <a:graphic>
          <a:graphicData uri="http://schemas.openxmlformats.org/presentationml/2006/ole">
            <p:oleObj spid="_x0000_s81944" name="Equation" r:id="rId15" imgW="1485900" imgH="292100" progId="Equation.DSMT4">
              <p:embed/>
            </p:oleObj>
          </a:graphicData>
        </a:graphic>
      </p:graphicFrame>
      <p:sp>
        <p:nvSpPr>
          <p:cNvPr id="31" name="燕尾形箭头 30"/>
          <p:cNvSpPr/>
          <p:nvPr/>
        </p:nvSpPr>
        <p:spPr>
          <a:xfrm>
            <a:off x="6072198" y="3500438"/>
            <a:ext cx="500066" cy="21431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电工页脚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6215063"/>
            <a:ext cx="6172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142875" y="285750"/>
            <a:ext cx="500063" cy="6357938"/>
          </a:xfrm>
          <a:prstGeom prst="rect">
            <a:avLst/>
          </a:prstGeom>
          <a:gradFill rotWithShape="1">
            <a:gsLst>
              <a:gs pos="0">
                <a:srgbClr val="61A9F5"/>
              </a:gs>
              <a:gs pos="50000">
                <a:srgbClr val="FFFFFF"/>
              </a:gs>
              <a:gs pos="100000">
                <a:srgbClr val="61A9F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43173" y="2000250"/>
            <a:ext cx="46166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b="1" dirty="0" smtClean="0"/>
              <a:t>第二节     求极限的方法</a:t>
            </a:r>
            <a:endParaRPr lang="zh-CN" altLang="en-US" b="1" dirty="0"/>
          </a:p>
        </p:txBody>
      </p:sp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2214546" y="1142984"/>
            <a:ext cx="378621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例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  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求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800" dirty="0" smtClean="0">
                <a:latin typeface="Arial" pitchFamily="34" charset="0"/>
                <a:cs typeface="Times New Roman" pitchFamily="18" charset="0"/>
              </a:rPr>
              <a:t>解：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 </a:t>
            </a:r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3970" name="Object 2"/>
          <p:cNvGraphicFramePr>
            <a:graphicFrameLocks noChangeAspect="1"/>
          </p:cNvGraphicFramePr>
          <p:nvPr/>
        </p:nvGraphicFramePr>
        <p:xfrm>
          <a:off x="3214678" y="1214422"/>
          <a:ext cx="1906849" cy="509589"/>
        </p:xfrm>
        <a:graphic>
          <a:graphicData uri="http://schemas.openxmlformats.org/presentationml/2006/ole">
            <p:oleObj spid="_x0000_s83970" name="Equation" r:id="rId4" imgW="1106583" imgH="292421" progId="Equation.DSMT4">
              <p:embed/>
            </p:oleObj>
          </a:graphicData>
        </a:graphic>
      </p:graphicFrame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3972" name="Object 4"/>
          <p:cNvGraphicFramePr>
            <a:graphicFrameLocks noChangeAspect="1"/>
          </p:cNvGraphicFramePr>
          <p:nvPr/>
        </p:nvGraphicFramePr>
        <p:xfrm>
          <a:off x="3000364" y="1785926"/>
          <a:ext cx="4929223" cy="523308"/>
        </p:xfrm>
        <a:graphic>
          <a:graphicData uri="http://schemas.openxmlformats.org/presentationml/2006/ole">
            <p:oleObj spid="_x0000_s83972" name="Equation" r:id="rId5" imgW="2782095" imgH="292075" progId="Equation.DSMT4">
              <p:embed/>
            </p:oleObj>
          </a:graphicData>
        </a:graphic>
      </p:graphicFrame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3974" name="Object 6"/>
          <p:cNvGraphicFramePr>
            <a:graphicFrameLocks noChangeAspect="1"/>
          </p:cNvGraphicFramePr>
          <p:nvPr/>
        </p:nvGraphicFramePr>
        <p:xfrm>
          <a:off x="2786050" y="2571744"/>
          <a:ext cx="4356164" cy="509589"/>
        </p:xfrm>
        <a:graphic>
          <a:graphicData uri="http://schemas.openxmlformats.org/presentationml/2006/ole">
            <p:oleObj spid="_x0000_s83974" name="Equation" r:id="rId6" imgW="2527300" imgH="292100" progId="Equation.DSMT4">
              <p:embed/>
            </p:oleObj>
          </a:graphicData>
        </a:graphic>
      </p:graphicFrame>
      <p:sp>
        <p:nvSpPr>
          <p:cNvPr id="12" name="矩形 11"/>
          <p:cNvSpPr/>
          <p:nvPr/>
        </p:nvSpPr>
        <p:spPr>
          <a:xfrm>
            <a:off x="1857356" y="3214686"/>
            <a:ext cx="6795450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/>
              <a:t>定理</a:t>
            </a:r>
            <a:r>
              <a:rPr lang="zh-CN" altLang="en-US" sz="2800" dirty="0" smtClean="0"/>
              <a:t>   </a:t>
            </a:r>
            <a:r>
              <a:rPr lang="zh-CN" altLang="zh-CN" sz="2800" dirty="0" smtClean="0"/>
              <a:t>设</a:t>
            </a:r>
            <a:r>
              <a:rPr lang="en-US" altLang="zh-CN" sz="2800" dirty="0" smtClean="0"/>
              <a:t>                             </a:t>
            </a:r>
            <a:r>
              <a:rPr lang="zh-CN" altLang="en-US" sz="2800" dirty="0" smtClean="0"/>
              <a:t>为  次多项式，</a:t>
            </a:r>
            <a:endParaRPr lang="en-US" altLang="zh-CN" sz="2800" dirty="0" smtClean="0"/>
          </a:p>
          <a:p>
            <a:r>
              <a:rPr lang="zh-CN" altLang="en-US" sz="2800" dirty="0" smtClean="0"/>
              <a:t>则有                  。</a:t>
            </a:r>
            <a:endParaRPr lang="en-US" altLang="zh-CN" sz="2800" dirty="0" smtClean="0"/>
          </a:p>
          <a:p>
            <a:endParaRPr lang="en-US" altLang="zh-CN" sz="2800" dirty="0" smtClean="0"/>
          </a:p>
          <a:p>
            <a:r>
              <a:rPr lang="en-US" altLang="zh-CN" sz="2800" dirty="0" smtClean="0"/>
              <a:t>       </a:t>
            </a:r>
            <a:r>
              <a:rPr lang="zh-CN" altLang="en-US" sz="2800" dirty="0" smtClean="0"/>
              <a:t>若      也为多项式，且          ，则有</a:t>
            </a:r>
            <a:endParaRPr lang="zh-CN" altLang="en-US" sz="2800" dirty="0"/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3976" name="Object 8"/>
          <p:cNvGraphicFramePr>
            <a:graphicFrameLocks noChangeAspect="1"/>
          </p:cNvGraphicFramePr>
          <p:nvPr/>
        </p:nvGraphicFramePr>
        <p:xfrm>
          <a:off x="3286116" y="3286124"/>
          <a:ext cx="2849887" cy="381001"/>
        </p:xfrm>
        <a:graphic>
          <a:graphicData uri="http://schemas.openxmlformats.org/presentationml/2006/ole">
            <p:oleObj spid="_x0000_s83976" name="Equation" r:id="rId7" imgW="1778772" imgH="241405" progId="Equation.DSMT4">
              <p:embed/>
            </p:oleObj>
          </a:graphicData>
        </a:graphic>
      </p:graphicFrame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3978" name="Object 10"/>
          <p:cNvGraphicFramePr>
            <a:graphicFrameLocks noChangeAspect="1"/>
          </p:cNvGraphicFramePr>
          <p:nvPr/>
        </p:nvGraphicFramePr>
        <p:xfrm>
          <a:off x="6429388" y="3357562"/>
          <a:ext cx="266701" cy="307732"/>
        </p:xfrm>
        <a:graphic>
          <a:graphicData uri="http://schemas.openxmlformats.org/presentationml/2006/ole">
            <p:oleObj spid="_x0000_s83978" name="Equation" r:id="rId8" imgW="129530" imgH="142483" progId="Equation.DSMT4">
              <p:embed/>
            </p:oleObj>
          </a:graphicData>
        </a:graphic>
      </p:graphicFrame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3980" name="Object 12"/>
          <p:cNvGraphicFramePr>
            <a:graphicFrameLocks noChangeAspect="1"/>
          </p:cNvGraphicFramePr>
          <p:nvPr/>
        </p:nvGraphicFramePr>
        <p:xfrm>
          <a:off x="2643174" y="3714752"/>
          <a:ext cx="1822821" cy="500066"/>
        </p:xfrm>
        <a:graphic>
          <a:graphicData uri="http://schemas.openxmlformats.org/presentationml/2006/ole">
            <p:oleObj spid="_x0000_s83980" name="Equation" r:id="rId9" imgW="1083733" imgH="293245" progId="Equation.DSMT4">
              <p:embed/>
            </p:oleObj>
          </a:graphicData>
        </a:graphic>
      </p:graphicFrame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3982" name="Object 14"/>
          <p:cNvGraphicFramePr>
            <a:graphicFrameLocks noChangeAspect="1"/>
          </p:cNvGraphicFramePr>
          <p:nvPr/>
        </p:nvGraphicFramePr>
        <p:xfrm>
          <a:off x="2928926" y="4572008"/>
          <a:ext cx="587830" cy="342901"/>
        </p:xfrm>
        <a:graphic>
          <a:graphicData uri="http://schemas.openxmlformats.org/presentationml/2006/ole">
            <p:oleObj spid="_x0000_s83982" name="Equation" r:id="rId10" imgW="345751" imgH="204890" progId="Equation.DSMT4">
              <p:embed/>
            </p:oleObj>
          </a:graphicData>
        </a:graphic>
      </p:graphicFrame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" name="Object 15"/>
          <p:cNvGraphicFramePr>
            <a:graphicFrameLocks noChangeAspect="1"/>
          </p:cNvGraphicFramePr>
          <p:nvPr/>
        </p:nvGraphicFramePr>
        <p:xfrm>
          <a:off x="6072198" y="4572008"/>
          <a:ext cx="967390" cy="357190"/>
        </p:xfrm>
        <a:graphic>
          <a:graphicData uri="http://schemas.openxmlformats.org/presentationml/2006/ole">
            <p:oleObj spid="_x0000_s83983" name="Equation" r:id="rId11" imgW="625013" imgH="229597" progId="Equation.DSMT4">
              <p:embed/>
            </p:oleObj>
          </a:graphicData>
        </a:graphic>
      </p:graphicFrame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3985" name="Object 17"/>
          <p:cNvGraphicFramePr>
            <a:graphicFrameLocks noChangeAspect="1"/>
          </p:cNvGraphicFramePr>
          <p:nvPr/>
        </p:nvGraphicFramePr>
        <p:xfrm>
          <a:off x="4429124" y="5143512"/>
          <a:ext cx="1714504" cy="642939"/>
        </p:xfrm>
        <a:graphic>
          <a:graphicData uri="http://schemas.openxmlformats.org/presentationml/2006/ole">
            <p:oleObj spid="_x0000_s83985" name="Equation" r:id="rId12" imgW="1147983" imgH="433682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电工页脚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6215063"/>
            <a:ext cx="6172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142875" y="285750"/>
            <a:ext cx="500063" cy="6357938"/>
          </a:xfrm>
          <a:prstGeom prst="rect">
            <a:avLst/>
          </a:prstGeom>
          <a:gradFill rotWithShape="1">
            <a:gsLst>
              <a:gs pos="0">
                <a:srgbClr val="61A9F5"/>
              </a:gs>
              <a:gs pos="50000">
                <a:srgbClr val="FFFFFF"/>
              </a:gs>
              <a:gs pos="100000">
                <a:srgbClr val="61A9F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43173" y="2000250"/>
            <a:ext cx="46166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b="1" dirty="0" smtClean="0"/>
              <a:t>第二节     求极限的方法</a:t>
            </a:r>
            <a:endParaRPr lang="zh-CN" altLang="en-US" b="1" dirty="0"/>
          </a:p>
        </p:txBody>
      </p:sp>
      <p:sp>
        <p:nvSpPr>
          <p:cNvPr id="89089" name="Rectangle 1"/>
          <p:cNvSpPr>
            <a:spLocks noChangeArrowheads="1"/>
          </p:cNvSpPr>
          <p:nvPr/>
        </p:nvSpPr>
        <p:spPr bwMode="auto">
          <a:xfrm>
            <a:off x="1571604" y="1214422"/>
            <a:ext cx="32861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例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  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求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 </a:t>
            </a:r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9090" name="Object 2"/>
          <p:cNvGraphicFramePr>
            <a:graphicFrameLocks noChangeAspect="1"/>
          </p:cNvGraphicFramePr>
          <p:nvPr/>
        </p:nvGraphicFramePr>
        <p:xfrm>
          <a:off x="2571736" y="1142984"/>
          <a:ext cx="1237095" cy="676278"/>
        </p:xfrm>
        <a:graphic>
          <a:graphicData uri="http://schemas.openxmlformats.org/presentationml/2006/ole">
            <p:oleObj spid="_x0000_s89090" name="Equation" r:id="rId4" imgW="713989" imgH="395244" progId="Equation.DSMT4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43042" y="2000240"/>
            <a:ext cx="70246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解：当         时，</a:t>
            </a:r>
            <a:r>
              <a:rPr lang="zh-CN" altLang="zh-CN" sz="2800" dirty="0" smtClean="0"/>
              <a:t>分子、分母的极限均为</a:t>
            </a:r>
            <a:r>
              <a:rPr lang="en-US" altLang="zh-CN" sz="2800" dirty="0" smtClean="0"/>
              <a:t>0</a:t>
            </a:r>
            <a:r>
              <a:rPr lang="zh-CN" altLang="en-US" sz="2800" dirty="0" smtClean="0"/>
              <a:t>，</a:t>
            </a:r>
            <a:endParaRPr lang="en-US" altLang="zh-CN" sz="2800" dirty="0" smtClean="0"/>
          </a:p>
          <a:p>
            <a:r>
              <a:rPr lang="zh-CN" altLang="en-US" sz="2800" dirty="0" smtClean="0"/>
              <a:t>为</a:t>
            </a:r>
            <a:r>
              <a:rPr lang="en-US" altLang="zh-CN" sz="2800" dirty="0" smtClean="0"/>
              <a:t>“</a:t>
            </a:r>
            <a:r>
              <a:rPr lang="zh-CN" altLang="en-US" sz="2800" dirty="0" smtClean="0"/>
              <a:t>   </a:t>
            </a:r>
            <a:r>
              <a:rPr lang="en-US" altLang="zh-CN" sz="2800" dirty="0" smtClean="0"/>
              <a:t>”</a:t>
            </a:r>
            <a:r>
              <a:rPr lang="zh-CN" altLang="zh-CN" sz="2800" dirty="0" smtClean="0"/>
              <a:t>型，可先约分再求极限</a:t>
            </a:r>
            <a:r>
              <a:rPr lang="zh-CN" altLang="en-US" sz="2800" dirty="0" smtClean="0"/>
              <a:t>。</a:t>
            </a:r>
            <a:endParaRPr lang="zh-CN" altLang="en-US" sz="2800" dirty="0"/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9092" name="Object 4"/>
          <p:cNvGraphicFramePr>
            <a:graphicFrameLocks noChangeAspect="1"/>
          </p:cNvGraphicFramePr>
          <p:nvPr/>
        </p:nvGraphicFramePr>
        <p:xfrm>
          <a:off x="2786050" y="2071678"/>
          <a:ext cx="915406" cy="395289"/>
        </p:xfrm>
        <a:graphic>
          <a:graphicData uri="http://schemas.openxmlformats.org/presentationml/2006/ole">
            <p:oleObj spid="_x0000_s89092" name="Equation" r:id="rId5" imgW="422031" imgH="179043" progId="Equation.DSMT4">
              <p:embed/>
            </p:oleObj>
          </a:graphicData>
        </a:graphic>
      </p:graphicFrame>
      <p:sp>
        <p:nvSpPr>
          <p:cNvPr id="8909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9094" name="Object 6"/>
          <p:cNvGraphicFramePr>
            <a:graphicFrameLocks noChangeAspect="1"/>
          </p:cNvGraphicFramePr>
          <p:nvPr/>
        </p:nvGraphicFramePr>
        <p:xfrm>
          <a:off x="2214546" y="2357430"/>
          <a:ext cx="285752" cy="781055"/>
        </p:xfrm>
        <a:graphic>
          <a:graphicData uri="http://schemas.openxmlformats.org/presentationml/2006/ole">
            <p:oleObj spid="_x0000_s89094" name="Equation" r:id="rId6" imgW="140923" imgH="397147" progId="Equation.DSMT4">
              <p:embed/>
            </p:oleObj>
          </a:graphicData>
        </a:graphic>
      </p:graphicFrame>
      <p:sp>
        <p:nvSpPr>
          <p:cNvPr id="8909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9096" name="Object 8"/>
          <p:cNvGraphicFramePr>
            <a:graphicFrameLocks noChangeAspect="1"/>
          </p:cNvGraphicFramePr>
          <p:nvPr/>
        </p:nvGraphicFramePr>
        <p:xfrm>
          <a:off x="1571604" y="3500438"/>
          <a:ext cx="6122105" cy="776290"/>
        </p:xfrm>
        <a:graphic>
          <a:graphicData uri="http://schemas.openxmlformats.org/presentationml/2006/ole">
            <p:oleObj spid="_x0000_s89096" name="Equation" r:id="rId7" imgW="3289300" imgH="4191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电工页脚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6215063"/>
            <a:ext cx="6172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142875" y="285750"/>
            <a:ext cx="500063" cy="6357938"/>
          </a:xfrm>
          <a:prstGeom prst="rect">
            <a:avLst/>
          </a:prstGeom>
          <a:gradFill rotWithShape="1">
            <a:gsLst>
              <a:gs pos="0">
                <a:srgbClr val="61A9F5"/>
              </a:gs>
              <a:gs pos="50000">
                <a:srgbClr val="FFFFFF"/>
              </a:gs>
              <a:gs pos="100000">
                <a:srgbClr val="61A9F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43173" y="2000250"/>
            <a:ext cx="46166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b="1" dirty="0" smtClean="0"/>
              <a:t>第二节     求极限的方法</a:t>
            </a:r>
            <a:endParaRPr lang="zh-CN" altLang="en-US" b="1" dirty="0"/>
          </a:p>
        </p:txBody>
      </p:sp>
      <p:sp>
        <p:nvSpPr>
          <p:cNvPr id="5" name="矩形 4"/>
          <p:cNvSpPr/>
          <p:nvPr/>
        </p:nvSpPr>
        <p:spPr>
          <a:xfrm>
            <a:off x="1928794" y="1285860"/>
            <a:ext cx="11031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dirty="0" smtClean="0"/>
              <a:t>例</a:t>
            </a:r>
            <a:r>
              <a:rPr lang="en-US" altLang="zh-CN" sz="2800" b="1" dirty="0" smtClean="0"/>
              <a:t>  </a:t>
            </a:r>
            <a:r>
              <a:rPr lang="zh-CN" altLang="zh-CN" sz="2800" dirty="0" smtClean="0"/>
              <a:t>求</a:t>
            </a:r>
            <a:endParaRPr lang="zh-CN" altLang="en-US" sz="2800" dirty="0"/>
          </a:p>
        </p:txBody>
      </p:sp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8065" name="Object 1"/>
          <p:cNvGraphicFramePr>
            <a:graphicFrameLocks noChangeAspect="1"/>
          </p:cNvGraphicFramePr>
          <p:nvPr/>
        </p:nvGraphicFramePr>
        <p:xfrm>
          <a:off x="3000364" y="1214422"/>
          <a:ext cx="1715435" cy="676277"/>
        </p:xfrm>
        <a:graphic>
          <a:graphicData uri="http://schemas.openxmlformats.org/presentationml/2006/ole">
            <p:oleObj spid="_x0000_s88065" name="Equation" r:id="rId4" imgW="994485" imgH="395244" progId="Equation.DSMT4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 rot="10800000" flipV="1">
            <a:off x="1857356" y="2214554"/>
            <a:ext cx="62865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解：当       时，</a:t>
            </a:r>
            <a:r>
              <a:rPr lang="zh-CN" altLang="zh-CN" sz="2800" dirty="0" smtClean="0"/>
              <a:t>分母的极限为</a:t>
            </a:r>
            <a:r>
              <a:rPr lang="en-US" altLang="zh-CN" sz="2800" dirty="0" smtClean="0"/>
              <a:t>0</a:t>
            </a:r>
            <a:r>
              <a:rPr lang="zh-CN" altLang="en-US" sz="2800" dirty="0" smtClean="0"/>
              <a:t>，</a:t>
            </a:r>
            <a:r>
              <a:rPr lang="zh-CN" altLang="zh-CN" sz="2800" dirty="0" smtClean="0"/>
              <a:t>分子的极限不为</a:t>
            </a:r>
            <a:r>
              <a:rPr lang="en-US" altLang="zh-CN" sz="2800" dirty="0" smtClean="0"/>
              <a:t>0</a:t>
            </a:r>
            <a:r>
              <a:rPr lang="zh-CN" altLang="en-US" sz="2800" dirty="0" smtClean="0"/>
              <a:t>，</a:t>
            </a:r>
            <a:r>
              <a:rPr lang="zh-CN" altLang="zh-CN" sz="2800" dirty="0" smtClean="0"/>
              <a:t>不能直接用商的运算法则</a:t>
            </a:r>
            <a:r>
              <a:rPr lang="zh-CN" altLang="en-US" sz="2800" dirty="0" smtClean="0"/>
              <a:t>。</a:t>
            </a:r>
            <a:r>
              <a:rPr lang="zh-CN" altLang="zh-CN" sz="2800" dirty="0" smtClean="0"/>
              <a:t>但</a:t>
            </a:r>
            <a:r>
              <a:rPr lang="zh-CN" altLang="en-US" sz="2800" dirty="0" smtClean="0"/>
              <a:t>由于</a:t>
            </a:r>
            <a:endParaRPr lang="en-US" altLang="zh-CN" sz="2800" dirty="0" smtClean="0"/>
          </a:p>
          <a:p>
            <a:endParaRPr lang="en-US" altLang="zh-CN" sz="2800" dirty="0" smtClean="0"/>
          </a:p>
          <a:p>
            <a:r>
              <a:rPr lang="en-US" altLang="zh-CN" sz="2800" dirty="0" smtClean="0"/>
              <a:t>                                          </a:t>
            </a:r>
            <a:r>
              <a:rPr lang="zh-CN" altLang="en-US" sz="2800" dirty="0" smtClean="0"/>
              <a:t>，</a:t>
            </a:r>
            <a:endParaRPr lang="en-US" altLang="zh-CN" sz="2800" dirty="0" smtClean="0"/>
          </a:p>
          <a:p>
            <a:endParaRPr lang="en-US" altLang="zh-CN" sz="2800" dirty="0" smtClean="0"/>
          </a:p>
          <a:p>
            <a:r>
              <a:rPr lang="zh-CN" altLang="en-US" sz="2800" dirty="0" smtClean="0"/>
              <a:t>所以                     。</a:t>
            </a:r>
            <a:endParaRPr lang="zh-CN" altLang="en-US" sz="2800" dirty="0"/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8067" name="Object 3"/>
          <p:cNvGraphicFramePr>
            <a:graphicFrameLocks noChangeAspect="1"/>
          </p:cNvGraphicFramePr>
          <p:nvPr/>
        </p:nvGraphicFramePr>
        <p:xfrm>
          <a:off x="3000364" y="2357430"/>
          <a:ext cx="698836" cy="323851"/>
        </p:xfrm>
        <a:graphic>
          <a:graphicData uri="http://schemas.openxmlformats.org/presentationml/2006/ole">
            <p:oleObj spid="_x0000_s88067" name="Equation" r:id="rId5" imgW="396626" imgH="179122" progId="Equation.DSMT4">
              <p:embed/>
            </p:oleObj>
          </a:graphicData>
        </a:graphic>
      </p:graphicFrame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8069" name="Object 5"/>
          <p:cNvGraphicFramePr>
            <a:graphicFrameLocks noChangeAspect="1"/>
          </p:cNvGraphicFramePr>
          <p:nvPr/>
        </p:nvGraphicFramePr>
        <p:xfrm>
          <a:off x="2714612" y="3714752"/>
          <a:ext cx="1553879" cy="704852"/>
        </p:xfrm>
        <a:graphic>
          <a:graphicData uri="http://schemas.openxmlformats.org/presentationml/2006/ole">
            <p:oleObj spid="_x0000_s88069" name="Equation" r:id="rId6" imgW="931141" imgH="420927" progId="Equation.DSMT4">
              <p:embed/>
            </p:oleObj>
          </a:graphicData>
        </a:graphic>
      </p:graphicFrame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8071" name="Object 7"/>
          <p:cNvGraphicFramePr>
            <a:graphicFrameLocks noChangeAspect="1"/>
          </p:cNvGraphicFramePr>
          <p:nvPr/>
        </p:nvGraphicFramePr>
        <p:xfrm>
          <a:off x="4357686" y="3786190"/>
          <a:ext cx="1612327" cy="633414"/>
        </p:xfrm>
        <a:graphic>
          <a:graphicData uri="http://schemas.openxmlformats.org/presentationml/2006/ole">
            <p:oleObj spid="_x0000_s88071" name="Equation" r:id="rId7" imgW="1071450" imgH="420927" progId="Equation.DSMT4">
              <p:embed/>
            </p:oleObj>
          </a:graphicData>
        </a:graphic>
      </p:graphicFrame>
      <p:sp>
        <p:nvSpPr>
          <p:cNvPr id="880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8073" name="Object 9"/>
          <p:cNvGraphicFramePr>
            <a:graphicFrameLocks noChangeAspect="1"/>
          </p:cNvGraphicFramePr>
          <p:nvPr/>
        </p:nvGraphicFramePr>
        <p:xfrm>
          <a:off x="2714612" y="4687068"/>
          <a:ext cx="1928826" cy="632655"/>
        </p:xfrm>
        <a:graphic>
          <a:graphicData uri="http://schemas.openxmlformats.org/presentationml/2006/ole">
            <p:oleObj spid="_x0000_s88073" name="Equation" r:id="rId8" imgW="1198482" imgH="395244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电工页脚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6215063"/>
            <a:ext cx="6172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142875" y="285750"/>
            <a:ext cx="500063" cy="6357938"/>
          </a:xfrm>
          <a:prstGeom prst="rect">
            <a:avLst/>
          </a:prstGeom>
          <a:gradFill rotWithShape="1">
            <a:gsLst>
              <a:gs pos="0">
                <a:srgbClr val="61A9F5"/>
              </a:gs>
              <a:gs pos="50000">
                <a:srgbClr val="FFFFFF"/>
              </a:gs>
              <a:gs pos="100000">
                <a:srgbClr val="61A9F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43173" y="2000250"/>
            <a:ext cx="46166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b="1" dirty="0" smtClean="0"/>
              <a:t>第二节     求极限的方法</a:t>
            </a:r>
            <a:endParaRPr lang="zh-CN" altLang="en-US" b="1" dirty="0"/>
          </a:p>
        </p:txBody>
      </p:sp>
      <p:sp>
        <p:nvSpPr>
          <p:cNvPr id="5" name="矩形 4"/>
          <p:cNvSpPr/>
          <p:nvPr/>
        </p:nvSpPr>
        <p:spPr>
          <a:xfrm>
            <a:off x="1785918" y="1071546"/>
            <a:ext cx="11031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dirty="0" smtClean="0"/>
              <a:t>例</a:t>
            </a:r>
            <a:r>
              <a:rPr lang="en-US" altLang="zh-CN" sz="2800" b="1" dirty="0" smtClean="0"/>
              <a:t> </a:t>
            </a:r>
            <a:r>
              <a:rPr lang="en-US" altLang="zh-CN" sz="2800" dirty="0" smtClean="0"/>
              <a:t> </a:t>
            </a:r>
            <a:r>
              <a:rPr lang="zh-CN" altLang="zh-CN" sz="2800" dirty="0" smtClean="0"/>
              <a:t>求</a:t>
            </a:r>
            <a:endParaRPr lang="zh-CN" altLang="en-US" sz="2800" dirty="0"/>
          </a:p>
        </p:txBody>
      </p:sp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1137" name="Object 1"/>
          <p:cNvGraphicFramePr>
            <a:graphicFrameLocks noChangeAspect="1"/>
          </p:cNvGraphicFramePr>
          <p:nvPr/>
        </p:nvGraphicFramePr>
        <p:xfrm>
          <a:off x="2857488" y="1000108"/>
          <a:ext cx="1818421" cy="714380"/>
        </p:xfrm>
        <a:graphic>
          <a:graphicData uri="http://schemas.openxmlformats.org/presentationml/2006/ole">
            <p:oleObj spid="_x0000_s91137" name="Equation" r:id="rId4" imgW="1071450" imgH="420927" progId="Equation.DSMT4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85918" y="2000241"/>
            <a:ext cx="62865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解：当          时，</a:t>
            </a:r>
            <a:r>
              <a:rPr lang="zh-CN" altLang="zh-CN" sz="2800" dirty="0" smtClean="0"/>
              <a:t>分子与分母的极限都为无限大</a:t>
            </a:r>
            <a:r>
              <a:rPr lang="zh-CN" altLang="en-US" sz="2800" dirty="0" smtClean="0"/>
              <a:t>，</a:t>
            </a:r>
            <a:r>
              <a:rPr lang="zh-CN" altLang="zh-CN" sz="2800" dirty="0" smtClean="0"/>
              <a:t>不能直接用商的运算法则</a:t>
            </a:r>
            <a:r>
              <a:rPr lang="zh-CN" altLang="en-US" sz="2800" dirty="0" smtClean="0"/>
              <a:t>。考虑</a:t>
            </a:r>
            <a:r>
              <a:rPr lang="zh-CN" altLang="zh-CN" sz="2800" dirty="0" smtClean="0"/>
              <a:t>分子、分母同除以</a:t>
            </a:r>
            <a:r>
              <a:rPr lang="en-US" altLang="zh-CN" sz="2800" dirty="0" smtClean="0"/>
              <a:t>    </a:t>
            </a:r>
            <a:r>
              <a:rPr lang="zh-CN" altLang="en-US" sz="2800" dirty="0" smtClean="0"/>
              <a:t>，得</a:t>
            </a:r>
            <a:endParaRPr lang="zh-CN" altLang="en-US" sz="2800" dirty="0"/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1139" name="Object 3"/>
          <p:cNvGraphicFramePr>
            <a:graphicFrameLocks noChangeAspect="1"/>
          </p:cNvGraphicFramePr>
          <p:nvPr/>
        </p:nvGraphicFramePr>
        <p:xfrm>
          <a:off x="2928926" y="2143116"/>
          <a:ext cx="1000132" cy="319191"/>
        </p:xfrm>
        <a:graphic>
          <a:graphicData uri="http://schemas.openxmlformats.org/presentationml/2006/ole">
            <p:oleObj spid="_x0000_s91139" name="Equation" r:id="rId5" imgW="448196" imgH="140862" progId="Equation.DSMT4">
              <p:embed/>
            </p:oleObj>
          </a:graphicData>
        </a:graphic>
      </p:graphicFrame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1141" name="Object 5"/>
          <p:cNvGraphicFramePr>
            <a:graphicFrameLocks noChangeAspect="1"/>
          </p:cNvGraphicFramePr>
          <p:nvPr/>
        </p:nvGraphicFramePr>
        <p:xfrm>
          <a:off x="1571604" y="3643314"/>
          <a:ext cx="1857389" cy="736262"/>
        </p:xfrm>
        <a:graphic>
          <a:graphicData uri="http://schemas.openxmlformats.org/presentationml/2006/ole">
            <p:oleObj spid="_x0000_s91141" name="Equation" r:id="rId6" imgW="1058695" imgH="420927" progId="Equation.DSMT4">
              <p:embed/>
            </p:oleObj>
          </a:graphicData>
        </a:graphic>
      </p:graphicFrame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1143" name="Object 7"/>
          <p:cNvGraphicFramePr>
            <a:graphicFrameLocks noChangeAspect="1"/>
          </p:cNvGraphicFramePr>
          <p:nvPr/>
        </p:nvGraphicFramePr>
        <p:xfrm>
          <a:off x="3357554" y="3357562"/>
          <a:ext cx="2316964" cy="1333504"/>
        </p:xfrm>
        <a:graphic>
          <a:graphicData uri="http://schemas.openxmlformats.org/presentationml/2006/ole">
            <p:oleObj spid="_x0000_s91143" name="Equation" r:id="rId7" imgW="1325980" imgH="764988" progId="Equation.DSMT4">
              <p:embed/>
            </p:oleObj>
          </a:graphicData>
        </a:graphic>
      </p:graphicFrame>
      <p:sp>
        <p:nvSpPr>
          <p:cNvPr id="911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1145" name="Object 9"/>
          <p:cNvGraphicFramePr>
            <a:graphicFrameLocks noChangeAspect="1"/>
          </p:cNvGraphicFramePr>
          <p:nvPr/>
        </p:nvGraphicFramePr>
        <p:xfrm>
          <a:off x="5715008" y="3357562"/>
          <a:ext cx="2483002" cy="1409704"/>
        </p:xfrm>
        <a:graphic>
          <a:graphicData uri="http://schemas.openxmlformats.org/presentationml/2006/ole">
            <p:oleObj spid="_x0000_s91145" name="Equation" r:id="rId8" imgW="1473840" imgH="838564" progId="Equation.DSMT4">
              <p:embed/>
            </p:oleObj>
          </a:graphicData>
        </a:graphic>
      </p:graphicFrame>
      <p:sp>
        <p:nvSpPr>
          <p:cNvPr id="91148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1147" name="Object 11"/>
          <p:cNvGraphicFramePr>
            <a:graphicFrameLocks noChangeAspect="1"/>
          </p:cNvGraphicFramePr>
          <p:nvPr/>
        </p:nvGraphicFramePr>
        <p:xfrm>
          <a:off x="3357554" y="4857760"/>
          <a:ext cx="428628" cy="627634"/>
        </p:xfrm>
        <a:graphic>
          <a:graphicData uri="http://schemas.openxmlformats.org/presentationml/2006/ole">
            <p:oleObj spid="_x0000_s91147" name="Equation" r:id="rId9" imgW="268682" imgH="396626" progId="Equation.DSMT4">
              <p:embed/>
            </p:oleObj>
          </a:graphicData>
        </a:graphic>
      </p:graphicFrame>
      <p:sp>
        <p:nvSpPr>
          <p:cNvPr id="9115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1149" name="Object 13"/>
          <p:cNvGraphicFramePr>
            <a:graphicFrameLocks noChangeAspect="1"/>
          </p:cNvGraphicFramePr>
          <p:nvPr/>
        </p:nvGraphicFramePr>
        <p:xfrm>
          <a:off x="5429256" y="2928934"/>
          <a:ext cx="374878" cy="414339"/>
        </p:xfrm>
        <a:graphic>
          <a:graphicData uri="http://schemas.openxmlformats.org/presentationml/2006/ole">
            <p:oleObj spid="_x0000_s91149" name="Equation" r:id="rId10" imgW="180622" imgH="206425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电工页脚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6215063"/>
            <a:ext cx="6172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142875" y="285750"/>
            <a:ext cx="500063" cy="6357938"/>
          </a:xfrm>
          <a:prstGeom prst="rect">
            <a:avLst/>
          </a:prstGeom>
          <a:gradFill rotWithShape="1">
            <a:gsLst>
              <a:gs pos="0">
                <a:srgbClr val="61A9F5"/>
              </a:gs>
              <a:gs pos="50000">
                <a:srgbClr val="FFFFFF"/>
              </a:gs>
              <a:gs pos="100000">
                <a:srgbClr val="61A9F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43173" y="2000250"/>
            <a:ext cx="46166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b="1" dirty="0" smtClean="0"/>
              <a:t>第二节     求极限的方法</a:t>
            </a:r>
            <a:endParaRPr lang="zh-CN" altLang="en-US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500042"/>
            <a:ext cx="1714512" cy="668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2161" name="Object 1"/>
          <p:cNvGraphicFramePr>
            <a:graphicFrameLocks noChangeAspect="1"/>
          </p:cNvGraphicFramePr>
          <p:nvPr/>
        </p:nvGraphicFramePr>
        <p:xfrm>
          <a:off x="2357422" y="1928802"/>
          <a:ext cx="4375037" cy="1592385"/>
        </p:xfrm>
        <a:graphic>
          <a:graphicData uri="http://schemas.openxmlformats.org/presentationml/2006/ole">
            <p:oleObj spid="_x0000_s92161" name="Equation" r:id="rId5" imgW="2590800" imgH="939800" progId="Equation.DSMT4">
              <p:embed/>
            </p:oleObj>
          </a:graphicData>
        </a:graphic>
      </p:graphicFrame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2163" name="Object 3"/>
          <p:cNvGraphicFramePr>
            <a:graphicFrameLocks noChangeAspect="1"/>
          </p:cNvGraphicFramePr>
          <p:nvPr/>
        </p:nvGraphicFramePr>
        <p:xfrm>
          <a:off x="3000364" y="4286256"/>
          <a:ext cx="990603" cy="371476"/>
        </p:xfrm>
        <a:graphic>
          <a:graphicData uri="http://schemas.openxmlformats.org/presentationml/2006/ole">
            <p:oleObj spid="_x0000_s92163" name="Equation" r:id="rId6" imgW="612524" imgH="229697" progId="Equation.DSMT4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143108" y="4143380"/>
            <a:ext cx="5464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其中           ，且      </a:t>
            </a:r>
            <a:r>
              <a:rPr lang="zh-CN" altLang="zh-CN" sz="2800" dirty="0" smtClean="0"/>
              <a:t>为非负整数</a:t>
            </a:r>
            <a:r>
              <a:rPr lang="zh-CN" altLang="en-US" sz="2800" dirty="0" smtClean="0"/>
              <a:t>。</a:t>
            </a:r>
            <a:endParaRPr lang="zh-CN" altLang="en-US" sz="2800" dirty="0"/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2165" name="Object 5"/>
          <p:cNvGraphicFramePr>
            <a:graphicFrameLocks noChangeAspect="1"/>
          </p:cNvGraphicFramePr>
          <p:nvPr/>
        </p:nvGraphicFramePr>
        <p:xfrm>
          <a:off x="4714876" y="4286256"/>
          <a:ext cx="642942" cy="352581"/>
        </p:xfrm>
        <a:graphic>
          <a:graphicData uri="http://schemas.openxmlformats.org/presentationml/2006/ole">
            <p:oleObj spid="_x0000_s92165" name="Equation" r:id="rId7" imgW="294529" imgH="166473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电工页脚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6215063"/>
            <a:ext cx="6172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142875" y="285750"/>
            <a:ext cx="500063" cy="6357938"/>
          </a:xfrm>
          <a:prstGeom prst="rect">
            <a:avLst/>
          </a:prstGeom>
          <a:gradFill rotWithShape="1">
            <a:gsLst>
              <a:gs pos="0">
                <a:srgbClr val="61A9F5"/>
              </a:gs>
              <a:gs pos="50000">
                <a:srgbClr val="FFFFFF"/>
              </a:gs>
              <a:gs pos="100000">
                <a:srgbClr val="61A9F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43173" y="2000250"/>
            <a:ext cx="46166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b="1" dirty="0" smtClean="0"/>
              <a:t>第二节     求极限的方法</a:t>
            </a:r>
            <a:endParaRPr lang="zh-CN" altLang="en-US" b="1" dirty="0"/>
          </a:p>
        </p:txBody>
      </p:sp>
      <p:sp>
        <p:nvSpPr>
          <p:cNvPr id="5" name="矩形 4"/>
          <p:cNvSpPr/>
          <p:nvPr/>
        </p:nvSpPr>
        <p:spPr>
          <a:xfrm>
            <a:off x="1714480" y="1142984"/>
            <a:ext cx="53479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dirty="0" smtClean="0"/>
              <a:t>例</a:t>
            </a:r>
            <a:r>
              <a:rPr lang="en-US" altLang="zh-CN" sz="2800" b="1" dirty="0" smtClean="0"/>
              <a:t> </a:t>
            </a:r>
            <a:r>
              <a:rPr lang="en-US" altLang="zh-CN" sz="2800" dirty="0" smtClean="0"/>
              <a:t> </a:t>
            </a:r>
            <a:r>
              <a:rPr lang="zh-CN" altLang="zh-CN" sz="2800" dirty="0" smtClean="0"/>
              <a:t>求</a:t>
            </a:r>
            <a:r>
              <a:rPr lang="zh-CN" altLang="en-US" sz="2800" dirty="0" smtClean="0"/>
              <a:t>：</a:t>
            </a:r>
            <a:r>
              <a:rPr lang="zh-CN" altLang="en-US" sz="2800" dirty="0" smtClean="0">
                <a:sym typeface="Wingdings" pitchFamily="2" charset="2"/>
              </a:rPr>
              <a:t>（</a:t>
            </a:r>
            <a:r>
              <a:rPr lang="en-US" altLang="zh-CN" sz="2800" dirty="0" smtClean="0">
                <a:sym typeface="Wingdings" pitchFamily="2" charset="2"/>
              </a:rPr>
              <a:t>1</a:t>
            </a:r>
            <a:r>
              <a:rPr lang="zh-CN" altLang="en-US" sz="2800" dirty="0" smtClean="0">
                <a:sym typeface="Wingdings" pitchFamily="2" charset="2"/>
              </a:rPr>
              <a:t>）                 ；（</a:t>
            </a:r>
            <a:r>
              <a:rPr lang="en-US" altLang="zh-CN" sz="2800" dirty="0" smtClean="0">
                <a:sym typeface="Wingdings" pitchFamily="2" charset="2"/>
              </a:rPr>
              <a:t>2</a:t>
            </a:r>
            <a:r>
              <a:rPr lang="zh-CN" altLang="en-US" sz="2800" dirty="0" smtClean="0">
                <a:sym typeface="Wingdings" pitchFamily="2" charset="2"/>
              </a:rPr>
              <a:t>）</a:t>
            </a:r>
            <a:endParaRPr lang="zh-CN" altLang="en-US" sz="2800" dirty="0"/>
          </a:p>
        </p:txBody>
      </p:sp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714480" y="2071679"/>
            <a:ext cx="628654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解：（</a:t>
            </a:r>
            <a:r>
              <a:rPr lang="en-US" altLang="zh-CN" sz="2800" dirty="0" smtClean="0"/>
              <a:t>1</a:t>
            </a:r>
            <a:r>
              <a:rPr lang="zh-CN" altLang="en-US" sz="2800" dirty="0" smtClean="0"/>
              <a:t>）</a:t>
            </a:r>
            <a:endParaRPr lang="en-US" altLang="zh-CN" sz="2800" dirty="0" smtClean="0"/>
          </a:p>
          <a:p>
            <a:endParaRPr lang="en-US" altLang="zh-CN" sz="2800" dirty="0" smtClean="0"/>
          </a:p>
          <a:p>
            <a:endParaRPr lang="en-US" altLang="zh-CN" sz="2800" dirty="0" smtClean="0"/>
          </a:p>
          <a:p>
            <a:endParaRPr lang="en-US" altLang="zh-CN" sz="2800" dirty="0" smtClean="0"/>
          </a:p>
          <a:p>
            <a:r>
              <a:rPr lang="zh-CN" altLang="en-US" sz="2800" dirty="0" smtClean="0"/>
              <a:t>（</a:t>
            </a:r>
            <a:r>
              <a:rPr lang="en-US" altLang="zh-CN" sz="2800" dirty="0" smtClean="0"/>
              <a:t>2</a:t>
            </a:r>
            <a:r>
              <a:rPr lang="zh-CN" altLang="en-US" sz="2800" dirty="0" smtClean="0"/>
              <a:t>）               </a:t>
            </a:r>
            <a:r>
              <a:rPr lang="en-US" altLang="zh-CN" sz="2800" dirty="0" smtClean="0"/>
              <a:t>=</a:t>
            </a:r>
          </a:p>
          <a:p>
            <a:endParaRPr lang="en-US" altLang="zh-CN" sz="2800" dirty="0" smtClean="0"/>
          </a:p>
          <a:p>
            <a:r>
              <a:rPr lang="en-US" altLang="zh-CN" sz="2800" dirty="0" smtClean="0"/>
              <a:t>         =</a:t>
            </a:r>
            <a:endParaRPr lang="zh-CN" altLang="en-US" sz="2800" dirty="0"/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11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1148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115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421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4217" name="Object 9"/>
          <p:cNvGraphicFramePr>
            <a:graphicFrameLocks noChangeAspect="1"/>
          </p:cNvGraphicFramePr>
          <p:nvPr/>
        </p:nvGraphicFramePr>
        <p:xfrm>
          <a:off x="3857620" y="1071546"/>
          <a:ext cx="1796730" cy="752477"/>
        </p:xfrm>
        <a:graphic>
          <a:graphicData uri="http://schemas.openxmlformats.org/presentationml/2006/ole">
            <p:oleObj spid="_x0000_s94217" name="Equation" r:id="rId4" imgW="1122472" imgH="471948" progId="Equation.DSMT4">
              <p:embed/>
            </p:oleObj>
          </a:graphicData>
        </a:graphic>
      </p:graphicFrame>
      <p:sp>
        <p:nvSpPr>
          <p:cNvPr id="9422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4219" name="Object 11"/>
          <p:cNvGraphicFramePr>
            <a:graphicFrameLocks noChangeAspect="1"/>
          </p:cNvGraphicFramePr>
          <p:nvPr/>
        </p:nvGraphicFramePr>
        <p:xfrm>
          <a:off x="6858016" y="1071546"/>
          <a:ext cx="1489801" cy="704852"/>
        </p:xfrm>
        <a:graphic>
          <a:graphicData uri="http://schemas.openxmlformats.org/presentationml/2006/ole">
            <p:oleObj spid="_x0000_s94219" name="Equation" r:id="rId5" imgW="892875" imgH="420927" progId="Equation.DSMT4">
              <p:embed/>
            </p:oleObj>
          </a:graphicData>
        </a:graphic>
      </p:graphicFrame>
      <p:sp>
        <p:nvSpPr>
          <p:cNvPr id="9422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4221" name="Object 13"/>
          <p:cNvGraphicFramePr>
            <a:graphicFrameLocks noChangeAspect="1"/>
          </p:cNvGraphicFramePr>
          <p:nvPr/>
        </p:nvGraphicFramePr>
        <p:xfrm>
          <a:off x="3286116" y="2000240"/>
          <a:ext cx="1876343" cy="785818"/>
        </p:xfrm>
        <a:graphic>
          <a:graphicData uri="http://schemas.openxmlformats.org/presentationml/2006/ole">
            <p:oleObj spid="_x0000_s94221" name="Equation" r:id="rId6" imgW="1122472" imgH="471948" progId="Equation.DSMT4">
              <p:embed/>
            </p:oleObj>
          </a:graphicData>
        </a:graphic>
      </p:graphicFrame>
      <p:sp>
        <p:nvSpPr>
          <p:cNvPr id="9422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4223" name="Object 15"/>
          <p:cNvGraphicFramePr>
            <a:graphicFrameLocks noChangeAspect="1"/>
          </p:cNvGraphicFramePr>
          <p:nvPr/>
        </p:nvGraphicFramePr>
        <p:xfrm>
          <a:off x="5143504" y="2071678"/>
          <a:ext cx="1534226" cy="604839"/>
        </p:xfrm>
        <a:graphic>
          <a:graphicData uri="http://schemas.openxmlformats.org/presentationml/2006/ole">
            <p:oleObj spid="_x0000_s94223" name="Equation" r:id="rId7" imgW="994485" imgH="395244" progId="Equation.DSMT4">
              <p:embed/>
            </p:oleObj>
          </a:graphicData>
        </a:graphic>
      </p:graphicFrame>
      <p:sp>
        <p:nvSpPr>
          <p:cNvPr id="9422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4225" name="Object 17"/>
          <p:cNvGraphicFramePr>
            <a:graphicFrameLocks noChangeAspect="1"/>
          </p:cNvGraphicFramePr>
          <p:nvPr/>
        </p:nvGraphicFramePr>
        <p:xfrm>
          <a:off x="3214678" y="2928934"/>
          <a:ext cx="3181466" cy="633414"/>
        </p:xfrm>
        <a:graphic>
          <a:graphicData uri="http://schemas.openxmlformats.org/presentationml/2006/ole">
            <p:oleObj spid="_x0000_s94225" name="Equation" r:id="rId8" imgW="2109115" imgH="419282" progId="Equation.DSMT4">
              <p:embed/>
            </p:oleObj>
          </a:graphicData>
        </a:graphic>
      </p:graphicFrame>
      <p:sp>
        <p:nvSpPr>
          <p:cNvPr id="9422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4227" name="Object 19"/>
          <p:cNvGraphicFramePr>
            <a:graphicFrameLocks noChangeAspect="1"/>
          </p:cNvGraphicFramePr>
          <p:nvPr/>
        </p:nvGraphicFramePr>
        <p:xfrm>
          <a:off x="2714612" y="3678632"/>
          <a:ext cx="1498786" cy="740972"/>
        </p:xfrm>
        <a:graphic>
          <a:graphicData uri="http://schemas.openxmlformats.org/presentationml/2006/ole">
            <p:oleObj spid="_x0000_s94227" name="Equation" r:id="rId9" imgW="854237" imgH="420744" progId="Equation.DSMT4">
              <p:embed/>
            </p:oleObj>
          </a:graphicData>
        </a:graphic>
      </p:graphicFrame>
      <p:sp>
        <p:nvSpPr>
          <p:cNvPr id="94230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4229" name="Object 21"/>
          <p:cNvGraphicFramePr>
            <a:graphicFrameLocks noChangeAspect="1"/>
          </p:cNvGraphicFramePr>
          <p:nvPr/>
        </p:nvGraphicFramePr>
        <p:xfrm>
          <a:off x="4429124" y="3680143"/>
          <a:ext cx="2714644" cy="787086"/>
        </p:xfrm>
        <a:graphic>
          <a:graphicData uri="http://schemas.openxmlformats.org/presentationml/2006/ole">
            <p:oleObj spid="_x0000_s94229" name="Equation" r:id="rId10" imgW="1613600" imgH="470104" progId="Equation.DSMT4">
              <p:embed/>
            </p:oleObj>
          </a:graphicData>
        </a:graphic>
      </p:graphicFrame>
      <p:sp>
        <p:nvSpPr>
          <p:cNvPr id="94232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4231" name="Object 23"/>
          <p:cNvGraphicFramePr>
            <a:graphicFrameLocks noChangeAspect="1"/>
          </p:cNvGraphicFramePr>
          <p:nvPr/>
        </p:nvGraphicFramePr>
        <p:xfrm>
          <a:off x="2928927" y="4673805"/>
          <a:ext cx="2071702" cy="569718"/>
        </p:xfrm>
        <a:graphic>
          <a:graphicData uri="http://schemas.openxmlformats.org/presentationml/2006/ole">
            <p:oleObj spid="_x0000_s94231" name="Equation" r:id="rId11" imgW="1146983" imgH="318606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电工页脚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6215063"/>
            <a:ext cx="6172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142875" y="285750"/>
            <a:ext cx="500063" cy="6357938"/>
          </a:xfrm>
          <a:prstGeom prst="rect">
            <a:avLst/>
          </a:prstGeom>
          <a:gradFill rotWithShape="1">
            <a:gsLst>
              <a:gs pos="0">
                <a:srgbClr val="61A9F5"/>
              </a:gs>
              <a:gs pos="50000">
                <a:srgbClr val="FFFFFF"/>
              </a:gs>
              <a:gs pos="100000">
                <a:srgbClr val="61A9F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43173" y="2000250"/>
            <a:ext cx="46166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b="1" dirty="0" smtClean="0"/>
              <a:t>第二节     求极限的方法</a:t>
            </a:r>
            <a:endParaRPr lang="zh-CN" altLang="en-US" b="1" dirty="0"/>
          </a:p>
        </p:txBody>
      </p:sp>
      <p:sp>
        <p:nvSpPr>
          <p:cNvPr id="93185" name="Rectangle 1"/>
          <p:cNvSpPr>
            <a:spLocks noChangeArrowheads="1"/>
          </p:cNvSpPr>
          <p:nvPr/>
        </p:nvSpPr>
        <p:spPr bwMode="auto">
          <a:xfrm>
            <a:off x="1643042" y="714356"/>
            <a:ext cx="38576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82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57800" algn="l"/>
              </a:tabLst>
            </a:pP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二、两个重要极限</a:t>
            </a:r>
            <a:endParaRPr kumimoji="0" 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00232" y="1428736"/>
            <a:ext cx="31085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/>
              <a:t>1. </a:t>
            </a:r>
            <a:r>
              <a:rPr lang="zh-CN" altLang="zh-CN" sz="2800" b="1" dirty="0" smtClean="0"/>
              <a:t>第一个重要极限</a:t>
            </a:r>
            <a:endParaRPr lang="zh-CN" altLang="en-US" sz="2800" dirty="0"/>
          </a:p>
        </p:txBody>
      </p:sp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9329" name="Object 1"/>
          <p:cNvGraphicFramePr>
            <a:graphicFrameLocks noChangeAspect="1"/>
          </p:cNvGraphicFramePr>
          <p:nvPr/>
        </p:nvGraphicFramePr>
        <p:xfrm>
          <a:off x="5072066" y="1285860"/>
          <a:ext cx="1550140" cy="747715"/>
        </p:xfrm>
        <a:graphic>
          <a:graphicData uri="http://schemas.openxmlformats.org/presentationml/2006/ole">
            <p:oleObj spid="_x0000_s99329" name="Equation" r:id="rId4" imgW="815987" imgH="395244" progId="Equation.DSMT4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43108" y="2214554"/>
            <a:ext cx="4884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/>
              <a:t>考察当           时，函数            的变化趋势</a:t>
            </a:r>
            <a:endParaRPr lang="zh-CN" altLang="en-US" sz="2000" dirty="0"/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9331" name="Object 3"/>
          <p:cNvGraphicFramePr>
            <a:graphicFrameLocks noChangeAspect="1"/>
          </p:cNvGraphicFramePr>
          <p:nvPr/>
        </p:nvGraphicFramePr>
        <p:xfrm>
          <a:off x="3000364" y="2214554"/>
          <a:ext cx="800103" cy="342901"/>
        </p:xfrm>
        <a:graphic>
          <a:graphicData uri="http://schemas.openxmlformats.org/presentationml/2006/ole">
            <p:oleObj spid="_x0000_s99331" name="Equation" r:id="rId5" imgW="469696" imgH="203112" progId="Equation.DSMT4">
              <p:embed/>
            </p:oleObj>
          </a:graphicData>
        </a:graphic>
      </p:graphicFrame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9333" name="Object 5"/>
          <p:cNvGraphicFramePr>
            <a:graphicFrameLocks noChangeAspect="1"/>
          </p:cNvGraphicFramePr>
          <p:nvPr/>
        </p:nvGraphicFramePr>
        <p:xfrm>
          <a:off x="4786314" y="2143116"/>
          <a:ext cx="870378" cy="604839"/>
        </p:xfrm>
        <a:graphic>
          <a:graphicData uri="http://schemas.openxmlformats.org/presentationml/2006/ole">
            <p:oleObj spid="_x0000_s99333" name="Equation" r:id="rId6" imgW="558558" imgH="393529" progId="Equation.DSMT4">
              <p:embed/>
            </p:oleObj>
          </a:graphicData>
        </a:graphic>
      </p:graphicFrame>
      <p:pic>
        <p:nvPicPr>
          <p:cNvPr id="99343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1604" y="2786058"/>
            <a:ext cx="6429420" cy="2253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1857356" y="5214950"/>
            <a:ext cx="6346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/>
              <a:t>可见，当           时，                           ，显然             。</a:t>
            </a:r>
            <a:endParaRPr lang="zh-CN" altLang="en-US" sz="2000" dirty="0"/>
          </a:p>
        </p:txBody>
      </p:sp>
      <p:graphicFrame>
        <p:nvGraphicFramePr>
          <p:cNvPr id="99344" name="Object 16"/>
          <p:cNvGraphicFramePr>
            <a:graphicFrameLocks noChangeAspect="1"/>
          </p:cNvGraphicFramePr>
          <p:nvPr/>
        </p:nvGraphicFramePr>
        <p:xfrm>
          <a:off x="2928926" y="5214950"/>
          <a:ext cx="800100" cy="342900"/>
        </p:xfrm>
        <a:graphic>
          <a:graphicData uri="http://schemas.openxmlformats.org/presentationml/2006/ole">
            <p:oleObj spid="_x0000_s99344" name="Equation" r:id="rId8" imgW="469696" imgH="203112" progId="Equation.DSMT4">
              <p:embed/>
            </p:oleObj>
          </a:graphicData>
        </a:graphic>
      </p:graphicFrame>
      <p:sp>
        <p:nvSpPr>
          <p:cNvPr id="9934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9345" name="Object 17"/>
          <p:cNvGraphicFramePr>
            <a:graphicFrameLocks noChangeAspect="1"/>
          </p:cNvGraphicFramePr>
          <p:nvPr/>
        </p:nvGraphicFramePr>
        <p:xfrm>
          <a:off x="4143372" y="5143512"/>
          <a:ext cx="2029526" cy="533401"/>
        </p:xfrm>
        <a:graphic>
          <a:graphicData uri="http://schemas.openxmlformats.org/presentationml/2006/ole">
            <p:oleObj spid="_x0000_s99345" name="Equation" r:id="rId9" imgW="1485900" imgH="393700" progId="Equation.DSMT4">
              <p:embed/>
            </p:oleObj>
          </a:graphicData>
        </a:graphic>
      </p:graphicFrame>
      <p:sp>
        <p:nvSpPr>
          <p:cNvPr id="9934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9347" name="Object 19"/>
          <p:cNvGraphicFramePr>
            <a:graphicFrameLocks noChangeAspect="1"/>
          </p:cNvGraphicFramePr>
          <p:nvPr/>
        </p:nvGraphicFramePr>
        <p:xfrm>
          <a:off x="6929454" y="5143512"/>
          <a:ext cx="857257" cy="549180"/>
        </p:xfrm>
        <a:graphic>
          <a:graphicData uri="http://schemas.openxmlformats.org/presentationml/2006/ole">
            <p:oleObj spid="_x0000_s99347" name="Equation" r:id="rId10" imgW="609336" imgH="393529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电工页脚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6215063"/>
            <a:ext cx="6172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142875" y="285750"/>
            <a:ext cx="500063" cy="6357938"/>
          </a:xfrm>
          <a:prstGeom prst="rect">
            <a:avLst/>
          </a:prstGeom>
          <a:gradFill rotWithShape="1">
            <a:gsLst>
              <a:gs pos="0">
                <a:srgbClr val="61A9F5"/>
              </a:gs>
              <a:gs pos="50000">
                <a:srgbClr val="FFFFFF"/>
              </a:gs>
              <a:gs pos="100000">
                <a:srgbClr val="61A9F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43173" y="2000250"/>
            <a:ext cx="46166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b="1" dirty="0" smtClean="0"/>
              <a:t>第二节     求极限的方法</a:t>
            </a:r>
            <a:endParaRPr lang="zh-CN" altLang="en-US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500042"/>
            <a:ext cx="1714512" cy="668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1571604" y="1643050"/>
            <a:ext cx="67151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       </a:t>
            </a:r>
            <a:r>
              <a:rPr lang="zh-CN" altLang="zh-CN" sz="2800" dirty="0" smtClean="0"/>
              <a:t>正确使用</a:t>
            </a:r>
            <a:r>
              <a:rPr lang="zh-CN" altLang="en-US" sz="2800" dirty="0" smtClean="0"/>
              <a:t>第一个重要极限               ，</a:t>
            </a:r>
            <a:r>
              <a:rPr lang="zh-CN" altLang="zh-CN" sz="2800" dirty="0" smtClean="0"/>
              <a:t>要特别注意其两个特征</a:t>
            </a:r>
            <a:r>
              <a:rPr lang="zh-CN" altLang="en-US" sz="2800" dirty="0" smtClean="0"/>
              <a:t>：</a:t>
            </a:r>
            <a:endParaRPr lang="en-US" altLang="zh-CN" sz="2800" dirty="0" smtClean="0"/>
          </a:p>
          <a:p>
            <a:r>
              <a:rPr lang="zh-CN" altLang="en-US" sz="2800" dirty="0" smtClean="0"/>
              <a:t>（</a:t>
            </a:r>
            <a:r>
              <a:rPr lang="en-US" altLang="zh-CN" sz="2800" dirty="0" smtClean="0"/>
              <a:t>1</a:t>
            </a:r>
            <a:r>
              <a:rPr lang="zh-CN" altLang="en-US" sz="2800" dirty="0" smtClean="0"/>
              <a:t>）  </a:t>
            </a:r>
            <a:r>
              <a:rPr lang="zh-CN" altLang="zh-CN" sz="2800" dirty="0" smtClean="0"/>
              <a:t>一定趋于</a:t>
            </a:r>
            <a:r>
              <a:rPr lang="en-US" altLang="zh-CN" sz="2800" dirty="0" smtClean="0"/>
              <a:t>0</a:t>
            </a:r>
            <a:r>
              <a:rPr lang="zh-CN" altLang="en-US" sz="2800" dirty="0" smtClean="0"/>
              <a:t>；</a:t>
            </a:r>
            <a:endParaRPr lang="en-US" altLang="zh-CN" sz="2800" dirty="0" smtClean="0"/>
          </a:p>
          <a:p>
            <a:endParaRPr lang="en-US" altLang="zh-CN" sz="2800" dirty="0" smtClean="0"/>
          </a:p>
          <a:p>
            <a:r>
              <a:rPr lang="zh-CN" altLang="en-US" sz="2800" dirty="0" smtClean="0"/>
              <a:t>（</a:t>
            </a:r>
            <a:r>
              <a:rPr lang="en-US" altLang="zh-CN" sz="2800" dirty="0" smtClean="0"/>
              <a:t>2</a:t>
            </a:r>
            <a:r>
              <a:rPr lang="zh-CN" altLang="en-US" sz="2800" dirty="0" smtClean="0"/>
              <a:t>）</a:t>
            </a:r>
            <a:r>
              <a:rPr lang="zh-CN" altLang="zh-CN" sz="2800" dirty="0" smtClean="0"/>
              <a:t>分子是</a:t>
            </a:r>
            <a:r>
              <a:rPr lang="en-US" altLang="zh-CN" sz="2800" dirty="0" smtClean="0"/>
              <a:t>  </a:t>
            </a:r>
            <a:r>
              <a:rPr lang="zh-CN" altLang="zh-CN" sz="2800" dirty="0" smtClean="0"/>
              <a:t>的正弦函数，分母是</a:t>
            </a:r>
            <a:r>
              <a:rPr lang="en-US" altLang="zh-CN" sz="2800" dirty="0" smtClean="0"/>
              <a:t>   </a:t>
            </a:r>
            <a:r>
              <a:rPr lang="zh-CN" altLang="zh-CN" sz="2800" dirty="0" smtClean="0"/>
              <a:t>本身</a:t>
            </a:r>
            <a:r>
              <a:rPr lang="zh-CN" altLang="en-US" sz="2800" dirty="0" smtClean="0"/>
              <a:t>。</a:t>
            </a:r>
            <a:endParaRPr lang="en-US" altLang="zh-CN" sz="2800" dirty="0" smtClean="0"/>
          </a:p>
          <a:p>
            <a:endParaRPr lang="en-US" altLang="zh-CN" sz="2800" dirty="0" smtClean="0"/>
          </a:p>
          <a:p>
            <a:r>
              <a:rPr lang="zh-CN" altLang="en-US" sz="2800" dirty="0" smtClean="0"/>
              <a:t>其变量代换形式是，当             时，</a:t>
            </a:r>
            <a:endParaRPr lang="zh-CN" altLang="en-US" sz="2800" dirty="0"/>
          </a:p>
        </p:txBody>
      </p:sp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8305" name="Object 1"/>
          <p:cNvGraphicFramePr>
            <a:graphicFrameLocks noChangeAspect="1"/>
          </p:cNvGraphicFramePr>
          <p:nvPr/>
        </p:nvGraphicFramePr>
        <p:xfrm>
          <a:off x="2428860" y="2571744"/>
          <a:ext cx="285752" cy="381001"/>
        </p:xfrm>
        <a:graphic>
          <a:graphicData uri="http://schemas.openxmlformats.org/presentationml/2006/ole">
            <p:oleObj spid="_x0000_s98305" name="Equation" r:id="rId5" imgW="126835" imgH="139518" progId="Equation.DSMT4">
              <p:embed/>
            </p:oleObj>
          </a:graphicData>
        </a:graphic>
      </p:graphicFrame>
      <p:graphicFrame>
        <p:nvGraphicFramePr>
          <p:cNvPr id="98307" name="Object 3"/>
          <p:cNvGraphicFramePr>
            <a:graphicFrameLocks noChangeAspect="1"/>
          </p:cNvGraphicFramePr>
          <p:nvPr/>
        </p:nvGraphicFramePr>
        <p:xfrm>
          <a:off x="6143636" y="1571612"/>
          <a:ext cx="1500198" cy="723969"/>
        </p:xfrm>
        <a:graphic>
          <a:graphicData uri="http://schemas.openxmlformats.org/presentationml/2006/ole">
            <p:oleObj spid="_x0000_s98307" name="Equation" r:id="rId6" imgW="815987" imgH="395244" progId="Equation.DSMT4">
              <p:embed/>
            </p:oleObj>
          </a:graphicData>
        </a:graphic>
      </p:graphicFrame>
      <p:graphicFrame>
        <p:nvGraphicFramePr>
          <p:cNvPr id="98308" name="Object 4"/>
          <p:cNvGraphicFramePr>
            <a:graphicFrameLocks noChangeAspect="1"/>
          </p:cNvGraphicFramePr>
          <p:nvPr/>
        </p:nvGraphicFramePr>
        <p:xfrm>
          <a:off x="3571868" y="3429000"/>
          <a:ext cx="285750" cy="381000"/>
        </p:xfrm>
        <a:graphic>
          <a:graphicData uri="http://schemas.openxmlformats.org/presentationml/2006/ole">
            <p:oleObj spid="_x0000_s98308" name="Equation" r:id="rId7" imgW="126835" imgH="139518" progId="Equation.DSMT4">
              <p:embed/>
            </p:oleObj>
          </a:graphicData>
        </a:graphic>
      </p:graphicFrame>
      <p:graphicFrame>
        <p:nvGraphicFramePr>
          <p:cNvPr id="98309" name="Object 5"/>
          <p:cNvGraphicFramePr>
            <a:graphicFrameLocks noChangeAspect="1"/>
          </p:cNvGraphicFramePr>
          <p:nvPr/>
        </p:nvGraphicFramePr>
        <p:xfrm>
          <a:off x="7000892" y="3429000"/>
          <a:ext cx="285750" cy="381000"/>
        </p:xfrm>
        <a:graphic>
          <a:graphicData uri="http://schemas.openxmlformats.org/presentationml/2006/ole">
            <p:oleObj spid="_x0000_s98309" name="Equation" r:id="rId8" imgW="126835" imgH="139518" progId="Equation.DSMT4">
              <p:embed/>
            </p:oleObj>
          </a:graphicData>
        </a:graphic>
      </p:graphicFrame>
      <p:sp>
        <p:nvSpPr>
          <p:cNvPr id="983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8310" name="Object 6"/>
          <p:cNvGraphicFramePr>
            <a:graphicFrameLocks noChangeAspect="1"/>
          </p:cNvGraphicFramePr>
          <p:nvPr/>
        </p:nvGraphicFramePr>
        <p:xfrm>
          <a:off x="5214942" y="4286256"/>
          <a:ext cx="1302465" cy="490539"/>
        </p:xfrm>
        <a:graphic>
          <a:graphicData uri="http://schemas.openxmlformats.org/presentationml/2006/ole">
            <p:oleObj spid="_x0000_s98310" name="Equation" r:id="rId9" imgW="739811" imgH="280618" progId="Equation.DSMT4">
              <p:embed/>
            </p:oleObj>
          </a:graphicData>
        </a:graphic>
      </p:graphicFrame>
      <p:sp>
        <p:nvSpPr>
          <p:cNvPr id="9831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8312" name="Object 8"/>
          <p:cNvGraphicFramePr>
            <a:graphicFrameLocks noChangeAspect="1"/>
          </p:cNvGraphicFramePr>
          <p:nvPr/>
        </p:nvGraphicFramePr>
        <p:xfrm>
          <a:off x="3857620" y="5000636"/>
          <a:ext cx="1836670" cy="766765"/>
        </p:xfrm>
        <a:graphic>
          <a:graphicData uri="http://schemas.openxmlformats.org/presentationml/2006/ole">
            <p:oleObj spid="_x0000_s98312" name="Equation" r:id="rId10" imgW="981307" imgH="407816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电工页脚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6215063"/>
            <a:ext cx="6172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142875" y="285750"/>
            <a:ext cx="500063" cy="6357938"/>
          </a:xfrm>
          <a:prstGeom prst="rect">
            <a:avLst/>
          </a:prstGeom>
          <a:gradFill rotWithShape="1">
            <a:gsLst>
              <a:gs pos="0">
                <a:srgbClr val="61A9F5"/>
              </a:gs>
              <a:gs pos="50000">
                <a:srgbClr val="FFFFFF"/>
              </a:gs>
              <a:gs pos="100000">
                <a:srgbClr val="61A9F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24" name="矩形 5"/>
          <p:cNvSpPr>
            <a:spLocks noChangeArrowheads="1"/>
          </p:cNvSpPr>
          <p:nvPr/>
        </p:nvSpPr>
        <p:spPr bwMode="auto">
          <a:xfrm>
            <a:off x="1428728" y="2000240"/>
            <a:ext cx="664368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dirty="0"/>
              <a:t>      </a:t>
            </a:r>
            <a:r>
              <a:rPr lang="en-US" altLang="zh-CN" sz="2800" dirty="0" smtClean="0"/>
              <a:t> </a:t>
            </a:r>
            <a:r>
              <a:rPr lang="zh-CN" altLang="zh-CN" sz="2800" dirty="0" smtClean="0">
                <a:solidFill>
                  <a:srgbClr val="C00000"/>
                </a:solidFill>
              </a:rPr>
              <a:t>极限</a:t>
            </a:r>
            <a:r>
              <a:rPr lang="zh-CN" altLang="zh-CN" sz="2800" dirty="0" smtClean="0"/>
              <a:t>思想可以追溯到古代</a:t>
            </a:r>
            <a:r>
              <a:rPr lang="zh-CN" altLang="en-US" sz="2800" dirty="0" smtClean="0"/>
              <a:t>。</a:t>
            </a:r>
            <a:r>
              <a:rPr lang="zh-CN" altLang="zh-CN" sz="2800" dirty="0" smtClean="0"/>
              <a:t>刘徽的割圆术是早期极限思想的应用；古希腊人的穷竭法也蕴含了极限思想</a:t>
            </a:r>
            <a:r>
              <a:rPr lang="zh-CN" altLang="en-US" sz="2800" dirty="0" smtClean="0"/>
              <a:t>。</a:t>
            </a:r>
            <a:endParaRPr lang="zh-CN" altLang="en-US" sz="2800" dirty="0"/>
          </a:p>
        </p:txBody>
      </p:sp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143173" y="2000250"/>
            <a:ext cx="46166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b="1" dirty="0" smtClean="0"/>
              <a:t>第</a:t>
            </a:r>
            <a:r>
              <a:rPr lang="zh-CN" altLang="en-US" b="1" dirty="0"/>
              <a:t>一节     </a:t>
            </a:r>
            <a:r>
              <a:rPr lang="zh-CN" altLang="en-US" b="1" dirty="0" smtClean="0"/>
              <a:t>极限的概念</a:t>
            </a:r>
            <a:endParaRPr lang="zh-CN" altLang="en-US" b="1" dirty="0"/>
          </a:p>
        </p:txBody>
      </p:sp>
      <p:sp>
        <p:nvSpPr>
          <p:cNvPr id="5126" name="TextBox 7"/>
          <p:cNvSpPr txBox="1">
            <a:spLocks noChangeArrowheads="1"/>
          </p:cNvSpPr>
          <p:nvPr/>
        </p:nvSpPr>
        <p:spPr bwMode="auto">
          <a:xfrm>
            <a:off x="1571604" y="1000108"/>
            <a:ext cx="27093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 dirty="0"/>
              <a:t>一</a:t>
            </a:r>
            <a:r>
              <a:rPr lang="zh-CN" altLang="en-US" sz="2800" b="1" dirty="0" smtClean="0"/>
              <a:t>、极限的</a:t>
            </a:r>
            <a:r>
              <a:rPr lang="zh-CN" altLang="en-US" sz="2800" b="1" dirty="0"/>
              <a:t>概念</a:t>
            </a:r>
          </a:p>
        </p:txBody>
      </p:sp>
      <p:sp>
        <p:nvSpPr>
          <p:cNvPr id="7" name="矩形 6"/>
          <p:cNvSpPr/>
          <p:nvPr/>
        </p:nvSpPr>
        <p:spPr>
          <a:xfrm>
            <a:off x="1571604" y="3571876"/>
            <a:ext cx="67151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b="1" dirty="0" smtClean="0">
                <a:solidFill>
                  <a:srgbClr val="00B0F0"/>
                </a:solidFill>
              </a:rPr>
              <a:t>【案例</a:t>
            </a:r>
            <a:r>
              <a:rPr lang="en-US" altLang="zh-CN" sz="2800" b="1" dirty="0" smtClean="0">
                <a:solidFill>
                  <a:srgbClr val="00B0F0"/>
                </a:solidFill>
              </a:rPr>
              <a:t>2.1 </a:t>
            </a:r>
            <a:r>
              <a:rPr lang="zh-CN" altLang="zh-CN" sz="2800" b="1" dirty="0" smtClean="0">
                <a:solidFill>
                  <a:srgbClr val="00B0F0"/>
                </a:solidFill>
              </a:rPr>
              <a:t>“一尺之棰”的无限分割】</a:t>
            </a:r>
            <a:endParaRPr lang="en-US" altLang="zh-CN" sz="2800" b="1" dirty="0" smtClean="0">
              <a:solidFill>
                <a:srgbClr val="00B0F0"/>
              </a:solidFill>
            </a:endParaRPr>
          </a:p>
          <a:p>
            <a:endParaRPr lang="en-US" altLang="zh-CN" sz="2800" b="1" dirty="0" smtClean="0"/>
          </a:p>
          <a:p>
            <a:r>
              <a:rPr lang="zh-CN" altLang="zh-CN" sz="2800" dirty="0" smtClean="0"/>
              <a:t>《庄子</a:t>
            </a:r>
            <a:r>
              <a:rPr lang="en-US" altLang="zh-CN" sz="2800" dirty="0" smtClean="0"/>
              <a:t>·</a:t>
            </a:r>
            <a:r>
              <a:rPr lang="zh-CN" altLang="zh-CN" sz="2800" dirty="0" smtClean="0"/>
              <a:t>天下篇》</a:t>
            </a:r>
            <a:r>
              <a:rPr lang="zh-CN" altLang="en-US" sz="2800" dirty="0" smtClean="0"/>
              <a:t>：</a:t>
            </a:r>
            <a:r>
              <a:rPr lang="zh-CN" altLang="zh-CN" sz="2800" dirty="0" smtClean="0"/>
              <a:t>“一尺之棰，日取其半，万世不竭</a:t>
            </a:r>
            <a:r>
              <a:rPr lang="en-US" altLang="zh-CN" sz="2800" dirty="0" smtClean="0"/>
              <a:t>.</a:t>
            </a:r>
            <a:r>
              <a:rPr lang="zh-CN" altLang="zh-CN" sz="2800" dirty="0" smtClean="0"/>
              <a:t>”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电工页脚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6215063"/>
            <a:ext cx="6172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142875" y="285750"/>
            <a:ext cx="500063" cy="6357938"/>
          </a:xfrm>
          <a:prstGeom prst="rect">
            <a:avLst/>
          </a:prstGeom>
          <a:gradFill rotWithShape="1">
            <a:gsLst>
              <a:gs pos="0">
                <a:srgbClr val="61A9F5"/>
              </a:gs>
              <a:gs pos="50000">
                <a:srgbClr val="FFFFFF"/>
              </a:gs>
              <a:gs pos="100000">
                <a:srgbClr val="61A9F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43173" y="2000250"/>
            <a:ext cx="46166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b="1" dirty="0" smtClean="0"/>
              <a:t>第二节     求极限的方法</a:t>
            </a:r>
            <a:endParaRPr lang="zh-CN" altLang="en-US" b="1" dirty="0"/>
          </a:p>
        </p:txBody>
      </p:sp>
      <p:sp>
        <p:nvSpPr>
          <p:cNvPr id="100353" name="Rectangle 1"/>
          <p:cNvSpPr>
            <a:spLocks noChangeArrowheads="1"/>
          </p:cNvSpPr>
          <p:nvPr/>
        </p:nvSpPr>
        <p:spPr bwMode="auto">
          <a:xfrm>
            <a:off x="2000232" y="1071546"/>
            <a:ext cx="51435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例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  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求（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）             （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）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 </a:t>
            </a:r>
          </a:p>
        </p:txBody>
      </p:sp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0354" name="Object 2"/>
          <p:cNvGraphicFramePr>
            <a:graphicFrameLocks noChangeAspect="1"/>
          </p:cNvGraphicFramePr>
          <p:nvPr/>
        </p:nvGraphicFramePr>
        <p:xfrm>
          <a:off x="3816350" y="1000108"/>
          <a:ext cx="1001404" cy="674705"/>
        </p:xfrm>
        <a:graphic>
          <a:graphicData uri="http://schemas.openxmlformats.org/presentationml/2006/ole">
            <p:oleObj spid="_x0000_s100354" name="Equation" r:id="rId4" imgW="583920" imgH="393480" progId="Equation.DSMT4">
              <p:embed/>
            </p:oleObj>
          </a:graphicData>
        </a:graphic>
      </p:graphicFrame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0356" name="Object 4"/>
          <p:cNvGraphicFramePr>
            <a:graphicFrameLocks noChangeAspect="1"/>
          </p:cNvGraphicFramePr>
          <p:nvPr/>
        </p:nvGraphicFramePr>
        <p:xfrm>
          <a:off x="5929322" y="1000108"/>
          <a:ext cx="1369048" cy="676277"/>
        </p:xfrm>
        <a:graphic>
          <a:graphicData uri="http://schemas.openxmlformats.org/presentationml/2006/ole">
            <p:oleObj spid="_x0000_s100356" name="Equation" r:id="rId5" imgW="790488" imgH="395244" progId="Equation.DSMT4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000232" y="1928802"/>
            <a:ext cx="182133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解：（</a:t>
            </a:r>
            <a:r>
              <a:rPr lang="en-US" altLang="zh-CN" sz="2800" dirty="0" smtClean="0"/>
              <a:t>1</a:t>
            </a:r>
            <a:r>
              <a:rPr lang="zh-CN" altLang="en-US" sz="2800" dirty="0" smtClean="0"/>
              <a:t>）</a:t>
            </a:r>
            <a:endParaRPr lang="en-US" altLang="zh-CN" sz="2800" dirty="0" smtClean="0"/>
          </a:p>
          <a:p>
            <a:endParaRPr lang="en-US" altLang="zh-CN" sz="2800" dirty="0" smtClean="0"/>
          </a:p>
          <a:p>
            <a:endParaRPr lang="en-US" altLang="zh-CN" sz="2800" dirty="0" smtClean="0"/>
          </a:p>
          <a:p>
            <a:endParaRPr lang="en-US" altLang="zh-CN" sz="2800" dirty="0" smtClean="0"/>
          </a:p>
          <a:p>
            <a:r>
              <a:rPr lang="zh-CN" altLang="en-US" sz="2800" dirty="0" smtClean="0"/>
              <a:t>（</a:t>
            </a:r>
            <a:r>
              <a:rPr lang="en-US" altLang="zh-CN" sz="2800" dirty="0" smtClean="0"/>
              <a:t>2</a:t>
            </a:r>
            <a:r>
              <a:rPr lang="zh-CN" altLang="en-US" sz="2800" dirty="0" smtClean="0"/>
              <a:t>）令</a:t>
            </a:r>
            <a:endParaRPr lang="zh-CN" altLang="en-US" sz="2800" dirty="0"/>
          </a:p>
        </p:txBody>
      </p:sp>
      <p:graphicFrame>
        <p:nvGraphicFramePr>
          <p:cNvPr id="100358" name="Object 6"/>
          <p:cNvGraphicFramePr>
            <a:graphicFrameLocks noChangeAspect="1"/>
          </p:cNvGraphicFramePr>
          <p:nvPr/>
        </p:nvGraphicFramePr>
        <p:xfrm>
          <a:off x="3643306" y="1928802"/>
          <a:ext cx="1001713" cy="674688"/>
        </p:xfrm>
        <a:graphic>
          <a:graphicData uri="http://schemas.openxmlformats.org/presentationml/2006/ole">
            <p:oleObj spid="_x0000_s100358" name="Equation" r:id="rId6" imgW="583920" imgH="393480" progId="Equation.DSMT4">
              <p:embed/>
            </p:oleObj>
          </a:graphicData>
        </a:graphic>
      </p:graphicFrame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0359" name="Object 7"/>
          <p:cNvGraphicFramePr>
            <a:graphicFrameLocks noChangeAspect="1"/>
          </p:cNvGraphicFramePr>
          <p:nvPr/>
        </p:nvGraphicFramePr>
        <p:xfrm>
          <a:off x="4643438" y="1928802"/>
          <a:ext cx="2047881" cy="714377"/>
        </p:xfrm>
        <a:graphic>
          <a:graphicData uri="http://schemas.openxmlformats.org/presentationml/2006/ole">
            <p:oleObj spid="_x0000_s100359" name="Equation" r:id="rId7" imgW="1236731" imgH="433493" progId="Equation.DSMT4">
              <p:embed/>
            </p:oleObj>
          </a:graphicData>
        </a:graphic>
      </p:graphicFrame>
      <p:sp>
        <p:nvSpPr>
          <p:cNvPr id="10036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0361" name="Object 9"/>
          <p:cNvGraphicFramePr>
            <a:graphicFrameLocks noChangeAspect="1"/>
          </p:cNvGraphicFramePr>
          <p:nvPr/>
        </p:nvGraphicFramePr>
        <p:xfrm>
          <a:off x="3714744" y="2786058"/>
          <a:ext cx="2404604" cy="604839"/>
        </p:xfrm>
        <a:graphic>
          <a:graphicData uri="http://schemas.openxmlformats.org/presentationml/2006/ole">
            <p:oleObj spid="_x0000_s100361" name="Equation" r:id="rId8" imgW="1549400" imgH="393700" progId="Equation.DSMT4">
              <p:embed/>
            </p:oleObj>
          </a:graphicData>
        </a:graphic>
      </p:graphicFrame>
      <p:sp>
        <p:nvSpPr>
          <p:cNvPr id="10036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0363" name="Object 11"/>
          <p:cNvGraphicFramePr>
            <a:graphicFrameLocks noChangeAspect="1"/>
          </p:cNvGraphicFramePr>
          <p:nvPr/>
        </p:nvGraphicFramePr>
        <p:xfrm>
          <a:off x="3357554" y="3786190"/>
          <a:ext cx="1306290" cy="342901"/>
        </p:xfrm>
        <a:graphic>
          <a:graphicData uri="http://schemas.openxmlformats.org/presentationml/2006/ole">
            <p:oleObj spid="_x0000_s100363" name="Equation" r:id="rId9" imgW="764988" imgH="203997" progId="Equation.DSMT4">
              <p:embed/>
            </p:oleObj>
          </a:graphicData>
        </a:graphic>
      </p:graphicFrame>
      <p:graphicFrame>
        <p:nvGraphicFramePr>
          <p:cNvPr id="100365" name="Object 13"/>
          <p:cNvGraphicFramePr>
            <a:graphicFrameLocks noChangeAspect="1"/>
          </p:cNvGraphicFramePr>
          <p:nvPr/>
        </p:nvGraphicFramePr>
        <p:xfrm>
          <a:off x="2285984" y="4357694"/>
          <a:ext cx="1368425" cy="676275"/>
        </p:xfrm>
        <a:graphic>
          <a:graphicData uri="http://schemas.openxmlformats.org/presentationml/2006/ole">
            <p:oleObj spid="_x0000_s100365" name="Equation" r:id="rId10" imgW="790488" imgH="395244" progId="Equation.DSMT4">
              <p:embed/>
            </p:oleObj>
          </a:graphicData>
        </a:graphic>
      </p:graphicFrame>
      <p:sp>
        <p:nvSpPr>
          <p:cNvPr id="10036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0366" name="Object 14"/>
          <p:cNvGraphicFramePr>
            <a:graphicFrameLocks noChangeAspect="1"/>
          </p:cNvGraphicFramePr>
          <p:nvPr/>
        </p:nvGraphicFramePr>
        <p:xfrm>
          <a:off x="3643306" y="4357694"/>
          <a:ext cx="3045510" cy="1009653"/>
        </p:xfrm>
        <a:graphic>
          <a:graphicData uri="http://schemas.openxmlformats.org/presentationml/2006/ole">
            <p:oleObj spid="_x0000_s100366" name="Equation" r:id="rId11" imgW="1752600" imgH="584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电工页脚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6215063"/>
            <a:ext cx="6172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142875" y="285750"/>
            <a:ext cx="500063" cy="6357938"/>
          </a:xfrm>
          <a:prstGeom prst="rect">
            <a:avLst/>
          </a:prstGeom>
          <a:gradFill rotWithShape="1">
            <a:gsLst>
              <a:gs pos="0">
                <a:srgbClr val="61A9F5"/>
              </a:gs>
              <a:gs pos="50000">
                <a:srgbClr val="FFFFFF"/>
              </a:gs>
              <a:gs pos="100000">
                <a:srgbClr val="61A9F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43173" y="2000250"/>
            <a:ext cx="46166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b="1" dirty="0" smtClean="0"/>
              <a:t>第二节     求极限的方法</a:t>
            </a:r>
            <a:endParaRPr lang="zh-CN" altLang="en-US" b="1" dirty="0"/>
          </a:p>
        </p:txBody>
      </p:sp>
      <p:sp>
        <p:nvSpPr>
          <p:cNvPr id="5" name="矩形 4"/>
          <p:cNvSpPr/>
          <p:nvPr/>
        </p:nvSpPr>
        <p:spPr>
          <a:xfrm>
            <a:off x="1857356" y="1428736"/>
            <a:ext cx="31085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/>
              <a:t>2. </a:t>
            </a:r>
            <a:r>
              <a:rPr lang="zh-CN" altLang="zh-CN" sz="2800" b="1" dirty="0" smtClean="0"/>
              <a:t>第二个重要极限</a:t>
            </a:r>
            <a:endParaRPr lang="zh-CN" altLang="en-US" sz="2800" dirty="0"/>
          </a:p>
        </p:txBody>
      </p:sp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2401" name="Object 1"/>
          <p:cNvGraphicFramePr>
            <a:graphicFrameLocks noChangeAspect="1"/>
          </p:cNvGraphicFramePr>
          <p:nvPr/>
        </p:nvGraphicFramePr>
        <p:xfrm>
          <a:off x="4929190" y="1285860"/>
          <a:ext cx="1748719" cy="823915"/>
        </p:xfrm>
        <a:graphic>
          <a:graphicData uri="http://schemas.openxmlformats.org/presentationml/2006/ole">
            <p:oleObj spid="_x0000_s102401" name="Equation" r:id="rId4" imgW="994485" imgH="471743" progId="Equation.DSMT4">
              <p:embed/>
            </p:oleObj>
          </a:graphicData>
        </a:graphic>
      </p:graphicFrame>
      <p:sp>
        <p:nvSpPr>
          <p:cNvPr id="8" name="矩形 7"/>
          <p:cNvSpPr/>
          <p:nvPr/>
        </p:nvSpPr>
        <p:spPr>
          <a:xfrm>
            <a:off x="1857356" y="2285993"/>
            <a:ext cx="66437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dirty="0" smtClean="0"/>
              <a:t>考察当</a:t>
            </a:r>
            <a:r>
              <a:rPr lang="en-US" altLang="zh-CN" sz="2000" dirty="0" smtClean="0"/>
              <a:t>           </a:t>
            </a:r>
            <a:r>
              <a:rPr lang="zh-CN" altLang="en-US" sz="2000" dirty="0" smtClean="0"/>
              <a:t>时，函数          的变化趋势</a:t>
            </a:r>
            <a:endParaRPr lang="zh-CN" altLang="en-US" sz="2000" dirty="0"/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2403" name="Object 3"/>
          <p:cNvGraphicFramePr>
            <a:graphicFrameLocks noChangeAspect="1"/>
          </p:cNvGraphicFramePr>
          <p:nvPr/>
        </p:nvGraphicFramePr>
        <p:xfrm>
          <a:off x="2714612" y="2357430"/>
          <a:ext cx="714380" cy="215662"/>
        </p:xfrm>
        <a:graphic>
          <a:graphicData uri="http://schemas.openxmlformats.org/presentationml/2006/ole">
            <p:oleObj spid="_x0000_s102403" name="Equation" r:id="rId5" imgW="535492" imgH="152998" progId="Equation.DSMT4">
              <p:embed/>
            </p:oleObj>
          </a:graphicData>
        </a:graphic>
      </p:graphicFrame>
      <p:sp>
        <p:nvSpPr>
          <p:cNvPr id="10240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2406" name="Object 6"/>
          <p:cNvGraphicFramePr>
            <a:graphicFrameLocks noChangeAspect="1"/>
          </p:cNvGraphicFramePr>
          <p:nvPr/>
        </p:nvGraphicFramePr>
        <p:xfrm>
          <a:off x="4500562" y="2143116"/>
          <a:ext cx="714380" cy="625082"/>
        </p:xfrm>
        <a:graphic>
          <a:graphicData uri="http://schemas.openxmlformats.org/presentationml/2006/ole">
            <p:oleObj spid="_x0000_s102406" name="Equation" r:id="rId6" imgW="535492" imgH="471743" progId="Equation.DSMT4">
              <p:embed/>
            </p:oleObj>
          </a:graphicData>
        </a:graphic>
      </p:graphicFrame>
      <p:pic>
        <p:nvPicPr>
          <p:cNvPr id="10240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57290" y="3071810"/>
            <a:ext cx="686242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矩形 15"/>
          <p:cNvSpPr/>
          <p:nvPr/>
        </p:nvSpPr>
        <p:spPr>
          <a:xfrm>
            <a:off x="1643042" y="4929198"/>
            <a:ext cx="66437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/>
              <a:t>可见，</a:t>
            </a:r>
            <a:r>
              <a:rPr lang="zh-CN" altLang="zh-CN" sz="2000" dirty="0" smtClean="0"/>
              <a:t>当</a:t>
            </a:r>
            <a:r>
              <a:rPr lang="en-US" altLang="zh-CN" sz="2000" dirty="0" smtClean="0"/>
              <a:t>           </a:t>
            </a:r>
            <a:r>
              <a:rPr lang="zh-CN" altLang="en-US" sz="2000" dirty="0" smtClean="0"/>
              <a:t>时，函数           的</a:t>
            </a:r>
            <a:r>
              <a:rPr lang="zh-CN" altLang="zh-CN" sz="2000" dirty="0" smtClean="0"/>
              <a:t>对应值会无限地趋近于一个确定的常数</a:t>
            </a:r>
            <a:r>
              <a:rPr lang="en-US" altLang="zh-CN" sz="2000" dirty="0" smtClean="0"/>
              <a:t> </a:t>
            </a:r>
          </a:p>
          <a:p>
            <a:r>
              <a:rPr lang="en-US" altLang="zh-CN" sz="2000" dirty="0" smtClean="0"/>
              <a:t>                                               </a:t>
            </a:r>
            <a:r>
              <a:rPr lang="zh-CN" altLang="en-US" sz="2000" dirty="0" smtClean="0"/>
              <a:t>，我们用字母</a:t>
            </a:r>
            <a:r>
              <a:rPr lang="en-US" altLang="zh-CN" sz="2000" dirty="0" smtClean="0"/>
              <a:t>e</a:t>
            </a:r>
            <a:r>
              <a:rPr lang="zh-CN" altLang="en-US" sz="2000" dirty="0" smtClean="0"/>
              <a:t>来表示。</a:t>
            </a:r>
            <a:endParaRPr lang="zh-CN" altLang="en-US" sz="2000" dirty="0"/>
          </a:p>
        </p:txBody>
      </p:sp>
      <p:graphicFrame>
        <p:nvGraphicFramePr>
          <p:cNvPr id="17" name="Object 3"/>
          <p:cNvGraphicFramePr>
            <a:graphicFrameLocks noChangeAspect="1"/>
          </p:cNvGraphicFramePr>
          <p:nvPr/>
        </p:nvGraphicFramePr>
        <p:xfrm>
          <a:off x="2786050" y="5072074"/>
          <a:ext cx="714380" cy="215662"/>
        </p:xfrm>
        <a:graphic>
          <a:graphicData uri="http://schemas.openxmlformats.org/presentationml/2006/ole">
            <p:oleObj spid="_x0000_s102409" name="Equation" r:id="rId8" imgW="535492" imgH="152998" progId="Equation.DSMT4">
              <p:embed/>
            </p:oleObj>
          </a:graphicData>
        </a:graphic>
      </p:graphicFrame>
      <p:graphicFrame>
        <p:nvGraphicFramePr>
          <p:cNvPr id="18" name="Object 6"/>
          <p:cNvGraphicFramePr>
            <a:graphicFrameLocks noChangeAspect="1"/>
          </p:cNvGraphicFramePr>
          <p:nvPr/>
        </p:nvGraphicFramePr>
        <p:xfrm>
          <a:off x="4572000" y="4857760"/>
          <a:ext cx="714380" cy="625082"/>
        </p:xfrm>
        <a:graphic>
          <a:graphicData uri="http://schemas.openxmlformats.org/presentationml/2006/ole">
            <p:oleObj spid="_x0000_s102410" name="Equation" r:id="rId9" imgW="535492" imgH="471743" progId="Equation.DSMT4">
              <p:embed/>
            </p:oleObj>
          </a:graphicData>
        </a:graphic>
      </p:graphicFrame>
      <p:sp>
        <p:nvSpPr>
          <p:cNvPr id="10241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2411" name="Object 11"/>
          <p:cNvGraphicFramePr>
            <a:graphicFrameLocks noChangeAspect="1"/>
          </p:cNvGraphicFramePr>
          <p:nvPr/>
        </p:nvGraphicFramePr>
        <p:xfrm>
          <a:off x="3714744" y="5643578"/>
          <a:ext cx="1227225" cy="323851"/>
        </p:xfrm>
        <a:graphic>
          <a:graphicData uri="http://schemas.openxmlformats.org/presentationml/2006/ole">
            <p:oleObj spid="_x0000_s102411" name="Equation" r:id="rId10" imgW="687890" imgH="178342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电工页脚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6215063"/>
            <a:ext cx="6172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142875" y="285750"/>
            <a:ext cx="500063" cy="6357938"/>
          </a:xfrm>
          <a:prstGeom prst="rect">
            <a:avLst/>
          </a:prstGeom>
          <a:gradFill rotWithShape="1">
            <a:gsLst>
              <a:gs pos="0">
                <a:srgbClr val="61A9F5"/>
              </a:gs>
              <a:gs pos="50000">
                <a:srgbClr val="FFFFFF"/>
              </a:gs>
              <a:gs pos="100000">
                <a:srgbClr val="61A9F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43173" y="2000250"/>
            <a:ext cx="46166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b="1" dirty="0" smtClean="0"/>
              <a:t>第二节     求极限的方法</a:t>
            </a:r>
            <a:endParaRPr lang="zh-CN" altLang="en-US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500042"/>
            <a:ext cx="1714512" cy="668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1571604" y="1643050"/>
            <a:ext cx="67151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       </a:t>
            </a:r>
            <a:r>
              <a:rPr lang="zh-CN" altLang="zh-CN" sz="2800" dirty="0" smtClean="0"/>
              <a:t>正确使用</a:t>
            </a:r>
            <a:r>
              <a:rPr lang="zh-CN" altLang="en-US" sz="2800" dirty="0" smtClean="0"/>
              <a:t>第二个重要极限                  ，</a:t>
            </a:r>
            <a:r>
              <a:rPr lang="zh-CN" altLang="zh-CN" sz="2800" dirty="0" smtClean="0"/>
              <a:t>要特别注意其两个特征</a:t>
            </a:r>
            <a:r>
              <a:rPr lang="zh-CN" altLang="en-US" sz="2800" dirty="0" smtClean="0"/>
              <a:t>：</a:t>
            </a:r>
            <a:endParaRPr lang="en-US" altLang="zh-CN" sz="2800" dirty="0" smtClean="0"/>
          </a:p>
          <a:p>
            <a:r>
              <a:rPr lang="zh-CN" altLang="en-US" sz="2800" dirty="0" smtClean="0"/>
              <a:t>（</a:t>
            </a:r>
            <a:r>
              <a:rPr lang="en-US" altLang="zh-CN" sz="2800" dirty="0" smtClean="0"/>
              <a:t>1</a:t>
            </a:r>
            <a:r>
              <a:rPr lang="zh-CN" altLang="en-US" sz="2800" dirty="0" smtClean="0"/>
              <a:t>）</a:t>
            </a:r>
            <a:r>
              <a:rPr lang="zh-CN" altLang="zh-CN" sz="2800" dirty="0" smtClean="0"/>
              <a:t>底是数</a:t>
            </a:r>
            <a:r>
              <a:rPr lang="en-US" altLang="zh-CN" sz="2800" dirty="0" smtClean="0"/>
              <a:t>1</a:t>
            </a:r>
            <a:r>
              <a:rPr lang="zh-CN" altLang="zh-CN" sz="2800" dirty="0" smtClean="0"/>
              <a:t>加上无穷小</a:t>
            </a:r>
            <a:r>
              <a:rPr lang="zh-CN" altLang="en-US" sz="2800" dirty="0" smtClean="0"/>
              <a:t>；</a:t>
            </a:r>
            <a:endParaRPr lang="en-US" altLang="zh-CN" sz="2800" dirty="0" smtClean="0"/>
          </a:p>
          <a:p>
            <a:endParaRPr lang="en-US" altLang="zh-CN" sz="2800" dirty="0" smtClean="0"/>
          </a:p>
          <a:p>
            <a:r>
              <a:rPr lang="zh-CN" altLang="en-US" sz="2800" dirty="0" smtClean="0"/>
              <a:t>（</a:t>
            </a:r>
            <a:r>
              <a:rPr lang="en-US" altLang="zh-CN" sz="2800" dirty="0" smtClean="0"/>
              <a:t>2</a:t>
            </a:r>
            <a:r>
              <a:rPr lang="zh-CN" altLang="en-US" sz="2800" dirty="0" smtClean="0"/>
              <a:t>）</a:t>
            </a:r>
            <a:r>
              <a:rPr lang="zh-CN" altLang="zh-CN" sz="2800" dirty="0" smtClean="0"/>
              <a:t>指数是底中无穷小的倒数</a:t>
            </a:r>
            <a:r>
              <a:rPr lang="zh-CN" altLang="en-US" sz="2800" dirty="0" smtClean="0"/>
              <a:t>。</a:t>
            </a:r>
            <a:endParaRPr lang="en-US" altLang="zh-CN" sz="2800" dirty="0" smtClean="0"/>
          </a:p>
          <a:p>
            <a:endParaRPr lang="en-US" altLang="zh-CN" sz="2800" dirty="0" smtClean="0"/>
          </a:p>
          <a:p>
            <a:r>
              <a:rPr lang="zh-CN" altLang="en-US" sz="2800" dirty="0" smtClean="0"/>
              <a:t>其变量代换形式是，当             时，</a:t>
            </a:r>
            <a:endParaRPr lang="zh-CN" altLang="en-US" sz="2800" dirty="0"/>
          </a:p>
        </p:txBody>
      </p:sp>
      <p:graphicFrame>
        <p:nvGraphicFramePr>
          <p:cNvPr id="101377" name="Object 1"/>
          <p:cNvGraphicFramePr>
            <a:graphicFrameLocks noChangeAspect="1"/>
          </p:cNvGraphicFramePr>
          <p:nvPr/>
        </p:nvGraphicFramePr>
        <p:xfrm>
          <a:off x="6286512" y="1500174"/>
          <a:ext cx="1749425" cy="823913"/>
        </p:xfrm>
        <a:graphic>
          <a:graphicData uri="http://schemas.openxmlformats.org/presentationml/2006/ole">
            <p:oleObj spid="_x0000_s101377" name="Equation" r:id="rId5" imgW="994485" imgH="471743" progId="Equation.DSMT4">
              <p:embed/>
            </p:oleObj>
          </a:graphicData>
        </a:graphic>
      </p:graphicFrame>
      <p:graphicFrame>
        <p:nvGraphicFramePr>
          <p:cNvPr id="101378" name="Object 2"/>
          <p:cNvGraphicFramePr>
            <a:graphicFrameLocks noChangeAspect="1"/>
          </p:cNvGraphicFramePr>
          <p:nvPr/>
        </p:nvGraphicFramePr>
        <p:xfrm>
          <a:off x="5214938" y="4286250"/>
          <a:ext cx="1301750" cy="490538"/>
        </p:xfrm>
        <a:graphic>
          <a:graphicData uri="http://schemas.openxmlformats.org/presentationml/2006/ole">
            <p:oleObj spid="_x0000_s101378" name="Equation" r:id="rId6" imgW="739811" imgH="280618" progId="Equation.DSMT4">
              <p:embed/>
            </p:oleObj>
          </a:graphicData>
        </a:graphic>
      </p:graphicFrame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1379" name="Object 3"/>
          <p:cNvGraphicFramePr>
            <a:graphicFrameLocks noChangeAspect="1"/>
          </p:cNvGraphicFramePr>
          <p:nvPr/>
        </p:nvGraphicFramePr>
        <p:xfrm>
          <a:off x="3500430" y="5000636"/>
          <a:ext cx="2316780" cy="728665"/>
        </p:xfrm>
        <a:graphic>
          <a:graphicData uri="http://schemas.openxmlformats.org/presentationml/2006/ole">
            <p:oleObj spid="_x0000_s101379" name="Equation" r:id="rId7" imgW="1181100" imgH="3683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电工页脚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6215063"/>
            <a:ext cx="6172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142875" y="285750"/>
            <a:ext cx="500063" cy="6357938"/>
          </a:xfrm>
          <a:prstGeom prst="rect">
            <a:avLst/>
          </a:prstGeom>
          <a:gradFill rotWithShape="1">
            <a:gsLst>
              <a:gs pos="0">
                <a:srgbClr val="61A9F5"/>
              </a:gs>
              <a:gs pos="50000">
                <a:srgbClr val="FFFFFF"/>
              </a:gs>
              <a:gs pos="100000">
                <a:srgbClr val="61A9F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43173" y="2000250"/>
            <a:ext cx="46166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b="1" dirty="0" smtClean="0"/>
              <a:t>第二节     求极限的方法</a:t>
            </a:r>
            <a:endParaRPr lang="zh-CN" altLang="en-US" b="1" dirty="0"/>
          </a:p>
        </p:txBody>
      </p:sp>
      <p:sp>
        <p:nvSpPr>
          <p:cNvPr id="103425" name="Rectangle 1"/>
          <p:cNvSpPr>
            <a:spLocks noChangeArrowheads="1"/>
          </p:cNvSpPr>
          <p:nvPr/>
        </p:nvSpPr>
        <p:spPr bwMode="auto">
          <a:xfrm>
            <a:off x="1928794" y="1071546"/>
            <a:ext cx="58579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例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  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求（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）              （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）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 </a:t>
            </a:r>
          </a:p>
        </p:txBody>
      </p:sp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3426" name="Object 2"/>
          <p:cNvGraphicFramePr>
            <a:graphicFrameLocks noChangeAspect="1"/>
          </p:cNvGraphicFramePr>
          <p:nvPr/>
        </p:nvGraphicFramePr>
        <p:xfrm>
          <a:off x="3643306" y="928670"/>
          <a:ext cx="1429240" cy="823915"/>
        </p:xfrm>
        <a:graphic>
          <a:graphicData uri="http://schemas.openxmlformats.org/presentationml/2006/ole">
            <p:oleObj spid="_x0000_s103426" name="Equation" r:id="rId4" imgW="815987" imgH="471743" progId="Equation.DSMT4">
              <p:embed/>
            </p:oleObj>
          </a:graphicData>
        </a:graphic>
      </p:graphicFrame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3428" name="Object 4"/>
          <p:cNvGraphicFramePr>
            <a:graphicFrameLocks noChangeAspect="1"/>
          </p:cNvGraphicFramePr>
          <p:nvPr/>
        </p:nvGraphicFramePr>
        <p:xfrm>
          <a:off x="6000760" y="1000108"/>
          <a:ext cx="1274603" cy="752477"/>
        </p:xfrm>
        <a:graphic>
          <a:graphicData uri="http://schemas.openxmlformats.org/presentationml/2006/ole">
            <p:oleObj spid="_x0000_s103428" name="Equation" r:id="rId5" imgW="790832" imgH="471948" progId="Equation.DSMT4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857356" y="2000240"/>
            <a:ext cx="169950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解：</a:t>
            </a:r>
            <a:endParaRPr lang="en-US" altLang="zh-CN" sz="2800" dirty="0" smtClean="0"/>
          </a:p>
          <a:p>
            <a:r>
              <a:rPr lang="en-US" altLang="zh-CN" sz="2800" dirty="0" smtClean="0">
                <a:sym typeface="Wingdings" pitchFamily="2" charset="2"/>
              </a:rPr>
              <a:t>      </a:t>
            </a:r>
            <a:r>
              <a:rPr lang="zh-CN" altLang="en-US" sz="2800" dirty="0" smtClean="0">
                <a:sym typeface="Wingdings" pitchFamily="2" charset="2"/>
              </a:rPr>
              <a:t>（</a:t>
            </a:r>
            <a:r>
              <a:rPr lang="en-US" altLang="zh-CN" sz="2800" dirty="0" smtClean="0">
                <a:sym typeface="Wingdings" pitchFamily="2" charset="2"/>
              </a:rPr>
              <a:t>1</a:t>
            </a:r>
            <a:r>
              <a:rPr lang="zh-CN" altLang="en-US" sz="2800" dirty="0" smtClean="0">
                <a:sym typeface="Wingdings" pitchFamily="2" charset="2"/>
              </a:rPr>
              <a:t>）</a:t>
            </a:r>
            <a:endParaRPr lang="en-US" altLang="zh-CN" sz="2800" dirty="0" smtClean="0">
              <a:sym typeface="Wingdings" pitchFamily="2" charset="2"/>
            </a:endParaRPr>
          </a:p>
          <a:p>
            <a:endParaRPr lang="en-US" altLang="zh-CN" sz="2800" dirty="0" smtClean="0">
              <a:sym typeface="Wingdings" pitchFamily="2" charset="2"/>
            </a:endParaRPr>
          </a:p>
          <a:p>
            <a:endParaRPr lang="en-US" altLang="zh-CN" sz="2800" dirty="0" smtClean="0">
              <a:sym typeface="Wingdings" pitchFamily="2" charset="2"/>
            </a:endParaRPr>
          </a:p>
          <a:p>
            <a:r>
              <a:rPr lang="zh-CN" altLang="en-US" sz="2800" dirty="0" smtClean="0">
                <a:sym typeface="Wingdings" pitchFamily="2" charset="2"/>
              </a:rPr>
              <a:t>      （</a:t>
            </a:r>
            <a:r>
              <a:rPr lang="en-US" altLang="zh-CN" sz="2800" dirty="0" smtClean="0">
                <a:sym typeface="Wingdings" pitchFamily="2" charset="2"/>
              </a:rPr>
              <a:t>2</a:t>
            </a:r>
            <a:r>
              <a:rPr lang="zh-CN" altLang="en-US" sz="2800" dirty="0" smtClean="0">
                <a:sym typeface="Wingdings" pitchFamily="2" charset="2"/>
              </a:rPr>
              <a:t>）</a:t>
            </a:r>
            <a:endParaRPr lang="zh-CN" altLang="en-US" sz="2800" dirty="0"/>
          </a:p>
        </p:txBody>
      </p:sp>
      <p:sp>
        <p:nvSpPr>
          <p:cNvPr id="1034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3430" name="Object 6"/>
          <p:cNvGraphicFramePr>
            <a:graphicFrameLocks noChangeAspect="1"/>
          </p:cNvGraphicFramePr>
          <p:nvPr/>
        </p:nvGraphicFramePr>
        <p:xfrm>
          <a:off x="4857752" y="2143116"/>
          <a:ext cx="2999884" cy="971554"/>
        </p:xfrm>
        <a:graphic>
          <a:graphicData uri="http://schemas.openxmlformats.org/presentationml/2006/ole">
            <p:oleObj spid="_x0000_s103430" name="Equation" r:id="rId6" imgW="1676400" imgH="546100" progId="Equation.DSMT4">
              <p:embed/>
            </p:oleObj>
          </a:graphicData>
        </a:graphic>
      </p:graphicFrame>
      <p:graphicFrame>
        <p:nvGraphicFramePr>
          <p:cNvPr id="103432" name="Object 8"/>
          <p:cNvGraphicFramePr>
            <a:graphicFrameLocks noChangeAspect="1"/>
          </p:cNvGraphicFramePr>
          <p:nvPr/>
        </p:nvGraphicFramePr>
        <p:xfrm>
          <a:off x="3500430" y="2214554"/>
          <a:ext cx="1428750" cy="823912"/>
        </p:xfrm>
        <a:graphic>
          <a:graphicData uri="http://schemas.openxmlformats.org/presentationml/2006/ole">
            <p:oleObj spid="_x0000_s103432" name="Equation" r:id="rId7" imgW="815987" imgH="471743" progId="Equation.DSMT4">
              <p:embed/>
            </p:oleObj>
          </a:graphicData>
        </a:graphic>
      </p:graphicFrame>
      <p:graphicFrame>
        <p:nvGraphicFramePr>
          <p:cNvPr id="103433" name="Object 9"/>
          <p:cNvGraphicFramePr>
            <a:graphicFrameLocks noChangeAspect="1"/>
          </p:cNvGraphicFramePr>
          <p:nvPr/>
        </p:nvGraphicFramePr>
        <p:xfrm>
          <a:off x="3428992" y="3643314"/>
          <a:ext cx="1274763" cy="752475"/>
        </p:xfrm>
        <a:graphic>
          <a:graphicData uri="http://schemas.openxmlformats.org/presentationml/2006/ole">
            <p:oleObj spid="_x0000_s103433" name="Equation" r:id="rId8" imgW="790832" imgH="471948" progId="Equation.DSMT4">
              <p:embed/>
            </p:oleObj>
          </a:graphicData>
        </a:graphic>
      </p:graphicFrame>
      <p:sp>
        <p:nvSpPr>
          <p:cNvPr id="1034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3434" name="Object 10"/>
          <p:cNvGraphicFramePr>
            <a:graphicFrameLocks noChangeAspect="1"/>
          </p:cNvGraphicFramePr>
          <p:nvPr/>
        </p:nvGraphicFramePr>
        <p:xfrm>
          <a:off x="4714876" y="3643314"/>
          <a:ext cx="1781375" cy="752477"/>
        </p:xfrm>
        <a:graphic>
          <a:graphicData uri="http://schemas.openxmlformats.org/presentationml/2006/ole">
            <p:oleObj spid="_x0000_s103434" name="Equation" r:id="rId9" imgW="1109716" imgH="471948" progId="Equation.DSMT4">
              <p:embed/>
            </p:oleObj>
          </a:graphicData>
        </a:graphic>
      </p:graphicFrame>
      <p:sp>
        <p:nvSpPr>
          <p:cNvPr id="1034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3436" name="Object 12"/>
          <p:cNvGraphicFramePr>
            <a:graphicFrameLocks noChangeAspect="1"/>
          </p:cNvGraphicFramePr>
          <p:nvPr/>
        </p:nvGraphicFramePr>
        <p:xfrm>
          <a:off x="6500826" y="3571876"/>
          <a:ext cx="2357454" cy="843177"/>
        </p:xfrm>
        <a:graphic>
          <a:graphicData uri="http://schemas.openxmlformats.org/presentationml/2006/ole">
            <p:oleObj spid="_x0000_s103436" name="Equation" r:id="rId10" imgW="1313802" imgH="471948" progId="Equation.DSMT4">
              <p:embed/>
            </p:oleObj>
          </a:graphicData>
        </a:graphic>
      </p:graphicFrame>
      <p:sp>
        <p:nvSpPr>
          <p:cNvPr id="10343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3438" name="Object 14"/>
          <p:cNvGraphicFramePr>
            <a:graphicFrameLocks noChangeAspect="1"/>
          </p:cNvGraphicFramePr>
          <p:nvPr/>
        </p:nvGraphicFramePr>
        <p:xfrm>
          <a:off x="3500430" y="4357694"/>
          <a:ext cx="3838585" cy="928690"/>
        </p:xfrm>
        <a:graphic>
          <a:graphicData uri="http://schemas.openxmlformats.org/presentationml/2006/ole">
            <p:oleObj spid="_x0000_s103438" name="Equation" r:id="rId11" imgW="2361175" imgH="571252" progId="Equation.DSMT4">
              <p:embed/>
            </p:oleObj>
          </a:graphicData>
        </a:graphic>
      </p:graphicFrame>
      <p:sp>
        <p:nvSpPr>
          <p:cNvPr id="1034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3440" name="Object 16"/>
          <p:cNvGraphicFramePr>
            <a:graphicFrameLocks noChangeAspect="1"/>
          </p:cNvGraphicFramePr>
          <p:nvPr/>
        </p:nvGraphicFramePr>
        <p:xfrm>
          <a:off x="3571868" y="5357826"/>
          <a:ext cx="1357322" cy="395886"/>
        </p:xfrm>
        <a:graphic>
          <a:graphicData uri="http://schemas.openxmlformats.org/presentationml/2006/ole">
            <p:oleObj spid="_x0000_s103440" name="Equation" r:id="rId12" imgW="688489" imgH="203997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电工页脚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6215063"/>
            <a:ext cx="6172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142875" y="285750"/>
            <a:ext cx="500063" cy="6357938"/>
          </a:xfrm>
          <a:prstGeom prst="rect">
            <a:avLst/>
          </a:prstGeom>
          <a:gradFill rotWithShape="1">
            <a:gsLst>
              <a:gs pos="0">
                <a:srgbClr val="61A9F5"/>
              </a:gs>
              <a:gs pos="50000">
                <a:srgbClr val="FFFFFF"/>
              </a:gs>
              <a:gs pos="100000">
                <a:srgbClr val="61A9F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43173" y="2000250"/>
            <a:ext cx="46166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b="1" dirty="0" smtClean="0"/>
              <a:t>第二节     求极限的方法</a:t>
            </a:r>
            <a:endParaRPr lang="zh-CN" altLang="en-US" b="1" dirty="0"/>
          </a:p>
        </p:txBody>
      </p:sp>
      <p:sp>
        <p:nvSpPr>
          <p:cNvPr id="104449" name="Rectangle 1"/>
          <p:cNvSpPr>
            <a:spLocks noChangeArrowheads="1"/>
          </p:cNvSpPr>
          <p:nvPr/>
        </p:nvSpPr>
        <p:spPr bwMode="auto">
          <a:xfrm>
            <a:off x="1500166" y="1004485"/>
            <a:ext cx="41434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82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三、无穷小的比较</a:t>
            </a:r>
            <a:endParaRPr kumimoji="0" 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71538" y="1857364"/>
            <a:ext cx="72866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      </a:t>
            </a:r>
            <a:r>
              <a:rPr lang="zh-CN" altLang="zh-CN" sz="28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定义</a:t>
            </a:r>
            <a:r>
              <a:rPr lang="en-US" altLang="zh-CN" sz="28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2.7</a:t>
            </a:r>
            <a:r>
              <a:rPr lang="en-US" altLang="zh-CN" sz="2800" b="1" dirty="0" smtClean="0"/>
              <a:t> </a:t>
            </a:r>
            <a:r>
              <a:rPr lang="zh-CN" altLang="zh-CN" sz="2800" dirty="0" smtClean="0"/>
              <a:t>设</a:t>
            </a:r>
            <a:r>
              <a:rPr lang="en-US" altLang="zh-CN" sz="2800" dirty="0" smtClean="0"/>
              <a:t>              </a:t>
            </a:r>
            <a:r>
              <a:rPr lang="zh-CN" altLang="zh-CN" sz="2800" dirty="0" smtClean="0"/>
              <a:t>是同一变化过程中的两个无穷小</a:t>
            </a:r>
            <a:r>
              <a:rPr lang="zh-CN" altLang="en-US" sz="2800" dirty="0" smtClean="0"/>
              <a:t>。</a:t>
            </a:r>
            <a:endParaRPr lang="en-US" altLang="zh-CN" sz="2800" dirty="0" smtClean="0"/>
          </a:p>
          <a:p>
            <a:r>
              <a:rPr lang="en-US" altLang="zh-CN" sz="2800" dirty="0" smtClean="0"/>
              <a:t>                           </a:t>
            </a:r>
            <a:r>
              <a:rPr lang="zh-CN" altLang="en-US" sz="2800" dirty="0" smtClean="0"/>
              <a:t>是比  </a:t>
            </a:r>
            <a:r>
              <a:rPr lang="zh-CN" altLang="en-US" sz="2800" b="1" dirty="0" smtClean="0">
                <a:solidFill>
                  <a:srgbClr val="AF3521"/>
                </a:solidFill>
              </a:rPr>
              <a:t>高阶的无穷小</a:t>
            </a:r>
            <a:r>
              <a:rPr lang="zh-CN" altLang="en-US" sz="2800" dirty="0" smtClean="0"/>
              <a:t>，记</a:t>
            </a:r>
            <a:endParaRPr lang="en-US" altLang="zh-CN" sz="2800" dirty="0" smtClean="0"/>
          </a:p>
          <a:p>
            <a:endParaRPr lang="en-US" altLang="zh-CN" sz="2800" dirty="0" smtClean="0"/>
          </a:p>
          <a:p>
            <a:r>
              <a:rPr lang="en-US" altLang="zh-CN" sz="2800" dirty="0" smtClean="0"/>
              <a:t>                           </a:t>
            </a:r>
            <a:r>
              <a:rPr lang="zh-CN" altLang="en-US" sz="2800" dirty="0" smtClean="0"/>
              <a:t>是比  </a:t>
            </a:r>
            <a:r>
              <a:rPr lang="zh-CN" altLang="en-US" sz="2800" b="1" dirty="0" smtClean="0">
                <a:solidFill>
                  <a:srgbClr val="AF3521"/>
                </a:solidFill>
              </a:rPr>
              <a:t>低阶的无穷小</a:t>
            </a:r>
            <a:endParaRPr lang="en-US" altLang="zh-CN" sz="2800" b="1" dirty="0" smtClean="0">
              <a:solidFill>
                <a:srgbClr val="AF3521"/>
              </a:solidFill>
            </a:endParaRPr>
          </a:p>
          <a:p>
            <a:endParaRPr lang="en-US" altLang="zh-CN" sz="2800" dirty="0" smtClean="0"/>
          </a:p>
          <a:p>
            <a:r>
              <a:rPr lang="en-US" altLang="zh-CN" sz="2800" dirty="0" smtClean="0"/>
              <a:t>                            </a:t>
            </a:r>
            <a:r>
              <a:rPr lang="zh-CN" altLang="en-US" sz="2800" dirty="0" smtClean="0"/>
              <a:t>与   是</a:t>
            </a:r>
            <a:r>
              <a:rPr lang="zh-CN" altLang="en-US" sz="2800" b="1" dirty="0" smtClean="0">
                <a:solidFill>
                  <a:srgbClr val="AF3521"/>
                </a:solidFill>
              </a:rPr>
              <a:t>同阶无穷小</a:t>
            </a:r>
            <a:endParaRPr lang="en-US" altLang="zh-CN" sz="2800" b="1" dirty="0" smtClean="0">
              <a:solidFill>
                <a:srgbClr val="AF3521"/>
              </a:solidFill>
            </a:endParaRPr>
          </a:p>
          <a:p>
            <a:endParaRPr lang="en-US" altLang="zh-CN" sz="2800" dirty="0" smtClean="0"/>
          </a:p>
          <a:p>
            <a:r>
              <a:rPr lang="zh-CN" altLang="en-US" sz="2400" dirty="0" smtClean="0"/>
              <a:t>     特别地，当       时，  与  是</a:t>
            </a:r>
            <a:r>
              <a:rPr lang="zh-CN" altLang="en-US" sz="2400" b="1" dirty="0" smtClean="0">
                <a:solidFill>
                  <a:srgbClr val="AF3521"/>
                </a:solidFill>
              </a:rPr>
              <a:t>等价无穷小</a:t>
            </a:r>
            <a:r>
              <a:rPr lang="zh-CN" altLang="en-US" sz="2400" dirty="0" smtClean="0"/>
              <a:t>，记</a:t>
            </a:r>
            <a:r>
              <a:rPr lang="en-US" altLang="zh-CN" sz="2400" dirty="0" smtClean="0"/>
              <a:t>       </a:t>
            </a:r>
            <a:endParaRPr lang="zh-CN" altLang="en-US" sz="2400" dirty="0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8545" name="Object 1"/>
          <p:cNvGraphicFramePr>
            <a:graphicFrameLocks noChangeAspect="1"/>
          </p:cNvGraphicFramePr>
          <p:nvPr/>
        </p:nvGraphicFramePr>
        <p:xfrm>
          <a:off x="3500430" y="2000240"/>
          <a:ext cx="587830" cy="342901"/>
        </p:xfrm>
        <a:graphic>
          <a:graphicData uri="http://schemas.openxmlformats.org/presentationml/2006/ole">
            <p:oleObj spid="_x0000_s108545" name="Equation" r:id="rId4" imgW="345751" imgH="204890" progId="Equation.DSMT4">
              <p:embed/>
            </p:oleObj>
          </a:graphicData>
        </a:graphic>
      </p:graphicFrame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8547" name="Object 3"/>
          <p:cNvGraphicFramePr>
            <a:graphicFrameLocks noChangeAspect="1"/>
          </p:cNvGraphicFramePr>
          <p:nvPr/>
        </p:nvGraphicFramePr>
        <p:xfrm>
          <a:off x="4071934" y="2000240"/>
          <a:ext cx="819150" cy="341312"/>
        </p:xfrm>
        <a:graphic>
          <a:graphicData uri="http://schemas.openxmlformats.org/presentationml/2006/ole">
            <p:oleObj spid="_x0000_s108547" name="Equation" r:id="rId5" imgW="482400" imgH="203040" progId="Equation.DSMT4">
              <p:embed/>
            </p:oleObj>
          </a:graphicData>
        </a:graphic>
      </p:graphicFrame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8549" name="Object 5"/>
          <p:cNvGraphicFramePr>
            <a:graphicFrameLocks noChangeAspect="1"/>
          </p:cNvGraphicFramePr>
          <p:nvPr/>
        </p:nvGraphicFramePr>
        <p:xfrm>
          <a:off x="1785918" y="2714620"/>
          <a:ext cx="1022825" cy="603251"/>
        </p:xfrm>
        <a:graphic>
          <a:graphicData uri="http://schemas.openxmlformats.org/presentationml/2006/ole">
            <p:oleObj spid="_x0000_s108549" name="Equation" r:id="rId6" imgW="660240" imgH="393480" progId="Equation.DSMT4">
              <p:embed/>
            </p:oleObj>
          </a:graphicData>
        </a:graphic>
      </p:graphicFrame>
      <p:graphicFrame>
        <p:nvGraphicFramePr>
          <p:cNvPr id="108551" name="Object 7"/>
          <p:cNvGraphicFramePr>
            <a:graphicFrameLocks noChangeAspect="1"/>
          </p:cNvGraphicFramePr>
          <p:nvPr/>
        </p:nvGraphicFramePr>
        <p:xfrm>
          <a:off x="3500430" y="2857496"/>
          <a:ext cx="344488" cy="339725"/>
        </p:xfrm>
        <a:graphic>
          <a:graphicData uri="http://schemas.openxmlformats.org/presentationml/2006/ole">
            <p:oleObj spid="_x0000_s108551" name="Equation" r:id="rId7" imgW="203040" imgH="203040" progId="Equation.DSMT4">
              <p:embed/>
            </p:oleObj>
          </a:graphicData>
        </a:graphic>
      </p:graphicFrame>
      <p:graphicFrame>
        <p:nvGraphicFramePr>
          <p:cNvPr id="108552" name="Object 8"/>
          <p:cNvGraphicFramePr>
            <a:graphicFrameLocks noChangeAspect="1"/>
          </p:cNvGraphicFramePr>
          <p:nvPr/>
        </p:nvGraphicFramePr>
        <p:xfrm>
          <a:off x="4500562" y="2928934"/>
          <a:ext cx="301625" cy="276225"/>
        </p:xfrm>
        <a:graphic>
          <a:graphicData uri="http://schemas.openxmlformats.org/presentationml/2006/ole">
            <p:oleObj spid="_x0000_s108552" name="Equation" r:id="rId8" imgW="177480" imgH="164880" progId="Equation.DSMT4">
              <p:embed/>
            </p:oleObj>
          </a:graphicData>
        </a:graphic>
      </p:graphicFrame>
      <p:graphicFrame>
        <p:nvGraphicFramePr>
          <p:cNvPr id="108553" name="Object 9"/>
          <p:cNvGraphicFramePr>
            <a:graphicFrameLocks noChangeAspect="1"/>
          </p:cNvGraphicFramePr>
          <p:nvPr/>
        </p:nvGraphicFramePr>
        <p:xfrm>
          <a:off x="1785918" y="3500438"/>
          <a:ext cx="1062038" cy="603250"/>
        </p:xfrm>
        <a:graphic>
          <a:graphicData uri="http://schemas.openxmlformats.org/presentationml/2006/ole">
            <p:oleObj spid="_x0000_s108553" name="Equation" r:id="rId9" imgW="685800" imgH="393480" progId="Equation.DSMT4">
              <p:embed/>
            </p:oleObj>
          </a:graphicData>
        </a:graphic>
      </p:graphicFrame>
      <p:graphicFrame>
        <p:nvGraphicFramePr>
          <p:cNvPr id="108554" name="Object 10"/>
          <p:cNvGraphicFramePr>
            <a:graphicFrameLocks noChangeAspect="1"/>
          </p:cNvGraphicFramePr>
          <p:nvPr/>
        </p:nvGraphicFramePr>
        <p:xfrm>
          <a:off x="3500430" y="3714752"/>
          <a:ext cx="344488" cy="339725"/>
        </p:xfrm>
        <a:graphic>
          <a:graphicData uri="http://schemas.openxmlformats.org/presentationml/2006/ole">
            <p:oleObj spid="_x0000_s108554" name="Equation" r:id="rId10" imgW="203040" imgH="203040" progId="Equation.DSMT4">
              <p:embed/>
            </p:oleObj>
          </a:graphicData>
        </a:graphic>
      </p:graphicFrame>
      <p:graphicFrame>
        <p:nvGraphicFramePr>
          <p:cNvPr id="108555" name="Object 11"/>
          <p:cNvGraphicFramePr>
            <a:graphicFrameLocks noChangeAspect="1"/>
          </p:cNvGraphicFramePr>
          <p:nvPr/>
        </p:nvGraphicFramePr>
        <p:xfrm>
          <a:off x="4500562" y="3786190"/>
          <a:ext cx="301625" cy="276225"/>
        </p:xfrm>
        <a:graphic>
          <a:graphicData uri="http://schemas.openxmlformats.org/presentationml/2006/ole">
            <p:oleObj spid="_x0000_s108555" name="Equation" r:id="rId11" imgW="177480" imgH="164880" progId="Equation.DSMT4">
              <p:embed/>
            </p:oleObj>
          </a:graphicData>
        </a:graphic>
      </p:graphicFrame>
      <p:graphicFrame>
        <p:nvGraphicFramePr>
          <p:cNvPr id="108556" name="Object 12"/>
          <p:cNvGraphicFramePr>
            <a:graphicFrameLocks noChangeAspect="1"/>
          </p:cNvGraphicFramePr>
          <p:nvPr/>
        </p:nvGraphicFramePr>
        <p:xfrm>
          <a:off x="1450974" y="4429125"/>
          <a:ext cx="1731962" cy="603250"/>
        </p:xfrm>
        <a:graphic>
          <a:graphicData uri="http://schemas.openxmlformats.org/presentationml/2006/ole">
            <p:oleObj spid="_x0000_s108556" name="Equation" r:id="rId12" imgW="1117440" imgH="393480" progId="Equation.DSMT4">
              <p:embed/>
            </p:oleObj>
          </a:graphicData>
        </a:graphic>
      </p:graphicFrame>
      <p:graphicFrame>
        <p:nvGraphicFramePr>
          <p:cNvPr id="108557" name="Object 13"/>
          <p:cNvGraphicFramePr>
            <a:graphicFrameLocks noChangeAspect="1"/>
          </p:cNvGraphicFramePr>
          <p:nvPr/>
        </p:nvGraphicFramePr>
        <p:xfrm>
          <a:off x="3571868" y="4572008"/>
          <a:ext cx="344488" cy="339725"/>
        </p:xfrm>
        <a:graphic>
          <a:graphicData uri="http://schemas.openxmlformats.org/presentationml/2006/ole">
            <p:oleObj spid="_x0000_s108557" name="Equation" r:id="rId13" imgW="203040" imgH="203040" progId="Equation.DSMT4">
              <p:embed/>
            </p:oleObj>
          </a:graphicData>
        </a:graphic>
      </p:graphicFrame>
      <p:graphicFrame>
        <p:nvGraphicFramePr>
          <p:cNvPr id="108558" name="Object 14"/>
          <p:cNvGraphicFramePr>
            <a:graphicFrameLocks noChangeAspect="1"/>
          </p:cNvGraphicFramePr>
          <p:nvPr/>
        </p:nvGraphicFramePr>
        <p:xfrm>
          <a:off x="4286248" y="4643446"/>
          <a:ext cx="301625" cy="276225"/>
        </p:xfrm>
        <a:graphic>
          <a:graphicData uri="http://schemas.openxmlformats.org/presentationml/2006/ole">
            <p:oleObj spid="_x0000_s108558" name="Equation" r:id="rId14" imgW="177480" imgH="164880" progId="Equation.DSMT4">
              <p:embed/>
            </p:oleObj>
          </a:graphicData>
        </a:graphic>
      </p:graphicFrame>
      <p:sp>
        <p:nvSpPr>
          <p:cNvPr id="10856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8559" name="Object 15"/>
          <p:cNvGraphicFramePr>
            <a:graphicFrameLocks noChangeAspect="1"/>
          </p:cNvGraphicFramePr>
          <p:nvPr/>
        </p:nvGraphicFramePr>
        <p:xfrm>
          <a:off x="3071802" y="5357826"/>
          <a:ext cx="653144" cy="342901"/>
        </p:xfrm>
        <a:graphic>
          <a:graphicData uri="http://schemas.openxmlformats.org/presentationml/2006/ole">
            <p:oleObj spid="_x0000_s108559" name="Equation" r:id="rId15" imgW="380835" imgH="203112" progId="Equation.DSMT4">
              <p:embed/>
            </p:oleObj>
          </a:graphicData>
        </a:graphic>
      </p:graphicFrame>
      <p:graphicFrame>
        <p:nvGraphicFramePr>
          <p:cNvPr id="108561" name="Object 17"/>
          <p:cNvGraphicFramePr>
            <a:graphicFrameLocks noChangeAspect="1"/>
          </p:cNvGraphicFramePr>
          <p:nvPr/>
        </p:nvGraphicFramePr>
        <p:xfrm>
          <a:off x="4143372" y="5357826"/>
          <a:ext cx="344487" cy="339725"/>
        </p:xfrm>
        <a:graphic>
          <a:graphicData uri="http://schemas.openxmlformats.org/presentationml/2006/ole">
            <p:oleObj spid="_x0000_s108561" name="Equation" r:id="rId16" imgW="203040" imgH="203040" progId="Equation.DSMT4">
              <p:embed/>
            </p:oleObj>
          </a:graphicData>
        </a:graphic>
      </p:graphicFrame>
      <p:graphicFrame>
        <p:nvGraphicFramePr>
          <p:cNvPr id="108562" name="Object 18"/>
          <p:cNvGraphicFramePr>
            <a:graphicFrameLocks noChangeAspect="1"/>
          </p:cNvGraphicFramePr>
          <p:nvPr/>
        </p:nvGraphicFramePr>
        <p:xfrm>
          <a:off x="4714876" y="5429264"/>
          <a:ext cx="301625" cy="276225"/>
        </p:xfrm>
        <a:graphic>
          <a:graphicData uri="http://schemas.openxmlformats.org/presentationml/2006/ole">
            <p:oleObj spid="_x0000_s108562" name="Equation" r:id="rId17" imgW="177480" imgH="164880" progId="Equation.DSMT4">
              <p:embed/>
            </p:oleObj>
          </a:graphicData>
        </a:graphic>
      </p:graphicFrame>
      <p:sp>
        <p:nvSpPr>
          <p:cNvPr id="10856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8563" name="Object 19"/>
          <p:cNvGraphicFramePr>
            <a:graphicFrameLocks noChangeAspect="1"/>
          </p:cNvGraphicFramePr>
          <p:nvPr/>
        </p:nvGraphicFramePr>
        <p:xfrm>
          <a:off x="7358082" y="5357826"/>
          <a:ext cx="702131" cy="342901"/>
        </p:xfrm>
        <a:graphic>
          <a:graphicData uri="http://schemas.openxmlformats.org/presentationml/2006/ole">
            <p:oleObj spid="_x0000_s108563" name="Equation" r:id="rId18" imgW="409600" imgH="204800" progId="Equation.DSMT4">
              <p:embed/>
            </p:oleObj>
          </a:graphicData>
        </a:graphic>
      </p:graphicFrame>
      <p:sp>
        <p:nvSpPr>
          <p:cNvPr id="108566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8565" name="Object 21"/>
          <p:cNvGraphicFramePr>
            <a:graphicFrameLocks noChangeAspect="1"/>
          </p:cNvGraphicFramePr>
          <p:nvPr/>
        </p:nvGraphicFramePr>
        <p:xfrm>
          <a:off x="7572396" y="2857496"/>
          <a:ext cx="1028703" cy="342901"/>
        </p:xfrm>
        <a:graphic>
          <a:graphicData uri="http://schemas.openxmlformats.org/presentationml/2006/ole">
            <p:oleObj spid="_x0000_s108565" name="Equation" r:id="rId19" imgW="599241" imgH="203997" progId="Equation.DSMT4">
              <p:embed/>
            </p:oleObj>
          </a:graphicData>
        </a:graphic>
      </p:graphicFrame>
      <p:sp>
        <p:nvSpPr>
          <p:cNvPr id="31" name="左右箭头 30"/>
          <p:cNvSpPr/>
          <p:nvPr/>
        </p:nvSpPr>
        <p:spPr>
          <a:xfrm>
            <a:off x="2928926" y="2928934"/>
            <a:ext cx="500066" cy="21431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左右箭头 31"/>
          <p:cNvSpPr/>
          <p:nvPr/>
        </p:nvSpPr>
        <p:spPr>
          <a:xfrm>
            <a:off x="2928926" y="3714752"/>
            <a:ext cx="500066" cy="21431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左右箭头 32"/>
          <p:cNvSpPr/>
          <p:nvPr/>
        </p:nvSpPr>
        <p:spPr>
          <a:xfrm>
            <a:off x="3143240" y="4643446"/>
            <a:ext cx="500066" cy="21431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电工页脚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6215063"/>
            <a:ext cx="6172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142875" y="285750"/>
            <a:ext cx="500063" cy="6357938"/>
          </a:xfrm>
          <a:prstGeom prst="rect">
            <a:avLst/>
          </a:prstGeom>
          <a:gradFill rotWithShape="1">
            <a:gsLst>
              <a:gs pos="0">
                <a:srgbClr val="61A9F5"/>
              </a:gs>
              <a:gs pos="50000">
                <a:srgbClr val="FFFFFF"/>
              </a:gs>
              <a:gs pos="100000">
                <a:srgbClr val="61A9F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43173" y="2000250"/>
            <a:ext cx="46166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b="1" dirty="0" smtClean="0"/>
              <a:t>第二节     求极限的方法</a:t>
            </a:r>
            <a:endParaRPr lang="zh-CN" altLang="en-US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500042"/>
            <a:ext cx="1714512" cy="668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1571604" y="1785926"/>
            <a:ext cx="66437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/>
              <a:t>（</a:t>
            </a:r>
            <a:r>
              <a:rPr lang="en-US" altLang="zh-CN" sz="2800" dirty="0" smtClean="0"/>
              <a:t>1</a:t>
            </a:r>
            <a:r>
              <a:rPr lang="zh-CN" altLang="en-US" sz="2800" dirty="0" smtClean="0"/>
              <a:t>）等价无穷小的替换定理：</a:t>
            </a:r>
            <a:endParaRPr lang="en-US" altLang="zh-CN" sz="2800" dirty="0" smtClean="0"/>
          </a:p>
          <a:p>
            <a:r>
              <a:rPr lang="zh-CN" altLang="zh-CN" sz="2800" dirty="0" smtClean="0"/>
              <a:t>设</a:t>
            </a:r>
            <a:r>
              <a:rPr lang="en-US" altLang="zh-CN" sz="2800" dirty="0" smtClean="0"/>
              <a:t>                    </a:t>
            </a:r>
            <a:r>
              <a:rPr lang="zh-CN" altLang="en-US" sz="2800" dirty="0" smtClean="0"/>
              <a:t>且      存在，则               。</a:t>
            </a:r>
            <a:endParaRPr lang="en-US" altLang="zh-CN" sz="2800" dirty="0" smtClean="0"/>
          </a:p>
          <a:p>
            <a:endParaRPr lang="en-US" altLang="zh-CN" sz="2800" dirty="0" smtClean="0"/>
          </a:p>
          <a:p>
            <a:r>
              <a:rPr lang="zh-CN" altLang="en-US" sz="2800" dirty="0" smtClean="0"/>
              <a:t>（</a:t>
            </a:r>
            <a:r>
              <a:rPr lang="en-US" altLang="zh-CN" sz="2800" dirty="0" smtClean="0"/>
              <a:t>2</a:t>
            </a:r>
            <a:r>
              <a:rPr lang="zh-CN" altLang="en-US" sz="2800" dirty="0" smtClean="0"/>
              <a:t>）当         时，常用的等价无穷小：</a:t>
            </a:r>
            <a:endParaRPr lang="zh-CN" altLang="en-US" sz="2800" dirty="0"/>
          </a:p>
        </p:txBody>
      </p:sp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7521" name="Object 1"/>
          <p:cNvGraphicFramePr>
            <a:graphicFrameLocks noChangeAspect="1"/>
          </p:cNvGraphicFramePr>
          <p:nvPr/>
        </p:nvGraphicFramePr>
        <p:xfrm>
          <a:off x="2000232" y="2285992"/>
          <a:ext cx="959647" cy="442914"/>
        </p:xfrm>
        <a:graphic>
          <a:graphicData uri="http://schemas.openxmlformats.org/presentationml/2006/ole">
            <p:oleObj spid="_x0000_s107521" name="Equation" r:id="rId5" imgW="495085" imgH="228501" progId="Equation.DSMT4">
              <p:embed/>
            </p:oleObj>
          </a:graphicData>
        </a:graphic>
      </p:graphicFrame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7523" name="Object 3"/>
          <p:cNvGraphicFramePr>
            <a:graphicFrameLocks noChangeAspect="1"/>
          </p:cNvGraphicFramePr>
          <p:nvPr/>
        </p:nvGraphicFramePr>
        <p:xfrm>
          <a:off x="3000364" y="2285992"/>
          <a:ext cx="922737" cy="442914"/>
        </p:xfrm>
        <a:graphic>
          <a:graphicData uri="http://schemas.openxmlformats.org/presentationml/2006/ole">
            <p:oleObj spid="_x0000_s107523" name="Equation" r:id="rId6" imgW="482391" imgH="228501" progId="Equation.DSMT4">
              <p:embed/>
            </p:oleObj>
          </a:graphicData>
        </a:graphic>
      </p:graphicFrame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7525" name="Object 5"/>
          <p:cNvGraphicFramePr>
            <a:graphicFrameLocks noChangeAspect="1"/>
          </p:cNvGraphicFramePr>
          <p:nvPr/>
        </p:nvGraphicFramePr>
        <p:xfrm>
          <a:off x="4286248" y="2214554"/>
          <a:ext cx="642942" cy="642942"/>
        </p:xfrm>
        <a:graphic>
          <a:graphicData uri="http://schemas.openxmlformats.org/presentationml/2006/ole">
            <p:oleObj spid="_x0000_s107525" name="Equation" r:id="rId7" imgW="431613" imgH="431613" progId="Equation.DSMT4">
              <p:embed/>
            </p:oleObj>
          </a:graphicData>
        </a:graphic>
      </p:graphicFrame>
      <p:sp>
        <p:nvSpPr>
          <p:cNvPr id="1075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7527" name="Object 7"/>
          <p:cNvGraphicFramePr>
            <a:graphicFrameLocks noChangeAspect="1"/>
          </p:cNvGraphicFramePr>
          <p:nvPr/>
        </p:nvGraphicFramePr>
        <p:xfrm>
          <a:off x="6357950" y="2143116"/>
          <a:ext cx="642942" cy="642942"/>
        </p:xfrm>
        <a:graphic>
          <a:graphicData uri="http://schemas.openxmlformats.org/presentationml/2006/ole">
            <p:oleObj spid="_x0000_s107527" name="Equation" r:id="rId8" imgW="396974" imgH="396974" progId="Equation.DSMT4">
              <p:embed/>
            </p:oleObj>
          </a:graphicData>
        </a:graphic>
      </p:graphicFrame>
      <p:sp>
        <p:nvSpPr>
          <p:cNvPr id="10753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7529" name="Object 9"/>
          <p:cNvGraphicFramePr>
            <a:graphicFrameLocks noChangeAspect="1"/>
          </p:cNvGraphicFramePr>
          <p:nvPr/>
        </p:nvGraphicFramePr>
        <p:xfrm>
          <a:off x="7000892" y="2143116"/>
          <a:ext cx="857256" cy="676781"/>
        </p:xfrm>
        <a:graphic>
          <a:graphicData uri="http://schemas.openxmlformats.org/presentationml/2006/ole">
            <p:oleObj spid="_x0000_s107529" name="Equation" r:id="rId9" imgW="545863" imgH="431613" progId="Equation.DSMT4">
              <p:embed/>
            </p:oleObj>
          </a:graphicData>
        </a:graphic>
      </p:graphicFrame>
      <p:sp>
        <p:nvSpPr>
          <p:cNvPr id="1075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7531" name="Object 11"/>
          <p:cNvGraphicFramePr>
            <a:graphicFrameLocks noChangeAspect="1"/>
          </p:cNvGraphicFramePr>
          <p:nvPr/>
        </p:nvGraphicFramePr>
        <p:xfrm>
          <a:off x="2857488" y="3143248"/>
          <a:ext cx="1025982" cy="414339"/>
        </p:xfrm>
        <a:graphic>
          <a:graphicData uri="http://schemas.openxmlformats.org/presentationml/2006/ole">
            <p:oleObj spid="_x0000_s107531" name="Equation" r:id="rId10" imgW="497242" imgH="203997" progId="Equation.DSMT4">
              <p:embed/>
            </p:oleObj>
          </a:graphicData>
        </a:graphic>
      </p:graphicFrame>
      <p:sp>
        <p:nvSpPr>
          <p:cNvPr id="10753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7533" name="Object 13"/>
          <p:cNvGraphicFramePr>
            <a:graphicFrameLocks noChangeAspect="1"/>
          </p:cNvGraphicFramePr>
          <p:nvPr/>
        </p:nvGraphicFramePr>
        <p:xfrm>
          <a:off x="2071670" y="4071942"/>
          <a:ext cx="1071569" cy="345082"/>
        </p:xfrm>
        <a:graphic>
          <a:graphicData uri="http://schemas.openxmlformats.org/presentationml/2006/ole">
            <p:oleObj spid="_x0000_s107533" name="Equation" r:id="rId11" imgW="560503" imgH="178342" progId="Equation.DSMT4">
              <p:embed/>
            </p:oleObj>
          </a:graphicData>
        </a:graphic>
      </p:graphicFrame>
      <p:sp>
        <p:nvSpPr>
          <p:cNvPr id="10753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7535" name="Object 15"/>
          <p:cNvGraphicFramePr>
            <a:graphicFrameLocks noChangeAspect="1"/>
          </p:cNvGraphicFramePr>
          <p:nvPr/>
        </p:nvGraphicFramePr>
        <p:xfrm>
          <a:off x="3428992" y="4071942"/>
          <a:ext cx="1075768" cy="304801"/>
        </p:xfrm>
        <a:graphic>
          <a:graphicData uri="http://schemas.openxmlformats.org/presentationml/2006/ole">
            <p:oleObj spid="_x0000_s107535" name="Equation" r:id="rId12" imgW="573491" imgH="165675" progId="Equation.DSMT4">
              <p:embed/>
            </p:oleObj>
          </a:graphicData>
        </a:graphic>
      </p:graphicFrame>
      <p:sp>
        <p:nvSpPr>
          <p:cNvPr id="10753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7537" name="Object 17"/>
          <p:cNvGraphicFramePr>
            <a:graphicFrameLocks noChangeAspect="1"/>
          </p:cNvGraphicFramePr>
          <p:nvPr/>
        </p:nvGraphicFramePr>
        <p:xfrm>
          <a:off x="4857752" y="4071942"/>
          <a:ext cx="1346538" cy="323851"/>
        </p:xfrm>
        <a:graphic>
          <a:graphicData uri="http://schemas.openxmlformats.org/presentationml/2006/ole">
            <p:oleObj spid="_x0000_s107537" name="Equation" r:id="rId13" imgW="751583" imgH="178342" progId="Equation.DSMT4">
              <p:embed/>
            </p:oleObj>
          </a:graphicData>
        </a:graphic>
      </p:graphicFrame>
      <p:sp>
        <p:nvSpPr>
          <p:cNvPr id="107540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7539" name="Object 19"/>
          <p:cNvGraphicFramePr>
            <a:graphicFrameLocks noChangeAspect="1"/>
          </p:cNvGraphicFramePr>
          <p:nvPr/>
        </p:nvGraphicFramePr>
        <p:xfrm>
          <a:off x="6429388" y="4071942"/>
          <a:ext cx="1416428" cy="304801"/>
        </p:xfrm>
        <a:graphic>
          <a:graphicData uri="http://schemas.openxmlformats.org/presentationml/2006/ole">
            <p:oleObj spid="_x0000_s107539" name="Equation" r:id="rId14" imgW="751911" imgH="165675" progId="Equation.DSMT4">
              <p:embed/>
            </p:oleObj>
          </a:graphicData>
        </a:graphic>
      </p:graphicFrame>
      <p:sp>
        <p:nvSpPr>
          <p:cNvPr id="10754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7541" name="Object 21"/>
          <p:cNvGraphicFramePr>
            <a:graphicFrameLocks noChangeAspect="1"/>
          </p:cNvGraphicFramePr>
          <p:nvPr/>
        </p:nvGraphicFramePr>
        <p:xfrm>
          <a:off x="1428728" y="4929198"/>
          <a:ext cx="1428760" cy="375049"/>
        </p:xfrm>
        <a:graphic>
          <a:graphicData uri="http://schemas.openxmlformats.org/presentationml/2006/ole">
            <p:oleObj spid="_x0000_s107541" name="Equation" r:id="rId15" imgW="764988" imgH="203997" progId="Equation.DSMT4">
              <p:embed/>
            </p:oleObj>
          </a:graphicData>
        </a:graphic>
      </p:graphicFrame>
      <p:sp>
        <p:nvSpPr>
          <p:cNvPr id="107544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7543" name="Object 23"/>
          <p:cNvGraphicFramePr>
            <a:graphicFrameLocks noChangeAspect="1"/>
          </p:cNvGraphicFramePr>
          <p:nvPr/>
        </p:nvGraphicFramePr>
        <p:xfrm>
          <a:off x="3214678" y="4857760"/>
          <a:ext cx="1243017" cy="414339"/>
        </p:xfrm>
        <a:graphic>
          <a:graphicData uri="http://schemas.openxmlformats.org/presentationml/2006/ole">
            <p:oleObj spid="_x0000_s107543" name="Equation" r:id="rId16" imgW="599241" imgH="203997" progId="Equation.DSMT4">
              <p:embed/>
            </p:oleObj>
          </a:graphicData>
        </a:graphic>
      </p:graphicFrame>
      <p:sp>
        <p:nvSpPr>
          <p:cNvPr id="10754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7545" name="Object 25"/>
          <p:cNvGraphicFramePr>
            <a:graphicFrameLocks noChangeAspect="1"/>
          </p:cNvGraphicFramePr>
          <p:nvPr/>
        </p:nvGraphicFramePr>
        <p:xfrm>
          <a:off x="4786314" y="4786322"/>
          <a:ext cx="1430961" cy="604839"/>
        </p:xfrm>
        <a:graphic>
          <a:graphicData uri="http://schemas.openxmlformats.org/presentationml/2006/ole">
            <p:oleObj spid="_x0000_s107545" name="Equation" r:id="rId17" imgW="930736" imgH="395244" progId="Equation.DSMT4">
              <p:embed/>
            </p:oleObj>
          </a:graphicData>
        </a:graphic>
      </p:graphicFrame>
      <p:sp>
        <p:nvSpPr>
          <p:cNvPr id="107548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7547" name="Object 27"/>
          <p:cNvGraphicFramePr>
            <a:graphicFrameLocks noChangeAspect="1"/>
          </p:cNvGraphicFramePr>
          <p:nvPr/>
        </p:nvGraphicFramePr>
        <p:xfrm>
          <a:off x="6572264" y="4714884"/>
          <a:ext cx="1714512" cy="695990"/>
        </p:xfrm>
        <a:graphic>
          <a:graphicData uri="http://schemas.openxmlformats.org/presentationml/2006/ole">
            <p:oleObj spid="_x0000_s107547" name="Equation" r:id="rId18" imgW="968985" imgH="395244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电工页脚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6215063"/>
            <a:ext cx="6172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142875" y="285750"/>
            <a:ext cx="500063" cy="6357938"/>
          </a:xfrm>
          <a:prstGeom prst="rect">
            <a:avLst/>
          </a:prstGeom>
          <a:gradFill rotWithShape="1">
            <a:gsLst>
              <a:gs pos="0">
                <a:srgbClr val="61A9F5"/>
              </a:gs>
              <a:gs pos="50000">
                <a:srgbClr val="FFFFFF"/>
              </a:gs>
              <a:gs pos="100000">
                <a:srgbClr val="61A9F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43173" y="2000250"/>
            <a:ext cx="46166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b="1" dirty="0" smtClean="0"/>
              <a:t>第二节     求极限的方法</a:t>
            </a:r>
            <a:endParaRPr lang="zh-CN" altLang="en-US" b="1" dirty="0"/>
          </a:p>
        </p:txBody>
      </p:sp>
      <p:sp>
        <p:nvSpPr>
          <p:cNvPr id="5" name="矩形 4"/>
          <p:cNvSpPr/>
          <p:nvPr/>
        </p:nvSpPr>
        <p:spPr>
          <a:xfrm>
            <a:off x="1714480" y="1142984"/>
            <a:ext cx="44310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dirty="0" smtClean="0"/>
              <a:t>例</a:t>
            </a:r>
            <a:r>
              <a:rPr lang="en-US" altLang="zh-CN" sz="2800" b="1" dirty="0" smtClean="0"/>
              <a:t>  </a:t>
            </a:r>
            <a:r>
              <a:rPr lang="zh-CN" altLang="zh-CN" sz="2800" dirty="0" smtClean="0"/>
              <a:t>求</a:t>
            </a:r>
            <a:r>
              <a:rPr lang="zh-CN" altLang="en-US" sz="2800" dirty="0" smtClean="0"/>
              <a:t>（</a:t>
            </a:r>
            <a:r>
              <a:rPr lang="en-US" altLang="zh-CN" sz="2800" dirty="0" smtClean="0"/>
              <a:t>1</a:t>
            </a:r>
            <a:r>
              <a:rPr lang="zh-CN" altLang="en-US" sz="2800" dirty="0" smtClean="0"/>
              <a:t>）               （</a:t>
            </a:r>
            <a:r>
              <a:rPr lang="en-US" altLang="zh-CN" sz="2800" dirty="0" smtClean="0"/>
              <a:t>2</a:t>
            </a:r>
            <a:r>
              <a:rPr lang="zh-CN" altLang="en-US" sz="2800" dirty="0" smtClean="0"/>
              <a:t>）</a:t>
            </a:r>
            <a:endParaRPr lang="zh-CN" altLang="en-US" sz="2800" dirty="0"/>
          </a:p>
        </p:txBody>
      </p:sp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6497" name="Object 1"/>
          <p:cNvGraphicFramePr>
            <a:graphicFrameLocks noChangeAspect="1"/>
          </p:cNvGraphicFramePr>
          <p:nvPr/>
        </p:nvGraphicFramePr>
        <p:xfrm>
          <a:off x="3500430" y="1039088"/>
          <a:ext cx="1357322" cy="737310"/>
        </p:xfrm>
        <a:graphic>
          <a:graphicData uri="http://schemas.openxmlformats.org/presentationml/2006/ole">
            <p:oleObj spid="_x0000_s106497" name="Equation" r:id="rId4" imgW="777738" imgH="420744" progId="Equation.DSMT4">
              <p:embed/>
            </p:oleObj>
          </a:graphicData>
        </a:graphic>
      </p:graphicFrame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6499" name="Object 3"/>
          <p:cNvGraphicFramePr>
            <a:graphicFrameLocks noChangeAspect="1"/>
          </p:cNvGraphicFramePr>
          <p:nvPr/>
        </p:nvGraphicFramePr>
        <p:xfrm>
          <a:off x="5857884" y="1087022"/>
          <a:ext cx="1928826" cy="732240"/>
        </p:xfrm>
        <a:graphic>
          <a:graphicData uri="http://schemas.openxmlformats.org/presentationml/2006/ole">
            <p:oleObj spid="_x0000_s106499" name="Equation" r:id="rId5" imgW="1032734" imgH="395244" progId="Equation.DSMT4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14480" y="2071678"/>
            <a:ext cx="447269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解</a:t>
            </a:r>
            <a:r>
              <a:rPr lang="zh-CN" altLang="en-US" sz="2800" dirty="0" smtClean="0">
                <a:sym typeface="Wingdings" pitchFamily="2" charset="2"/>
              </a:rPr>
              <a:t>：（</a:t>
            </a:r>
            <a:r>
              <a:rPr lang="en-US" altLang="zh-CN" sz="2800" dirty="0" smtClean="0">
                <a:sym typeface="Wingdings" pitchFamily="2" charset="2"/>
              </a:rPr>
              <a:t>1</a:t>
            </a:r>
            <a:r>
              <a:rPr lang="zh-CN" altLang="en-US" sz="2800" dirty="0" smtClean="0">
                <a:sym typeface="Wingdings" pitchFamily="2" charset="2"/>
              </a:rPr>
              <a:t>）原式</a:t>
            </a:r>
            <a:r>
              <a:rPr lang="en-US" altLang="zh-CN" sz="2800" dirty="0" smtClean="0">
                <a:sym typeface="Wingdings" pitchFamily="2" charset="2"/>
              </a:rPr>
              <a:t>=            =-8</a:t>
            </a:r>
          </a:p>
          <a:p>
            <a:endParaRPr lang="en-US" altLang="zh-CN" sz="2800" dirty="0" smtClean="0">
              <a:sym typeface="Wingdings" pitchFamily="2" charset="2"/>
            </a:endParaRPr>
          </a:p>
          <a:p>
            <a:endParaRPr lang="en-US" altLang="zh-CN" sz="2800" dirty="0" smtClean="0">
              <a:sym typeface="Wingdings" pitchFamily="2" charset="2"/>
            </a:endParaRPr>
          </a:p>
          <a:p>
            <a:r>
              <a:rPr lang="zh-CN" altLang="en-US" sz="2800" dirty="0" smtClean="0">
                <a:sym typeface="Wingdings" pitchFamily="2" charset="2"/>
              </a:rPr>
              <a:t>（</a:t>
            </a:r>
            <a:r>
              <a:rPr lang="en-US" altLang="zh-CN" sz="2800" dirty="0" smtClean="0">
                <a:sym typeface="Wingdings" pitchFamily="2" charset="2"/>
              </a:rPr>
              <a:t>2</a:t>
            </a:r>
            <a:r>
              <a:rPr lang="zh-CN" altLang="en-US" sz="2800" dirty="0" smtClean="0">
                <a:sym typeface="Wingdings" pitchFamily="2" charset="2"/>
              </a:rPr>
              <a:t>）原式</a:t>
            </a:r>
            <a:endParaRPr lang="zh-CN" altLang="en-US" sz="2800" dirty="0"/>
          </a:p>
        </p:txBody>
      </p:sp>
      <p:sp>
        <p:nvSpPr>
          <p:cNvPr id="1065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6501" name="Object 5"/>
          <p:cNvGraphicFramePr>
            <a:graphicFrameLocks noChangeAspect="1"/>
          </p:cNvGraphicFramePr>
          <p:nvPr/>
        </p:nvGraphicFramePr>
        <p:xfrm>
          <a:off x="4357686" y="1857364"/>
          <a:ext cx="1155288" cy="1071571"/>
        </p:xfrm>
        <a:graphic>
          <a:graphicData uri="http://schemas.openxmlformats.org/presentationml/2006/ole">
            <p:oleObj spid="_x0000_s106501" name="Equation" r:id="rId6" imgW="662990" imgH="611991" progId="Equation.DSMT4">
              <p:embed/>
            </p:oleObj>
          </a:graphicData>
        </a:graphic>
      </p:graphicFrame>
      <p:sp>
        <p:nvSpPr>
          <p:cNvPr id="1065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6503" name="Object 7"/>
          <p:cNvGraphicFramePr>
            <a:graphicFrameLocks noChangeAspect="1"/>
          </p:cNvGraphicFramePr>
          <p:nvPr/>
        </p:nvGraphicFramePr>
        <p:xfrm>
          <a:off x="3428992" y="3214686"/>
          <a:ext cx="2535178" cy="726869"/>
        </p:xfrm>
        <a:graphic>
          <a:graphicData uri="http://schemas.openxmlformats.org/presentationml/2006/ole">
            <p:oleObj spid="_x0000_s106503" name="Equation" r:id="rId7" imgW="1364229" imgH="395244" progId="Equation.DSMT4">
              <p:embed/>
            </p:oleObj>
          </a:graphicData>
        </a:graphic>
      </p:graphicFrame>
      <p:sp>
        <p:nvSpPr>
          <p:cNvPr id="1065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6505" name="Object 9"/>
          <p:cNvGraphicFramePr>
            <a:graphicFrameLocks noChangeAspect="1"/>
          </p:cNvGraphicFramePr>
          <p:nvPr/>
        </p:nvGraphicFramePr>
        <p:xfrm>
          <a:off x="6000760" y="2857496"/>
          <a:ext cx="1553773" cy="1071567"/>
        </p:xfrm>
        <a:graphic>
          <a:graphicData uri="http://schemas.openxmlformats.org/presentationml/2006/ole">
            <p:oleObj spid="_x0000_s106505" name="Equation" r:id="rId8" imgW="828737" imgH="573741" progId="Equation.DSMT4">
              <p:embed/>
            </p:oleObj>
          </a:graphicData>
        </a:graphic>
      </p:graphicFrame>
      <p:sp>
        <p:nvSpPr>
          <p:cNvPr id="10650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6507" name="Object 11"/>
          <p:cNvGraphicFramePr>
            <a:graphicFrameLocks noChangeAspect="1"/>
          </p:cNvGraphicFramePr>
          <p:nvPr/>
        </p:nvGraphicFramePr>
        <p:xfrm>
          <a:off x="3428992" y="4071942"/>
          <a:ext cx="510635" cy="747716"/>
        </p:xfrm>
        <a:graphic>
          <a:graphicData uri="http://schemas.openxmlformats.org/presentationml/2006/ole">
            <p:oleObj spid="_x0000_s106507" name="Equation" r:id="rId9" imgW="268682" imgH="396626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电工页脚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6215063"/>
            <a:ext cx="6172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142875" y="285750"/>
            <a:ext cx="500063" cy="6357938"/>
          </a:xfrm>
          <a:prstGeom prst="rect">
            <a:avLst/>
          </a:prstGeom>
          <a:gradFill rotWithShape="1">
            <a:gsLst>
              <a:gs pos="0">
                <a:srgbClr val="61A9F5"/>
              </a:gs>
              <a:gs pos="50000">
                <a:srgbClr val="FFFFFF"/>
              </a:gs>
              <a:gs pos="100000">
                <a:srgbClr val="61A9F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43173" y="2000250"/>
            <a:ext cx="46166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b="1" dirty="0" smtClean="0"/>
              <a:t>第三节     极限的应用</a:t>
            </a:r>
            <a:endParaRPr lang="zh-CN" altLang="en-US" b="1" dirty="0"/>
          </a:p>
        </p:txBody>
      </p:sp>
      <p:sp>
        <p:nvSpPr>
          <p:cNvPr id="109569" name="Rectangle 1"/>
          <p:cNvSpPr>
            <a:spLocks noChangeArrowheads="1"/>
          </p:cNvSpPr>
          <p:nvPr/>
        </p:nvSpPr>
        <p:spPr bwMode="auto">
          <a:xfrm>
            <a:off x="1571604" y="1075923"/>
            <a:ext cx="48577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82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57800" algn="l"/>
              </a:tabLst>
            </a:pP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一、函数连续的判定</a:t>
            </a:r>
            <a:endParaRPr kumimoji="0" 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28728" y="1857364"/>
            <a:ext cx="67866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       </a:t>
            </a:r>
            <a:r>
              <a:rPr lang="zh-CN" altLang="zh-CN" sz="2800" dirty="0" smtClean="0"/>
              <a:t>客观世界的许多现象和事物不仅是运动变化的，而且其运动变化的过程往往是连续不断的，比如</a:t>
            </a:r>
            <a:r>
              <a:rPr lang="zh-CN" altLang="zh-CN" sz="2800" b="1" dirty="0" smtClean="0">
                <a:solidFill>
                  <a:srgbClr val="AF3521"/>
                </a:solidFill>
              </a:rPr>
              <a:t>日月行空</a:t>
            </a:r>
            <a:r>
              <a:rPr lang="zh-CN" altLang="zh-CN" sz="2800" dirty="0" smtClean="0"/>
              <a:t>、岁月流逝、植物生长、温度变化、物种变化等，这些连续不断发展变化的事物在量的方面反映的就是函数的连续性</a:t>
            </a:r>
            <a:r>
              <a:rPr lang="zh-CN" altLang="en-US" sz="2800" dirty="0" smtClean="0"/>
              <a:t>。</a:t>
            </a:r>
            <a:endParaRPr lang="zh-CN" altLang="en-US" sz="2800" dirty="0"/>
          </a:p>
        </p:txBody>
      </p:sp>
      <p:pic>
        <p:nvPicPr>
          <p:cNvPr id="109570" name="Picture 2" descr="11201311101153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214818"/>
            <a:ext cx="2214578" cy="1761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电工页脚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6215063"/>
            <a:ext cx="6172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142875" y="285750"/>
            <a:ext cx="500063" cy="6357938"/>
          </a:xfrm>
          <a:prstGeom prst="rect">
            <a:avLst/>
          </a:prstGeom>
          <a:gradFill rotWithShape="1">
            <a:gsLst>
              <a:gs pos="0">
                <a:srgbClr val="61A9F5"/>
              </a:gs>
              <a:gs pos="50000">
                <a:srgbClr val="FFFFFF"/>
              </a:gs>
              <a:gs pos="100000">
                <a:srgbClr val="61A9F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43173" y="2000250"/>
            <a:ext cx="46166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b="1" dirty="0" smtClean="0"/>
              <a:t>第三节     极限的应用</a:t>
            </a:r>
            <a:endParaRPr lang="zh-CN" altLang="en-US" b="1" dirty="0"/>
          </a:p>
        </p:txBody>
      </p:sp>
      <p:sp>
        <p:nvSpPr>
          <p:cNvPr id="5" name="矩形 4"/>
          <p:cNvSpPr/>
          <p:nvPr/>
        </p:nvSpPr>
        <p:spPr>
          <a:xfrm>
            <a:off x="1928794" y="1214422"/>
            <a:ext cx="41905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/>
              <a:t>1. </a:t>
            </a:r>
            <a:r>
              <a:rPr lang="zh-CN" altLang="zh-CN" sz="2800" b="1" dirty="0" smtClean="0"/>
              <a:t>函数在一点处的连续性</a:t>
            </a:r>
            <a:endParaRPr lang="zh-CN" altLang="en-US" sz="2800" dirty="0"/>
          </a:p>
        </p:txBody>
      </p:sp>
      <p:sp>
        <p:nvSpPr>
          <p:cNvPr id="7" name="矩形 6"/>
          <p:cNvSpPr/>
          <p:nvPr/>
        </p:nvSpPr>
        <p:spPr>
          <a:xfrm>
            <a:off x="1643042" y="2000240"/>
            <a:ext cx="68580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定义</a:t>
            </a:r>
            <a:r>
              <a:rPr lang="en-US" altLang="zh-CN" sz="28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2.7</a:t>
            </a:r>
            <a:r>
              <a:rPr lang="en-US" altLang="zh-CN" sz="2800" b="1" dirty="0" smtClean="0"/>
              <a:t>  </a:t>
            </a:r>
            <a:r>
              <a:rPr lang="zh-CN" altLang="zh-CN" sz="2800" dirty="0" smtClean="0"/>
              <a:t>如果变量</a:t>
            </a:r>
            <a:r>
              <a:rPr lang="en-US" altLang="zh-CN" sz="2800" dirty="0" smtClean="0"/>
              <a:t>  </a:t>
            </a:r>
            <a:r>
              <a:rPr lang="zh-CN" altLang="zh-CN" sz="2800" dirty="0" smtClean="0"/>
              <a:t>从初值</a:t>
            </a:r>
            <a:r>
              <a:rPr lang="en-US" altLang="zh-CN" sz="2800" dirty="0" smtClean="0"/>
              <a:t>   </a:t>
            </a:r>
            <a:r>
              <a:rPr lang="zh-CN" altLang="zh-CN" sz="2800" dirty="0" smtClean="0"/>
              <a:t>变到终值</a:t>
            </a:r>
            <a:r>
              <a:rPr lang="en-US" altLang="zh-CN" sz="2800" dirty="0" smtClean="0"/>
              <a:t>   </a:t>
            </a:r>
            <a:r>
              <a:rPr lang="zh-CN" altLang="en-US" sz="2800" dirty="0" smtClean="0"/>
              <a:t>，</a:t>
            </a:r>
            <a:r>
              <a:rPr lang="zh-CN" altLang="zh-CN" sz="2800" dirty="0" smtClean="0"/>
              <a:t>终值与初值之差</a:t>
            </a:r>
            <a:r>
              <a:rPr lang="en-US" altLang="zh-CN" sz="2800" dirty="0" smtClean="0"/>
              <a:t>         </a:t>
            </a:r>
            <a:r>
              <a:rPr lang="zh-CN" altLang="en-US" sz="2800" dirty="0" smtClean="0"/>
              <a:t>，称为变量   的增量（或称改变量），记作               。</a:t>
            </a:r>
            <a:endParaRPr lang="zh-CN" altLang="en-US" sz="2800" dirty="0"/>
          </a:p>
        </p:txBody>
      </p:sp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11617" name="Object 1"/>
          <p:cNvGraphicFramePr>
            <a:graphicFrameLocks noChangeAspect="1"/>
          </p:cNvGraphicFramePr>
          <p:nvPr/>
        </p:nvGraphicFramePr>
        <p:xfrm>
          <a:off x="4500562" y="2143116"/>
          <a:ext cx="285752" cy="313632"/>
        </p:xfrm>
        <a:graphic>
          <a:graphicData uri="http://schemas.openxmlformats.org/presentationml/2006/ole">
            <p:oleObj spid="_x0000_s111617" name="Equation" r:id="rId4" imgW="129530" imgH="142483" progId="Equation.DSMT4">
              <p:embed/>
            </p:oleObj>
          </a:graphicData>
        </a:graphic>
      </p:graphicFrame>
      <p:graphicFrame>
        <p:nvGraphicFramePr>
          <p:cNvPr id="111619" name="Object 3"/>
          <p:cNvGraphicFramePr>
            <a:graphicFrameLocks noChangeAspect="1"/>
          </p:cNvGraphicFramePr>
          <p:nvPr/>
        </p:nvGraphicFramePr>
        <p:xfrm>
          <a:off x="5786446" y="2000240"/>
          <a:ext cx="336550" cy="503237"/>
        </p:xfrm>
        <a:graphic>
          <a:graphicData uri="http://schemas.openxmlformats.org/presentationml/2006/ole">
            <p:oleObj spid="_x0000_s111619" name="Equation" r:id="rId5" imgW="152280" imgH="228600" progId="Equation.DSMT4">
              <p:embed/>
            </p:oleObj>
          </a:graphicData>
        </a:graphic>
      </p:graphicFrame>
      <p:graphicFrame>
        <p:nvGraphicFramePr>
          <p:cNvPr id="111620" name="Object 4"/>
          <p:cNvGraphicFramePr>
            <a:graphicFrameLocks noChangeAspect="1"/>
          </p:cNvGraphicFramePr>
          <p:nvPr/>
        </p:nvGraphicFramePr>
        <p:xfrm>
          <a:off x="7500958" y="2000240"/>
          <a:ext cx="361950" cy="503237"/>
        </p:xfrm>
        <a:graphic>
          <a:graphicData uri="http://schemas.openxmlformats.org/presentationml/2006/ole">
            <p:oleObj spid="_x0000_s111620" name="Equation" r:id="rId6" imgW="164880" imgH="228600" progId="Equation.DSMT4">
              <p:embed/>
            </p:oleObj>
          </a:graphicData>
        </a:graphic>
      </p:graphicFrame>
      <p:graphicFrame>
        <p:nvGraphicFramePr>
          <p:cNvPr id="111621" name="Object 5"/>
          <p:cNvGraphicFramePr>
            <a:graphicFrameLocks noChangeAspect="1"/>
          </p:cNvGraphicFramePr>
          <p:nvPr/>
        </p:nvGraphicFramePr>
        <p:xfrm>
          <a:off x="4214810" y="2428868"/>
          <a:ext cx="919163" cy="503238"/>
        </p:xfrm>
        <a:graphic>
          <a:graphicData uri="http://schemas.openxmlformats.org/presentationml/2006/ole">
            <p:oleObj spid="_x0000_s111621" name="Equation" r:id="rId7" imgW="419040" imgH="228600" progId="Equation.DSMT4">
              <p:embed/>
            </p:oleObj>
          </a:graphicData>
        </a:graphic>
      </p:graphicFrame>
      <p:graphicFrame>
        <p:nvGraphicFramePr>
          <p:cNvPr id="111622" name="Object 6"/>
          <p:cNvGraphicFramePr>
            <a:graphicFrameLocks noChangeAspect="1"/>
          </p:cNvGraphicFramePr>
          <p:nvPr/>
        </p:nvGraphicFramePr>
        <p:xfrm>
          <a:off x="6858016" y="2571744"/>
          <a:ext cx="285750" cy="314325"/>
        </p:xfrm>
        <a:graphic>
          <a:graphicData uri="http://schemas.openxmlformats.org/presentationml/2006/ole">
            <p:oleObj spid="_x0000_s111622" name="Equation" r:id="rId8" imgW="129530" imgH="142483" progId="Equation.DSMT4">
              <p:embed/>
            </p:oleObj>
          </a:graphicData>
        </a:graphic>
      </p:graphicFrame>
      <p:sp>
        <p:nvSpPr>
          <p:cNvPr id="1116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11623" name="Object 7"/>
          <p:cNvGraphicFramePr>
            <a:graphicFrameLocks noChangeAspect="1"/>
          </p:cNvGraphicFramePr>
          <p:nvPr/>
        </p:nvGraphicFramePr>
        <p:xfrm>
          <a:off x="5286380" y="2928934"/>
          <a:ext cx="1457925" cy="442914"/>
        </p:xfrm>
        <a:graphic>
          <a:graphicData uri="http://schemas.openxmlformats.org/presentationml/2006/ole">
            <p:oleObj spid="_x0000_s111623" name="Equation" r:id="rId9" imgW="752566" imgH="229597" progId="Equation.DSMT4">
              <p:embed/>
            </p:oleObj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57290" y="3643314"/>
            <a:ext cx="1714512" cy="668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矩形 15"/>
          <p:cNvSpPr/>
          <p:nvPr/>
        </p:nvSpPr>
        <p:spPr>
          <a:xfrm>
            <a:off x="2000232" y="4429132"/>
            <a:ext cx="606929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/>
              <a:t>（</a:t>
            </a:r>
            <a:r>
              <a:rPr lang="en-US" altLang="zh-CN" sz="2800" dirty="0" smtClean="0"/>
              <a:t>1</a:t>
            </a:r>
            <a:r>
              <a:rPr lang="zh-CN" altLang="en-US" sz="2800" dirty="0" smtClean="0"/>
              <a:t>）   </a:t>
            </a:r>
            <a:r>
              <a:rPr lang="zh-CN" altLang="zh-CN" sz="2800" dirty="0" smtClean="0"/>
              <a:t>是一个</a:t>
            </a:r>
            <a:r>
              <a:rPr lang="zh-CN" altLang="en-US" sz="2800" dirty="0" smtClean="0"/>
              <a:t>整体不可分割的</a:t>
            </a:r>
            <a:r>
              <a:rPr lang="zh-CN" altLang="zh-CN" sz="2800" dirty="0" smtClean="0"/>
              <a:t>记号</a:t>
            </a:r>
            <a:r>
              <a:rPr lang="zh-CN" altLang="en-US" sz="2800" dirty="0" smtClean="0"/>
              <a:t>；</a:t>
            </a:r>
            <a:endParaRPr lang="en-US" altLang="zh-CN" sz="2800" dirty="0" smtClean="0"/>
          </a:p>
          <a:p>
            <a:r>
              <a:rPr lang="zh-CN" altLang="en-US" sz="2800" dirty="0" smtClean="0"/>
              <a:t>（</a:t>
            </a:r>
            <a:r>
              <a:rPr lang="en-US" altLang="zh-CN" sz="2800" dirty="0" smtClean="0"/>
              <a:t>2</a:t>
            </a:r>
            <a:r>
              <a:rPr lang="zh-CN" altLang="en-US" sz="2800" dirty="0" smtClean="0"/>
              <a:t>）   </a:t>
            </a:r>
            <a:r>
              <a:rPr lang="zh-CN" altLang="zh-CN" sz="2800" dirty="0" smtClean="0"/>
              <a:t>可正可负，也可以为零</a:t>
            </a:r>
            <a:r>
              <a:rPr lang="zh-CN" altLang="en-US" sz="2800" dirty="0" smtClean="0"/>
              <a:t>。</a:t>
            </a:r>
            <a:endParaRPr lang="zh-CN" altLang="en-US" sz="2800" dirty="0"/>
          </a:p>
        </p:txBody>
      </p:sp>
      <p:graphicFrame>
        <p:nvGraphicFramePr>
          <p:cNvPr id="111625" name="Object 9"/>
          <p:cNvGraphicFramePr>
            <a:graphicFrameLocks noChangeAspect="1"/>
          </p:cNvGraphicFramePr>
          <p:nvPr/>
        </p:nvGraphicFramePr>
        <p:xfrm>
          <a:off x="2857488" y="4500570"/>
          <a:ext cx="442912" cy="341312"/>
        </p:xfrm>
        <a:graphic>
          <a:graphicData uri="http://schemas.openxmlformats.org/presentationml/2006/ole">
            <p:oleObj spid="_x0000_s111625" name="Equation" r:id="rId11" imgW="228600" imgH="177480" progId="Equation.DSMT4">
              <p:embed/>
            </p:oleObj>
          </a:graphicData>
        </a:graphic>
      </p:graphicFrame>
      <p:graphicFrame>
        <p:nvGraphicFramePr>
          <p:cNvPr id="111626" name="Object 10"/>
          <p:cNvGraphicFramePr>
            <a:graphicFrameLocks noChangeAspect="1"/>
          </p:cNvGraphicFramePr>
          <p:nvPr/>
        </p:nvGraphicFramePr>
        <p:xfrm>
          <a:off x="2857488" y="4929198"/>
          <a:ext cx="442913" cy="341312"/>
        </p:xfrm>
        <a:graphic>
          <a:graphicData uri="http://schemas.openxmlformats.org/presentationml/2006/ole">
            <p:oleObj spid="_x0000_s111626" name="Equation" r:id="rId12" imgW="228600" imgH="177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电工页脚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6215063"/>
            <a:ext cx="6172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142875" y="285750"/>
            <a:ext cx="500063" cy="6357938"/>
          </a:xfrm>
          <a:prstGeom prst="rect">
            <a:avLst/>
          </a:prstGeom>
          <a:gradFill rotWithShape="1">
            <a:gsLst>
              <a:gs pos="0">
                <a:srgbClr val="61A9F5"/>
              </a:gs>
              <a:gs pos="50000">
                <a:srgbClr val="FFFFFF"/>
              </a:gs>
              <a:gs pos="100000">
                <a:srgbClr val="61A9F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43173" y="2000250"/>
            <a:ext cx="46166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b="1" dirty="0" smtClean="0"/>
              <a:t>第三节     极限的应用</a:t>
            </a:r>
            <a:endParaRPr lang="zh-CN" altLang="en-US" b="1" dirty="0"/>
          </a:p>
        </p:txBody>
      </p:sp>
      <p:pic>
        <p:nvPicPr>
          <p:cNvPr id="112701" name="Picture 6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2285992"/>
            <a:ext cx="3141802" cy="2687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714612" y="1214422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/>
              <a:t>自变量和函数的增量关系</a:t>
            </a:r>
            <a:endParaRPr lang="zh-CN" altLang="en-US" sz="2800" b="1" dirty="0"/>
          </a:p>
        </p:txBody>
      </p:sp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17761" name="Object 1"/>
          <p:cNvGraphicFramePr>
            <a:graphicFrameLocks noChangeAspect="1"/>
          </p:cNvGraphicFramePr>
          <p:nvPr/>
        </p:nvGraphicFramePr>
        <p:xfrm>
          <a:off x="1571604" y="2357430"/>
          <a:ext cx="2678112" cy="490537"/>
        </p:xfrm>
        <a:graphic>
          <a:graphicData uri="http://schemas.openxmlformats.org/presentationml/2006/ole">
            <p:oleObj spid="_x0000_s117761" name="Equation" r:id="rId5" imgW="1244520" imgH="228600" progId="Equation.DSMT4">
              <p:embed/>
            </p:oleObj>
          </a:graphicData>
        </a:graphic>
      </p:graphicFrame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17763" name="Object 3"/>
          <p:cNvGraphicFramePr>
            <a:graphicFrameLocks noChangeAspect="1"/>
          </p:cNvGraphicFramePr>
          <p:nvPr/>
        </p:nvGraphicFramePr>
        <p:xfrm>
          <a:off x="1571604" y="3372948"/>
          <a:ext cx="3143272" cy="425937"/>
        </p:xfrm>
        <a:graphic>
          <a:graphicData uri="http://schemas.openxmlformats.org/presentationml/2006/ole">
            <p:oleObj spid="_x0000_s117763" name="Equation" r:id="rId6" imgW="1676160" imgH="228600" progId="Equation.DSMT4">
              <p:embed/>
            </p:oleObj>
          </a:graphicData>
        </a:graphic>
      </p:graphicFrame>
      <p:sp>
        <p:nvSpPr>
          <p:cNvPr id="1177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17765" name="Object 5"/>
          <p:cNvGraphicFramePr>
            <a:graphicFrameLocks noChangeAspect="1"/>
          </p:cNvGraphicFramePr>
          <p:nvPr/>
        </p:nvGraphicFramePr>
        <p:xfrm>
          <a:off x="1500166" y="4286256"/>
          <a:ext cx="3248029" cy="442913"/>
        </p:xfrm>
        <a:graphic>
          <a:graphicData uri="http://schemas.openxmlformats.org/presentationml/2006/ole">
            <p:oleObj spid="_x0000_s117765" name="Equation" r:id="rId7" imgW="167616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电工页脚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6215063"/>
            <a:ext cx="6172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142875" y="285750"/>
            <a:ext cx="500063" cy="6357938"/>
          </a:xfrm>
          <a:prstGeom prst="rect">
            <a:avLst/>
          </a:prstGeom>
          <a:gradFill rotWithShape="1">
            <a:gsLst>
              <a:gs pos="0">
                <a:srgbClr val="61A9F5"/>
              </a:gs>
              <a:gs pos="50000">
                <a:srgbClr val="FFFFFF"/>
              </a:gs>
              <a:gs pos="100000">
                <a:srgbClr val="61A9F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43173" y="2000250"/>
            <a:ext cx="46166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b="1" dirty="0" smtClean="0"/>
              <a:t>第</a:t>
            </a:r>
            <a:r>
              <a:rPr lang="zh-CN" altLang="en-US" b="1" dirty="0"/>
              <a:t>一节     </a:t>
            </a:r>
            <a:r>
              <a:rPr lang="zh-CN" altLang="en-US" b="1" dirty="0" smtClean="0"/>
              <a:t>极限的概念</a:t>
            </a:r>
            <a:endParaRPr lang="zh-CN" altLang="en-US" b="1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928670"/>
            <a:ext cx="5360833" cy="229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3429000"/>
            <a:ext cx="767141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电工页脚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6215063"/>
            <a:ext cx="6172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142875" y="285750"/>
            <a:ext cx="500063" cy="6357938"/>
          </a:xfrm>
          <a:prstGeom prst="rect">
            <a:avLst/>
          </a:prstGeom>
          <a:gradFill rotWithShape="1">
            <a:gsLst>
              <a:gs pos="0">
                <a:srgbClr val="61A9F5"/>
              </a:gs>
              <a:gs pos="50000">
                <a:srgbClr val="FFFFFF"/>
              </a:gs>
              <a:gs pos="100000">
                <a:srgbClr val="61A9F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43173" y="2000250"/>
            <a:ext cx="46166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b="1" dirty="0" smtClean="0"/>
              <a:t>第三节     极限的应用</a:t>
            </a:r>
            <a:endParaRPr lang="zh-CN" altLang="en-US" b="1" dirty="0"/>
          </a:p>
        </p:txBody>
      </p:sp>
      <p:sp>
        <p:nvSpPr>
          <p:cNvPr id="116737" name="Rectangle 1"/>
          <p:cNvSpPr>
            <a:spLocks noChangeArrowheads="1"/>
          </p:cNvSpPr>
          <p:nvPr/>
        </p:nvSpPr>
        <p:spPr bwMode="auto">
          <a:xfrm>
            <a:off x="2000232" y="1214422"/>
            <a:ext cx="607223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例 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设函数            ，</a:t>
            </a:r>
            <a:r>
              <a:rPr lang="zh-CN" altLang="zh-CN" sz="2800" dirty="0" smtClean="0"/>
              <a:t>求适合下列条件的</a:t>
            </a:r>
            <a:r>
              <a:rPr lang="en-US" altLang="zh-CN" sz="2800" dirty="0" smtClean="0"/>
              <a:t>    </a:t>
            </a:r>
            <a:r>
              <a:rPr lang="zh-CN" altLang="en-US" sz="2800" dirty="0" smtClean="0"/>
              <a:t>和   。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16738" name="Object 2"/>
          <p:cNvGraphicFramePr>
            <a:graphicFrameLocks noChangeAspect="1"/>
          </p:cNvGraphicFramePr>
          <p:nvPr/>
        </p:nvGraphicFramePr>
        <p:xfrm>
          <a:off x="3714744" y="1285860"/>
          <a:ext cx="1178938" cy="441329"/>
        </p:xfrm>
        <a:graphic>
          <a:graphicData uri="http://schemas.openxmlformats.org/presentationml/2006/ole">
            <p:oleObj spid="_x0000_s116738" name="Equation" r:id="rId4" imgW="609480" imgH="228600" progId="Equation.DSMT4">
              <p:embed/>
            </p:oleObj>
          </a:graphicData>
        </a:graphic>
      </p:graphicFrame>
      <p:sp>
        <p:nvSpPr>
          <p:cNvPr id="1167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16740" name="Object 4"/>
          <p:cNvGraphicFramePr>
            <a:graphicFrameLocks noChangeAspect="1"/>
          </p:cNvGraphicFramePr>
          <p:nvPr/>
        </p:nvGraphicFramePr>
        <p:xfrm>
          <a:off x="2428860" y="1785926"/>
          <a:ext cx="392030" cy="323851"/>
        </p:xfrm>
        <a:graphic>
          <a:graphicData uri="http://schemas.openxmlformats.org/presentationml/2006/ole">
            <p:oleObj spid="_x0000_s116740" name="Equation" r:id="rId5" imgW="218460" imgH="179908" progId="Equation.DSMT4">
              <p:embed/>
            </p:oleObj>
          </a:graphicData>
        </a:graphic>
      </p:graphicFrame>
      <p:graphicFrame>
        <p:nvGraphicFramePr>
          <p:cNvPr id="116742" name="Object 6"/>
          <p:cNvGraphicFramePr>
            <a:graphicFrameLocks noChangeAspect="1"/>
          </p:cNvGraphicFramePr>
          <p:nvPr/>
        </p:nvGraphicFramePr>
        <p:xfrm>
          <a:off x="3143240" y="1785926"/>
          <a:ext cx="387350" cy="366713"/>
        </p:xfrm>
        <a:graphic>
          <a:graphicData uri="http://schemas.openxmlformats.org/presentationml/2006/ole">
            <p:oleObj spid="_x0000_s116742" name="Equation" r:id="rId6" imgW="215640" imgH="203040" progId="Equation.DSMT4">
              <p:embed/>
            </p:oleObj>
          </a:graphicData>
        </a:graphic>
      </p:graphicFrame>
      <p:sp>
        <p:nvSpPr>
          <p:cNvPr id="11" name="矩形 10"/>
          <p:cNvSpPr/>
          <p:nvPr/>
        </p:nvSpPr>
        <p:spPr>
          <a:xfrm>
            <a:off x="1857356" y="2285992"/>
            <a:ext cx="58945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/>
              <a:t>(1) </a:t>
            </a:r>
            <a:r>
              <a:rPr lang="zh-CN" altLang="zh-CN" sz="2800" dirty="0" smtClean="0"/>
              <a:t>当</a:t>
            </a:r>
            <a:r>
              <a:rPr lang="en-US" altLang="zh-CN" sz="2800" dirty="0" smtClean="0"/>
              <a:t>  </a:t>
            </a:r>
            <a:r>
              <a:rPr lang="zh-CN" altLang="en-US" sz="2800" dirty="0" smtClean="0"/>
              <a:t>由</a:t>
            </a:r>
            <a:r>
              <a:rPr lang="en-US" altLang="zh-CN" sz="2800" dirty="0" smtClean="0"/>
              <a:t>1</a:t>
            </a:r>
            <a:r>
              <a:rPr lang="zh-CN" altLang="en-US" sz="2800" dirty="0" smtClean="0"/>
              <a:t>变到</a:t>
            </a:r>
            <a:r>
              <a:rPr lang="en-US" altLang="zh-CN" sz="2800" dirty="0" smtClean="0"/>
              <a:t>1.5</a:t>
            </a:r>
            <a:r>
              <a:rPr lang="zh-CN" altLang="en-US" sz="2800" dirty="0" smtClean="0"/>
              <a:t>；</a:t>
            </a:r>
            <a:r>
              <a:rPr lang="en-US" altLang="zh-CN" sz="2800" dirty="0" smtClean="0"/>
              <a:t>(2)</a:t>
            </a:r>
            <a:r>
              <a:rPr lang="zh-CN" altLang="en-US" sz="2800" dirty="0" smtClean="0"/>
              <a:t>当  由</a:t>
            </a:r>
            <a:r>
              <a:rPr lang="en-US" altLang="zh-CN" sz="2800" dirty="0" smtClean="0"/>
              <a:t>1</a:t>
            </a:r>
            <a:r>
              <a:rPr lang="zh-CN" altLang="en-US" sz="2800" dirty="0" smtClean="0"/>
              <a:t>变到  </a:t>
            </a:r>
            <a:endParaRPr lang="zh-CN" altLang="en-US" sz="2800" dirty="0"/>
          </a:p>
        </p:txBody>
      </p:sp>
      <p:graphicFrame>
        <p:nvGraphicFramePr>
          <p:cNvPr id="116743" name="Object 7"/>
          <p:cNvGraphicFramePr>
            <a:graphicFrameLocks noChangeAspect="1"/>
          </p:cNvGraphicFramePr>
          <p:nvPr/>
        </p:nvGraphicFramePr>
        <p:xfrm>
          <a:off x="2857488" y="2500306"/>
          <a:ext cx="228600" cy="252413"/>
        </p:xfrm>
        <a:graphic>
          <a:graphicData uri="http://schemas.openxmlformats.org/presentationml/2006/ole">
            <p:oleObj spid="_x0000_s116743" name="Equation" r:id="rId7" imgW="126720" imgH="139680" progId="Equation.DSMT4">
              <p:embed/>
            </p:oleObj>
          </a:graphicData>
        </a:graphic>
      </p:graphicFrame>
      <p:graphicFrame>
        <p:nvGraphicFramePr>
          <p:cNvPr id="116744" name="Object 8"/>
          <p:cNvGraphicFramePr>
            <a:graphicFrameLocks noChangeAspect="1"/>
          </p:cNvGraphicFramePr>
          <p:nvPr/>
        </p:nvGraphicFramePr>
        <p:xfrm>
          <a:off x="5929322" y="2500306"/>
          <a:ext cx="228600" cy="252413"/>
        </p:xfrm>
        <a:graphic>
          <a:graphicData uri="http://schemas.openxmlformats.org/presentationml/2006/ole">
            <p:oleObj spid="_x0000_s116744" name="Equation" r:id="rId8" imgW="126720" imgH="139680" progId="Equation.DSMT4">
              <p:embed/>
            </p:oleObj>
          </a:graphicData>
        </a:graphic>
      </p:graphicFrame>
      <p:sp>
        <p:nvSpPr>
          <p:cNvPr id="1167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16745" name="Object 9"/>
          <p:cNvGraphicFramePr>
            <a:graphicFrameLocks noChangeAspect="1"/>
          </p:cNvGraphicFramePr>
          <p:nvPr/>
        </p:nvGraphicFramePr>
        <p:xfrm>
          <a:off x="7358082" y="2428868"/>
          <a:ext cx="698836" cy="323851"/>
        </p:xfrm>
        <a:graphic>
          <a:graphicData uri="http://schemas.openxmlformats.org/presentationml/2006/ole">
            <p:oleObj spid="_x0000_s116745" name="Equation" r:id="rId9" imgW="396626" imgH="179122" progId="Equation.DSMT4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000232" y="3143248"/>
            <a:ext cx="134363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解：</a:t>
            </a:r>
            <a:r>
              <a:rPr lang="en-US" altLang="zh-CN" sz="2800" dirty="0" smtClean="0">
                <a:sym typeface="Wingdings" pitchFamily="2" charset="2"/>
              </a:rPr>
              <a:t>(1)</a:t>
            </a:r>
          </a:p>
          <a:p>
            <a:endParaRPr lang="en-US" altLang="zh-CN" sz="2800" dirty="0" smtClean="0">
              <a:sym typeface="Wingdings" pitchFamily="2" charset="2"/>
            </a:endParaRPr>
          </a:p>
          <a:p>
            <a:endParaRPr lang="en-US" altLang="zh-CN" sz="2800" dirty="0" smtClean="0">
              <a:sym typeface="Wingdings" pitchFamily="2" charset="2"/>
            </a:endParaRPr>
          </a:p>
          <a:p>
            <a:r>
              <a:rPr lang="en-US" altLang="zh-CN" sz="2800" dirty="0" smtClean="0">
                <a:sym typeface="Wingdings" pitchFamily="2" charset="2"/>
              </a:rPr>
              <a:t>(2)</a:t>
            </a:r>
            <a:endParaRPr lang="zh-CN" altLang="en-US" sz="2800" dirty="0"/>
          </a:p>
        </p:txBody>
      </p:sp>
      <p:sp>
        <p:nvSpPr>
          <p:cNvPr id="11674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16747" name="Object 11"/>
          <p:cNvGraphicFramePr>
            <a:graphicFrameLocks noChangeAspect="1"/>
          </p:cNvGraphicFramePr>
          <p:nvPr/>
        </p:nvGraphicFramePr>
        <p:xfrm>
          <a:off x="3286116" y="3214686"/>
          <a:ext cx="2268999" cy="414339"/>
        </p:xfrm>
        <a:graphic>
          <a:graphicData uri="http://schemas.openxmlformats.org/presentationml/2006/ole">
            <p:oleObj spid="_x0000_s116747" name="Equation" r:id="rId10" imgW="1096006" imgH="203908" progId="Equation.DSMT4">
              <p:embed/>
            </p:oleObj>
          </a:graphicData>
        </a:graphic>
      </p:graphicFrame>
      <p:sp>
        <p:nvSpPr>
          <p:cNvPr id="11675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16749" name="Object 13"/>
          <p:cNvGraphicFramePr>
            <a:graphicFrameLocks noChangeAspect="1"/>
          </p:cNvGraphicFramePr>
          <p:nvPr/>
        </p:nvGraphicFramePr>
        <p:xfrm>
          <a:off x="2857488" y="3857628"/>
          <a:ext cx="4521200" cy="414338"/>
        </p:xfrm>
        <a:graphic>
          <a:graphicData uri="http://schemas.openxmlformats.org/presentationml/2006/ole">
            <p:oleObj spid="_x0000_s116749" name="Equation" r:id="rId11" imgW="2184120" imgH="203040" progId="Equation.DSMT4">
              <p:embed/>
            </p:oleObj>
          </a:graphicData>
        </a:graphic>
      </p:graphicFrame>
      <p:sp>
        <p:nvSpPr>
          <p:cNvPr id="11675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16751" name="Object 15"/>
          <p:cNvGraphicFramePr>
            <a:graphicFrameLocks noChangeAspect="1"/>
          </p:cNvGraphicFramePr>
          <p:nvPr/>
        </p:nvGraphicFramePr>
        <p:xfrm>
          <a:off x="2643174" y="4500570"/>
          <a:ext cx="2781990" cy="414339"/>
        </p:xfrm>
        <a:graphic>
          <a:graphicData uri="http://schemas.openxmlformats.org/presentationml/2006/ole">
            <p:oleObj spid="_x0000_s116751" name="Equation" r:id="rId12" imgW="1350891" imgH="203908" progId="Equation.DSMT4">
              <p:embed/>
            </p:oleObj>
          </a:graphicData>
        </a:graphic>
      </p:graphicFrame>
      <p:sp>
        <p:nvSpPr>
          <p:cNvPr id="11675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16753" name="Object 17"/>
          <p:cNvGraphicFramePr>
            <a:graphicFrameLocks noChangeAspect="1"/>
          </p:cNvGraphicFramePr>
          <p:nvPr/>
        </p:nvGraphicFramePr>
        <p:xfrm>
          <a:off x="1785918" y="5143512"/>
          <a:ext cx="6537355" cy="488857"/>
        </p:xfrm>
        <a:graphic>
          <a:graphicData uri="http://schemas.openxmlformats.org/presentationml/2006/ole">
            <p:oleObj spid="_x0000_s116753" name="Equation" r:id="rId13" imgW="306036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电工页脚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6215063"/>
            <a:ext cx="6172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142875" y="285750"/>
            <a:ext cx="500063" cy="6357938"/>
          </a:xfrm>
          <a:prstGeom prst="rect">
            <a:avLst/>
          </a:prstGeom>
          <a:gradFill rotWithShape="1">
            <a:gsLst>
              <a:gs pos="0">
                <a:srgbClr val="61A9F5"/>
              </a:gs>
              <a:gs pos="50000">
                <a:srgbClr val="FFFFFF"/>
              </a:gs>
              <a:gs pos="100000">
                <a:srgbClr val="61A9F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43173" y="2000250"/>
            <a:ext cx="46166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b="1" dirty="0" smtClean="0"/>
              <a:t>第三节     极限的应用</a:t>
            </a:r>
            <a:endParaRPr lang="zh-CN" altLang="en-US" b="1" dirty="0"/>
          </a:p>
        </p:txBody>
      </p:sp>
      <p:sp>
        <p:nvSpPr>
          <p:cNvPr id="5" name="矩形 4"/>
          <p:cNvSpPr/>
          <p:nvPr/>
        </p:nvSpPr>
        <p:spPr>
          <a:xfrm>
            <a:off x="1571604" y="1285860"/>
            <a:ext cx="692948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定义</a:t>
            </a:r>
            <a:r>
              <a:rPr lang="en-US" altLang="zh-CN" sz="28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2.8 </a:t>
            </a:r>
            <a:r>
              <a:rPr lang="zh-CN" altLang="zh-CN" sz="2800" dirty="0" smtClean="0"/>
              <a:t>设函数</a:t>
            </a:r>
            <a:r>
              <a:rPr lang="en-US" altLang="zh-CN" sz="2800" dirty="0" smtClean="0"/>
              <a:t>           </a:t>
            </a:r>
            <a:r>
              <a:rPr lang="zh-CN" altLang="zh-CN" sz="2800" dirty="0" smtClean="0"/>
              <a:t>在点</a:t>
            </a:r>
            <a:r>
              <a:rPr lang="en-US" altLang="zh-CN" sz="2800" dirty="0" smtClean="0"/>
              <a:t>  </a:t>
            </a:r>
            <a:r>
              <a:rPr lang="zh-CN" altLang="zh-CN" sz="2800" dirty="0" smtClean="0"/>
              <a:t>的邻域</a:t>
            </a:r>
            <a:r>
              <a:rPr lang="en-US" altLang="zh-CN" sz="2800" dirty="0" smtClean="0"/>
              <a:t>         </a:t>
            </a:r>
            <a:r>
              <a:rPr lang="zh-CN" altLang="zh-CN" sz="2800" dirty="0" smtClean="0"/>
              <a:t>内有定义</a:t>
            </a:r>
            <a:r>
              <a:rPr lang="zh-CN" altLang="en-US" sz="2800" dirty="0" smtClean="0"/>
              <a:t>，</a:t>
            </a:r>
            <a:r>
              <a:rPr lang="zh-CN" altLang="zh-CN" sz="2800" dirty="0" smtClean="0"/>
              <a:t>如果当自变量</a:t>
            </a:r>
            <a:r>
              <a:rPr lang="en-US" altLang="zh-CN" sz="2800" dirty="0" smtClean="0"/>
              <a:t>  </a:t>
            </a:r>
            <a:r>
              <a:rPr lang="zh-CN" altLang="en-US" sz="2800" dirty="0" smtClean="0"/>
              <a:t>在点   的增量    趋近零时，函数相应的增量                         也趋近于零，即</a:t>
            </a:r>
            <a:endParaRPr lang="en-US" altLang="zh-CN" sz="2800" dirty="0" smtClean="0"/>
          </a:p>
          <a:p>
            <a:endParaRPr lang="en-US" altLang="zh-CN" sz="2800" dirty="0" smtClean="0"/>
          </a:p>
          <a:p>
            <a:endParaRPr lang="en-US" altLang="zh-CN" sz="2800" dirty="0" smtClean="0"/>
          </a:p>
          <a:p>
            <a:r>
              <a:rPr lang="zh-CN" altLang="zh-CN" sz="2800" dirty="0" smtClean="0"/>
              <a:t>则称</a:t>
            </a:r>
            <a:r>
              <a:rPr lang="zh-CN" altLang="zh-CN" sz="2800" b="1" dirty="0" smtClean="0">
                <a:solidFill>
                  <a:srgbClr val="C00000"/>
                </a:solidFill>
              </a:rPr>
              <a:t>函数在点</a:t>
            </a:r>
            <a:r>
              <a:rPr lang="en-US" altLang="zh-CN" sz="2800" dirty="0" smtClean="0">
                <a:solidFill>
                  <a:srgbClr val="C00000"/>
                </a:solidFill>
              </a:rPr>
              <a:t>  </a:t>
            </a:r>
            <a:r>
              <a:rPr lang="zh-CN" altLang="zh-CN" sz="2800" b="1" dirty="0" smtClean="0">
                <a:solidFill>
                  <a:srgbClr val="C00000"/>
                </a:solidFill>
              </a:rPr>
              <a:t>处连续</a:t>
            </a:r>
            <a:r>
              <a:rPr lang="zh-CN" altLang="en-US" sz="2800" b="1" dirty="0" smtClean="0"/>
              <a:t>。</a:t>
            </a:r>
            <a:endParaRPr lang="en-US" altLang="zh-CN" sz="2800" b="1" dirty="0" smtClean="0"/>
          </a:p>
          <a:p>
            <a:endParaRPr lang="en-US" altLang="zh-CN" sz="2800" b="1" dirty="0" smtClean="0"/>
          </a:p>
          <a:p>
            <a:r>
              <a:rPr lang="zh-CN" altLang="en-US" sz="2800" dirty="0" smtClean="0"/>
              <a:t>其中，若令               连续条件也可改写为：</a:t>
            </a:r>
            <a:endParaRPr lang="zh-CN" altLang="en-US" sz="2800" dirty="0"/>
          </a:p>
        </p:txBody>
      </p:sp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18785" name="Object 1"/>
          <p:cNvGraphicFramePr>
            <a:graphicFrameLocks noChangeAspect="1"/>
          </p:cNvGraphicFramePr>
          <p:nvPr/>
        </p:nvGraphicFramePr>
        <p:xfrm>
          <a:off x="4000496" y="1402736"/>
          <a:ext cx="1071570" cy="368901"/>
        </p:xfrm>
        <a:graphic>
          <a:graphicData uri="http://schemas.openxmlformats.org/presentationml/2006/ole">
            <p:oleObj spid="_x0000_s118785" name="Equation" r:id="rId4" imgW="586491" imgH="203997" progId="Equation.DSMT4">
              <p:embed/>
            </p:oleObj>
          </a:graphicData>
        </a:graphic>
      </p:graphicFrame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18787" name="Object 3"/>
          <p:cNvGraphicFramePr>
            <a:graphicFrameLocks noChangeAspect="1"/>
          </p:cNvGraphicFramePr>
          <p:nvPr/>
        </p:nvGraphicFramePr>
        <p:xfrm>
          <a:off x="7072330" y="1428736"/>
          <a:ext cx="897734" cy="371476"/>
        </p:xfrm>
        <a:graphic>
          <a:graphicData uri="http://schemas.openxmlformats.org/presentationml/2006/ole">
            <p:oleObj spid="_x0000_s118787" name="Equation" r:id="rId5" imgW="559285" imgH="228799" progId="Equation.DSMT4">
              <p:embed/>
            </p:oleObj>
          </a:graphicData>
        </a:graphic>
      </p:graphicFrame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18789" name="Object 5"/>
          <p:cNvGraphicFramePr>
            <a:graphicFrameLocks noChangeAspect="1"/>
          </p:cNvGraphicFramePr>
          <p:nvPr/>
        </p:nvGraphicFramePr>
        <p:xfrm>
          <a:off x="5786446" y="1357298"/>
          <a:ext cx="285752" cy="403415"/>
        </p:xfrm>
        <a:graphic>
          <a:graphicData uri="http://schemas.openxmlformats.org/presentationml/2006/ole">
            <p:oleObj spid="_x0000_s118789" name="Equation" r:id="rId6" imgW="167131" imgH="231412" progId="Equation.DSMT4">
              <p:embed/>
            </p:oleObj>
          </a:graphicData>
        </a:graphic>
      </p:graphicFrame>
      <p:graphicFrame>
        <p:nvGraphicFramePr>
          <p:cNvPr id="118791" name="Object 7"/>
          <p:cNvGraphicFramePr>
            <a:graphicFrameLocks noChangeAspect="1"/>
          </p:cNvGraphicFramePr>
          <p:nvPr/>
        </p:nvGraphicFramePr>
        <p:xfrm>
          <a:off x="5214942" y="1857364"/>
          <a:ext cx="217487" cy="242888"/>
        </p:xfrm>
        <a:graphic>
          <a:graphicData uri="http://schemas.openxmlformats.org/presentationml/2006/ole">
            <p:oleObj spid="_x0000_s118791" name="Equation" r:id="rId7" imgW="126720" imgH="139680" progId="Equation.DSMT4">
              <p:embed/>
            </p:oleObj>
          </a:graphicData>
        </a:graphic>
      </p:graphicFrame>
      <p:graphicFrame>
        <p:nvGraphicFramePr>
          <p:cNvPr id="118792" name="Object 8"/>
          <p:cNvGraphicFramePr>
            <a:graphicFrameLocks noChangeAspect="1"/>
          </p:cNvGraphicFramePr>
          <p:nvPr/>
        </p:nvGraphicFramePr>
        <p:xfrm>
          <a:off x="6072198" y="1785926"/>
          <a:ext cx="285750" cy="403225"/>
        </p:xfrm>
        <a:graphic>
          <a:graphicData uri="http://schemas.openxmlformats.org/presentationml/2006/ole">
            <p:oleObj spid="_x0000_s118792" name="Equation" r:id="rId8" imgW="167131" imgH="231412" progId="Equation.DSMT4">
              <p:embed/>
            </p:oleObj>
          </a:graphicData>
        </a:graphic>
      </p:graphicFrame>
      <p:graphicFrame>
        <p:nvGraphicFramePr>
          <p:cNvPr id="118793" name="Object 9"/>
          <p:cNvGraphicFramePr>
            <a:graphicFrameLocks noChangeAspect="1"/>
          </p:cNvGraphicFramePr>
          <p:nvPr/>
        </p:nvGraphicFramePr>
        <p:xfrm>
          <a:off x="7500958" y="1857364"/>
          <a:ext cx="369887" cy="309562"/>
        </p:xfrm>
        <a:graphic>
          <a:graphicData uri="http://schemas.openxmlformats.org/presentationml/2006/ole">
            <p:oleObj spid="_x0000_s118793" name="Equation" r:id="rId9" imgW="215640" imgH="177480" progId="Equation.DSMT4">
              <p:embed/>
            </p:oleObj>
          </a:graphicData>
        </a:graphic>
      </p:graphicFrame>
      <p:sp>
        <p:nvSpPr>
          <p:cNvPr id="11879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18794" name="Object 10"/>
          <p:cNvGraphicFramePr>
            <a:graphicFrameLocks noChangeAspect="1"/>
          </p:cNvGraphicFramePr>
          <p:nvPr/>
        </p:nvGraphicFramePr>
        <p:xfrm>
          <a:off x="5572132" y="2285992"/>
          <a:ext cx="2430072" cy="371476"/>
        </p:xfrm>
        <a:graphic>
          <a:graphicData uri="http://schemas.openxmlformats.org/presentationml/2006/ole">
            <p:oleObj spid="_x0000_s118794" name="Equation" r:id="rId10" imgW="1499251" imgH="228699" progId="Equation.DSMT4">
              <p:embed/>
            </p:oleObj>
          </a:graphicData>
        </a:graphic>
      </p:graphicFrame>
      <p:sp>
        <p:nvSpPr>
          <p:cNvPr id="11879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18796" name="Object 12"/>
          <p:cNvGraphicFramePr>
            <a:graphicFrameLocks noChangeAspect="1"/>
          </p:cNvGraphicFramePr>
          <p:nvPr/>
        </p:nvGraphicFramePr>
        <p:xfrm>
          <a:off x="3929058" y="3071810"/>
          <a:ext cx="1500198" cy="537108"/>
        </p:xfrm>
        <a:graphic>
          <a:graphicData uri="http://schemas.openxmlformats.org/presentationml/2006/ole">
            <p:oleObj spid="_x0000_s118796" name="Equation" r:id="rId11" imgW="777738" imgH="280496" progId="Equation.DSMT4">
              <p:embed/>
            </p:oleObj>
          </a:graphicData>
        </a:graphic>
      </p:graphicFrame>
      <p:graphicFrame>
        <p:nvGraphicFramePr>
          <p:cNvPr id="118798" name="Object 14"/>
          <p:cNvGraphicFramePr>
            <a:graphicFrameLocks noChangeAspect="1"/>
          </p:cNvGraphicFramePr>
          <p:nvPr/>
        </p:nvGraphicFramePr>
        <p:xfrm>
          <a:off x="3786182" y="3929066"/>
          <a:ext cx="285750" cy="403225"/>
        </p:xfrm>
        <a:graphic>
          <a:graphicData uri="http://schemas.openxmlformats.org/presentationml/2006/ole">
            <p:oleObj spid="_x0000_s118798" name="Equation" r:id="rId12" imgW="167131" imgH="231412" progId="Equation.DSMT4">
              <p:embed/>
            </p:oleObj>
          </a:graphicData>
        </a:graphic>
      </p:graphicFrame>
      <p:sp>
        <p:nvSpPr>
          <p:cNvPr id="11880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18799" name="Object 15"/>
          <p:cNvGraphicFramePr>
            <a:graphicFrameLocks noChangeAspect="1"/>
          </p:cNvGraphicFramePr>
          <p:nvPr/>
        </p:nvGraphicFramePr>
        <p:xfrm>
          <a:off x="3428992" y="4786322"/>
          <a:ext cx="1457925" cy="442914"/>
        </p:xfrm>
        <a:graphic>
          <a:graphicData uri="http://schemas.openxmlformats.org/presentationml/2006/ole">
            <p:oleObj spid="_x0000_s118799" name="Equation" r:id="rId13" imgW="752566" imgH="229597" progId="Equation.DSMT4">
              <p:embed/>
            </p:oleObj>
          </a:graphicData>
        </a:graphic>
      </p:graphicFrame>
      <p:sp>
        <p:nvSpPr>
          <p:cNvPr id="11880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18801" name="Object 17"/>
          <p:cNvGraphicFramePr>
            <a:graphicFrameLocks noChangeAspect="1"/>
          </p:cNvGraphicFramePr>
          <p:nvPr/>
        </p:nvGraphicFramePr>
        <p:xfrm>
          <a:off x="4143372" y="5429264"/>
          <a:ext cx="1857534" cy="509589"/>
        </p:xfrm>
        <a:graphic>
          <a:graphicData uri="http://schemas.openxmlformats.org/presentationml/2006/ole">
            <p:oleObj spid="_x0000_s118801" name="Equation" r:id="rId14" imgW="1083733" imgH="293245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电工页脚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6215063"/>
            <a:ext cx="6172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142875" y="285750"/>
            <a:ext cx="500063" cy="6357938"/>
          </a:xfrm>
          <a:prstGeom prst="rect">
            <a:avLst/>
          </a:prstGeom>
          <a:gradFill rotWithShape="1">
            <a:gsLst>
              <a:gs pos="0">
                <a:srgbClr val="61A9F5"/>
              </a:gs>
              <a:gs pos="50000">
                <a:srgbClr val="FFFFFF"/>
              </a:gs>
              <a:gs pos="100000">
                <a:srgbClr val="61A9F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43173" y="2000250"/>
            <a:ext cx="46166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b="1" dirty="0" smtClean="0"/>
              <a:t>第三节     极限的应用</a:t>
            </a:r>
            <a:endParaRPr lang="zh-CN" altLang="en-US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500042"/>
            <a:ext cx="1714512" cy="668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1571604" y="1714488"/>
            <a:ext cx="66437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       </a:t>
            </a:r>
            <a:r>
              <a:rPr lang="zh-CN" altLang="zh-CN" sz="2800" dirty="0" smtClean="0"/>
              <a:t>定义</a:t>
            </a:r>
            <a:r>
              <a:rPr lang="zh-CN" altLang="en-US" sz="2800" dirty="0" smtClean="0"/>
              <a:t>中</a:t>
            </a:r>
            <a:r>
              <a:rPr lang="zh-CN" altLang="zh-CN" sz="2800" dirty="0" smtClean="0"/>
              <a:t>函数</a:t>
            </a:r>
            <a:r>
              <a:rPr lang="zh-CN" altLang="en-US" sz="2800" dirty="0" smtClean="0"/>
              <a:t>在点   </a:t>
            </a:r>
            <a:r>
              <a:rPr lang="zh-CN" altLang="zh-CN" sz="2800" dirty="0" smtClean="0"/>
              <a:t>处连续，必须同时具备下列三个条件：</a:t>
            </a:r>
            <a:endParaRPr lang="zh-CN" altLang="en-US" sz="2800" dirty="0"/>
          </a:p>
        </p:txBody>
      </p:sp>
      <p:sp>
        <p:nvSpPr>
          <p:cNvPr id="8" name="矩形 7"/>
          <p:cNvSpPr/>
          <p:nvPr/>
        </p:nvSpPr>
        <p:spPr>
          <a:xfrm>
            <a:off x="2000232" y="2857496"/>
            <a:ext cx="62865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arenBoth"/>
            </a:pPr>
            <a:r>
              <a:rPr lang="zh-CN" altLang="zh-CN" sz="2800" dirty="0" smtClean="0"/>
              <a:t>函数</a:t>
            </a:r>
            <a:r>
              <a:rPr lang="en-US" altLang="zh-CN" sz="2800" dirty="0" smtClean="0"/>
              <a:t>          </a:t>
            </a:r>
            <a:r>
              <a:rPr lang="zh-CN" altLang="en-US" sz="2800" dirty="0" smtClean="0"/>
              <a:t>在点   处有定义，即      存在；</a:t>
            </a:r>
            <a:endParaRPr lang="en-US" altLang="zh-CN" sz="2800" dirty="0" smtClean="0"/>
          </a:p>
          <a:p>
            <a:pPr marL="514350" indent="-514350">
              <a:buAutoNum type="arabicParenBoth"/>
            </a:pPr>
            <a:r>
              <a:rPr lang="zh-CN" altLang="en-US" sz="2800" dirty="0" smtClean="0"/>
              <a:t>极限          存在；</a:t>
            </a:r>
            <a:endParaRPr lang="en-US" altLang="zh-CN" sz="2800" dirty="0" smtClean="0"/>
          </a:p>
          <a:p>
            <a:pPr marL="514350" indent="-514350">
              <a:buAutoNum type="arabicParenBoth"/>
            </a:pPr>
            <a:r>
              <a:rPr lang="zh-CN" altLang="en-US" sz="2800" dirty="0" smtClean="0"/>
              <a:t>极限值等于函数值，即</a:t>
            </a:r>
            <a:endParaRPr lang="zh-CN" altLang="en-US" sz="2800" dirty="0"/>
          </a:p>
        </p:txBody>
      </p:sp>
      <p:graphicFrame>
        <p:nvGraphicFramePr>
          <p:cNvPr id="119809" name="Object 1"/>
          <p:cNvGraphicFramePr>
            <a:graphicFrameLocks noChangeAspect="1"/>
          </p:cNvGraphicFramePr>
          <p:nvPr/>
        </p:nvGraphicFramePr>
        <p:xfrm>
          <a:off x="4857752" y="1785926"/>
          <a:ext cx="285750" cy="403225"/>
        </p:xfrm>
        <a:graphic>
          <a:graphicData uri="http://schemas.openxmlformats.org/presentationml/2006/ole">
            <p:oleObj spid="_x0000_s119809" name="Equation" r:id="rId5" imgW="167131" imgH="231412" progId="Equation.DSMT4">
              <p:embed/>
            </p:oleObj>
          </a:graphicData>
        </a:graphic>
      </p:graphicFrame>
      <p:graphicFrame>
        <p:nvGraphicFramePr>
          <p:cNvPr id="119810" name="Object 2"/>
          <p:cNvGraphicFramePr>
            <a:graphicFrameLocks noChangeAspect="1"/>
          </p:cNvGraphicFramePr>
          <p:nvPr/>
        </p:nvGraphicFramePr>
        <p:xfrm>
          <a:off x="3286116" y="2928934"/>
          <a:ext cx="1071563" cy="368300"/>
        </p:xfrm>
        <a:graphic>
          <a:graphicData uri="http://schemas.openxmlformats.org/presentationml/2006/ole">
            <p:oleObj spid="_x0000_s119810" name="Equation" r:id="rId6" imgW="586491" imgH="203997" progId="Equation.DSMT4">
              <p:embed/>
            </p:oleObj>
          </a:graphicData>
        </a:graphic>
      </p:graphicFrame>
      <p:graphicFrame>
        <p:nvGraphicFramePr>
          <p:cNvPr id="119811" name="Object 3"/>
          <p:cNvGraphicFramePr>
            <a:graphicFrameLocks noChangeAspect="1"/>
          </p:cNvGraphicFramePr>
          <p:nvPr/>
        </p:nvGraphicFramePr>
        <p:xfrm>
          <a:off x="5000628" y="2928934"/>
          <a:ext cx="285750" cy="403225"/>
        </p:xfrm>
        <a:graphic>
          <a:graphicData uri="http://schemas.openxmlformats.org/presentationml/2006/ole">
            <p:oleObj spid="_x0000_s119811" name="Equation" r:id="rId7" imgW="167131" imgH="231412" progId="Equation.DSMT4">
              <p:embed/>
            </p:oleObj>
          </a:graphicData>
        </a:graphic>
      </p:graphicFrame>
      <p:sp>
        <p:nvSpPr>
          <p:cNvPr id="1198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19812" name="Object 4"/>
          <p:cNvGraphicFramePr>
            <a:graphicFrameLocks noChangeAspect="1"/>
          </p:cNvGraphicFramePr>
          <p:nvPr/>
        </p:nvGraphicFramePr>
        <p:xfrm>
          <a:off x="7429520" y="2928934"/>
          <a:ext cx="642942" cy="376356"/>
        </p:xfrm>
        <a:graphic>
          <a:graphicData uri="http://schemas.openxmlformats.org/presentationml/2006/ole">
            <p:oleObj spid="_x0000_s119812" name="Equation" r:id="rId8" imgW="396974" imgH="230501" progId="Equation.DSMT4">
              <p:embed/>
            </p:oleObj>
          </a:graphicData>
        </a:graphic>
      </p:graphicFrame>
      <p:sp>
        <p:nvSpPr>
          <p:cNvPr id="1198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19814" name="Object 6"/>
          <p:cNvGraphicFramePr>
            <a:graphicFrameLocks noChangeAspect="1"/>
          </p:cNvGraphicFramePr>
          <p:nvPr/>
        </p:nvGraphicFramePr>
        <p:xfrm>
          <a:off x="3286116" y="3786190"/>
          <a:ext cx="1002740" cy="509589"/>
        </p:xfrm>
        <a:graphic>
          <a:graphicData uri="http://schemas.openxmlformats.org/presentationml/2006/ole">
            <p:oleObj spid="_x0000_s119814" name="Equation" r:id="rId9" imgW="586747" imgH="293373" progId="Equation.DSMT4">
              <p:embed/>
            </p:oleObj>
          </a:graphicData>
        </a:graphic>
      </p:graphicFrame>
      <p:sp>
        <p:nvSpPr>
          <p:cNvPr id="1198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19816" name="Object 8"/>
          <p:cNvGraphicFramePr>
            <a:graphicFrameLocks noChangeAspect="1"/>
          </p:cNvGraphicFramePr>
          <p:nvPr/>
        </p:nvGraphicFramePr>
        <p:xfrm>
          <a:off x="6143636" y="4214818"/>
          <a:ext cx="1857388" cy="483857"/>
        </p:xfrm>
        <a:graphic>
          <a:graphicData uri="http://schemas.openxmlformats.org/presentationml/2006/ole">
            <p:oleObj spid="_x0000_s119816" name="Equation" r:id="rId10" imgW="1134733" imgH="293245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电工页脚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6215063"/>
            <a:ext cx="6172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142875" y="285750"/>
            <a:ext cx="500063" cy="6357938"/>
          </a:xfrm>
          <a:prstGeom prst="rect">
            <a:avLst/>
          </a:prstGeom>
          <a:gradFill rotWithShape="1">
            <a:gsLst>
              <a:gs pos="0">
                <a:srgbClr val="61A9F5"/>
              </a:gs>
              <a:gs pos="50000">
                <a:srgbClr val="FFFFFF"/>
              </a:gs>
              <a:gs pos="100000">
                <a:srgbClr val="61A9F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43173" y="2000250"/>
            <a:ext cx="46166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b="1" dirty="0" smtClean="0"/>
              <a:t>第三节     极限的应用</a:t>
            </a:r>
            <a:endParaRPr lang="zh-CN" altLang="en-US" b="1" dirty="0"/>
          </a:p>
        </p:txBody>
      </p:sp>
      <p:sp>
        <p:nvSpPr>
          <p:cNvPr id="120833" name="Rectangle 1"/>
          <p:cNvSpPr>
            <a:spLocks noChangeArrowheads="1"/>
          </p:cNvSpPr>
          <p:nvPr/>
        </p:nvSpPr>
        <p:spPr bwMode="auto">
          <a:xfrm>
            <a:off x="1643042" y="1285860"/>
            <a:ext cx="664373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例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  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考察函数                          在点       处的连续性。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 </a:t>
            </a:r>
          </a:p>
        </p:txBody>
      </p:sp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20834" name="Object 2"/>
          <p:cNvGraphicFramePr>
            <a:graphicFrameLocks noChangeAspect="1"/>
          </p:cNvGraphicFramePr>
          <p:nvPr/>
        </p:nvGraphicFramePr>
        <p:xfrm>
          <a:off x="3714744" y="1071546"/>
          <a:ext cx="1804135" cy="1009653"/>
        </p:xfrm>
        <a:graphic>
          <a:graphicData uri="http://schemas.openxmlformats.org/presentationml/2006/ole">
            <p:oleObj spid="_x0000_s120834" name="Equation" r:id="rId4" imgW="1041400" imgH="584200" progId="Equation.DSMT4">
              <p:embed/>
            </p:oleObj>
          </a:graphicData>
        </a:graphic>
      </p:graphicFrame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20836" name="Object 4"/>
          <p:cNvGraphicFramePr>
            <a:graphicFrameLocks noChangeAspect="1"/>
          </p:cNvGraphicFramePr>
          <p:nvPr/>
        </p:nvGraphicFramePr>
        <p:xfrm>
          <a:off x="5572132" y="1142984"/>
          <a:ext cx="655642" cy="797402"/>
        </p:xfrm>
        <a:graphic>
          <a:graphicData uri="http://schemas.openxmlformats.org/presentationml/2006/ole">
            <p:oleObj spid="_x0000_s120836" name="Equation" r:id="rId5" imgW="358400" imgH="435200" progId="Equation.DSMT4">
              <p:embed/>
            </p:oleObj>
          </a:graphicData>
        </a:graphic>
      </p:graphicFrame>
      <p:sp>
        <p:nvSpPr>
          <p:cNvPr id="12083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20838" name="Object 6"/>
          <p:cNvGraphicFramePr>
            <a:graphicFrameLocks noChangeAspect="1"/>
          </p:cNvGraphicFramePr>
          <p:nvPr/>
        </p:nvGraphicFramePr>
        <p:xfrm>
          <a:off x="6929454" y="1357298"/>
          <a:ext cx="714380" cy="366844"/>
        </p:xfrm>
        <a:graphic>
          <a:graphicData uri="http://schemas.openxmlformats.org/presentationml/2006/ole">
            <p:oleObj spid="_x0000_s120838" name="Equation" r:id="rId6" imgW="358243" imgH="179122" progId="Equation.DSMT4">
              <p:embed/>
            </p:oleObj>
          </a:graphicData>
        </a:graphic>
      </p:graphicFrame>
      <p:sp>
        <p:nvSpPr>
          <p:cNvPr id="12" name="矩形 11"/>
          <p:cNvSpPr/>
          <p:nvPr/>
        </p:nvSpPr>
        <p:spPr>
          <a:xfrm>
            <a:off x="1643042" y="2428868"/>
            <a:ext cx="66437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dirty="0" smtClean="0"/>
              <a:t>解</a:t>
            </a:r>
            <a:r>
              <a:rPr lang="zh-CN" altLang="en-US" sz="2800" b="1" dirty="0" smtClean="0"/>
              <a:t>：</a:t>
            </a:r>
            <a:r>
              <a:rPr lang="zh-CN" altLang="zh-CN" sz="2800" dirty="0" smtClean="0"/>
              <a:t>由于函数在分段点</a:t>
            </a:r>
            <a:r>
              <a:rPr lang="en-US" altLang="zh-CN" sz="2800" dirty="0" smtClean="0"/>
              <a:t>       </a:t>
            </a:r>
            <a:r>
              <a:rPr lang="zh-CN" altLang="zh-CN" sz="2800" dirty="0" smtClean="0"/>
              <a:t>处两边的表达式不同，因此，一般要</a:t>
            </a:r>
            <a:r>
              <a:rPr lang="zh-CN" altLang="en-US" sz="2800" dirty="0" smtClean="0"/>
              <a:t>先考虑</a:t>
            </a:r>
            <a:r>
              <a:rPr lang="zh-CN" altLang="zh-CN" sz="2800" dirty="0" smtClean="0"/>
              <a:t>在分段点处的左极限与右极限</a:t>
            </a:r>
            <a:r>
              <a:rPr lang="zh-CN" altLang="en-US" sz="2800" dirty="0" smtClean="0"/>
              <a:t>。</a:t>
            </a:r>
            <a:endParaRPr lang="zh-CN" altLang="en-US" sz="2800" dirty="0"/>
          </a:p>
        </p:txBody>
      </p:sp>
      <p:graphicFrame>
        <p:nvGraphicFramePr>
          <p:cNvPr id="120840" name="Object 8"/>
          <p:cNvGraphicFramePr>
            <a:graphicFrameLocks noChangeAspect="1"/>
          </p:cNvGraphicFramePr>
          <p:nvPr/>
        </p:nvGraphicFramePr>
        <p:xfrm>
          <a:off x="5286380" y="2500306"/>
          <a:ext cx="714375" cy="366712"/>
        </p:xfrm>
        <a:graphic>
          <a:graphicData uri="http://schemas.openxmlformats.org/presentationml/2006/ole">
            <p:oleObj spid="_x0000_s120840" name="Equation" r:id="rId7" imgW="358243" imgH="179122" progId="Equation.DSMT4">
              <p:embed/>
            </p:oleObj>
          </a:graphicData>
        </a:graphic>
      </p:graphicFrame>
      <p:sp>
        <p:nvSpPr>
          <p:cNvPr id="12084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20841" name="Object 9"/>
          <p:cNvGraphicFramePr>
            <a:graphicFrameLocks noChangeAspect="1"/>
          </p:cNvGraphicFramePr>
          <p:nvPr/>
        </p:nvGraphicFramePr>
        <p:xfrm>
          <a:off x="2500298" y="3857628"/>
          <a:ext cx="3014663" cy="479425"/>
        </p:xfrm>
        <a:graphic>
          <a:graphicData uri="http://schemas.openxmlformats.org/presentationml/2006/ole">
            <p:oleObj spid="_x0000_s120841" name="Equation" r:id="rId8" imgW="1739880" imgH="279360" progId="Equation.DSMT4">
              <p:embed/>
            </p:oleObj>
          </a:graphicData>
        </a:graphic>
      </p:graphicFrame>
      <p:sp>
        <p:nvSpPr>
          <p:cNvPr id="12084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20843" name="Object 11"/>
          <p:cNvGraphicFramePr>
            <a:graphicFrameLocks noChangeAspect="1"/>
          </p:cNvGraphicFramePr>
          <p:nvPr/>
        </p:nvGraphicFramePr>
        <p:xfrm>
          <a:off x="2982913" y="5357813"/>
          <a:ext cx="2249487" cy="504825"/>
        </p:xfrm>
        <a:graphic>
          <a:graphicData uri="http://schemas.openxmlformats.org/presentationml/2006/ole">
            <p:oleObj spid="_x0000_s120843" name="Equation" r:id="rId9" imgW="1231560" imgH="279360" progId="Equation.DSMT4">
              <p:embed/>
            </p:oleObj>
          </a:graphicData>
        </a:graphic>
      </p:graphicFrame>
      <p:graphicFrame>
        <p:nvGraphicFramePr>
          <p:cNvPr id="120845" name="Object 13"/>
          <p:cNvGraphicFramePr>
            <a:graphicFrameLocks noChangeAspect="1"/>
          </p:cNvGraphicFramePr>
          <p:nvPr/>
        </p:nvGraphicFramePr>
        <p:xfrm>
          <a:off x="2214546" y="4500570"/>
          <a:ext cx="3584575" cy="676275"/>
        </p:xfrm>
        <a:graphic>
          <a:graphicData uri="http://schemas.openxmlformats.org/presentationml/2006/ole">
            <p:oleObj spid="_x0000_s120845" name="Equation" r:id="rId10" imgW="2070000" imgH="393480" progId="Equation.DSMT4">
              <p:embed/>
            </p:oleObj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286512" y="5286388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故连续</a:t>
            </a:r>
            <a:endParaRPr lang="zh-CN" alt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6072198" y="378619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称左连续</a:t>
            </a:r>
            <a:endParaRPr lang="zh-CN" alt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6143636" y="4572008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称右连续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电工页脚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6215063"/>
            <a:ext cx="6172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142875" y="285750"/>
            <a:ext cx="500063" cy="6357938"/>
          </a:xfrm>
          <a:prstGeom prst="rect">
            <a:avLst/>
          </a:prstGeom>
          <a:gradFill rotWithShape="1">
            <a:gsLst>
              <a:gs pos="0">
                <a:srgbClr val="61A9F5"/>
              </a:gs>
              <a:gs pos="50000">
                <a:srgbClr val="FFFFFF"/>
              </a:gs>
              <a:gs pos="100000">
                <a:srgbClr val="61A9F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43173" y="2000250"/>
            <a:ext cx="46166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b="1" dirty="0" smtClean="0"/>
              <a:t>第三节     极限的应用</a:t>
            </a:r>
            <a:endParaRPr lang="zh-CN" altLang="en-US" b="1" dirty="0"/>
          </a:p>
        </p:txBody>
      </p:sp>
      <p:sp>
        <p:nvSpPr>
          <p:cNvPr id="125953" name="Rectangle 1"/>
          <p:cNvSpPr>
            <a:spLocks noChangeArrowheads="1"/>
          </p:cNvSpPr>
          <p:nvPr/>
        </p:nvSpPr>
        <p:spPr bwMode="auto">
          <a:xfrm>
            <a:off x="2071670" y="1214422"/>
            <a:ext cx="46434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95300" algn="l"/>
                <a:tab pos="5257800" algn="l"/>
              </a:tabLst>
            </a:pP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2.</a:t>
            </a: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连续函数与连续区间</a:t>
            </a:r>
            <a:endParaRPr kumimoji="0" 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28728" y="2000240"/>
            <a:ext cx="67866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       </a:t>
            </a:r>
            <a:r>
              <a:rPr lang="zh-CN" altLang="zh-CN" sz="2800" dirty="0" smtClean="0"/>
              <a:t>若函数</a:t>
            </a:r>
            <a:r>
              <a:rPr lang="en-US" altLang="zh-CN" sz="2800" dirty="0" smtClean="0"/>
              <a:t>          </a:t>
            </a:r>
            <a:r>
              <a:rPr lang="zh-CN" altLang="zh-CN" sz="2800" dirty="0" smtClean="0"/>
              <a:t>在开区</a:t>
            </a:r>
            <a:r>
              <a:rPr lang="zh-CN" altLang="en-US" sz="2800" dirty="0" smtClean="0"/>
              <a:t>间      </a:t>
            </a:r>
            <a:r>
              <a:rPr lang="zh-CN" altLang="zh-CN" sz="2800" dirty="0" smtClean="0"/>
              <a:t>内的每一点都连续</a:t>
            </a:r>
            <a:r>
              <a:rPr lang="zh-CN" altLang="en-US" sz="2800" dirty="0" smtClean="0"/>
              <a:t>，</a:t>
            </a:r>
            <a:r>
              <a:rPr lang="zh-CN" altLang="zh-CN" sz="2800" dirty="0" smtClean="0"/>
              <a:t>则称</a:t>
            </a:r>
            <a:r>
              <a:rPr lang="en-US" altLang="zh-CN" sz="2800" dirty="0" smtClean="0"/>
              <a:t>          </a:t>
            </a:r>
            <a:r>
              <a:rPr lang="zh-CN" altLang="en-US" sz="2800" b="1" dirty="0" smtClean="0">
                <a:solidFill>
                  <a:srgbClr val="C00000"/>
                </a:solidFill>
              </a:rPr>
              <a:t>在开区间</a:t>
            </a:r>
            <a:r>
              <a:rPr lang="zh-CN" altLang="en-US" sz="2800" dirty="0" smtClean="0"/>
              <a:t>      </a:t>
            </a:r>
            <a:r>
              <a:rPr lang="zh-CN" altLang="en-US" sz="2800" b="1" dirty="0" smtClean="0">
                <a:solidFill>
                  <a:srgbClr val="C00000"/>
                </a:solidFill>
              </a:rPr>
              <a:t>内连续</a:t>
            </a:r>
            <a:r>
              <a:rPr lang="zh-CN" altLang="en-US" sz="2800" dirty="0" smtClean="0"/>
              <a:t>。区间       称函数          的连续区间。</a:t>
            </a:r>
            <a:endParaRPr lang="zh-CN" altLang="en-US" sz="2800" dirty="0"/>
          </a:p>
        </p:txBody>
      </p:sp>
      <p:sp>
        <p:nvSpPr>
          <p:cNvPr id="12595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25954" name="Object 2"/>
          <p:cNvGraphicFramePr>
            <a:graphicFrameLocks noChangeAspect="1"/>
          </p:cNvGraphicFramePr>
          <p:nvPr/>
        </p:nvGraphicFramePr>
        <p:xfrm>
          <a:off x="3214678" y="2143116"/>
          <a:ext cx="1000132" cy="344308"/>
        </p:xfrm>
        <a:graphic>
          <a:graphicData uri="http://schemas.openxmlformats.org/presentationml/2006/ole">
            <p:oleObj spid="_x0000_s125954" name="Equation" r:id="rId4" imgW="586491" imgH="203997" progId="Equation.DSMT4">
              <p:embed/>
            </p:oleObj>
          </a:graphicData>
        </a:graphic>
      </p:graphicFrame>
      <p:sp>
        <p:nvSpPr>
          <p:cNvPr id="1259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25956" name="Object 4"/>
          <p:cNvGraphicFramePr>
            <a:graphicFrameLocks noChangeAspect="1"/>
          </p:cNvGraphicFramePr>
          <p:nvPr/>
        </p:nvGraphicFramePr>
        <p:xfrm>
          <a:off x="5643570" y="2071678"/>
          <a:ext cx="642942" cy="364913"/>
        </p:xfrm>
        <a:graphic>
          <a:graphicData uri="http://schemas.openxmlformats.org/presentationml/2006/ole">
            <p:oleObj spid="_x0000_s125956" name="Equation" r:id="rId5" imgW="358557" imgH="204890" progId="Equation.DSMT4">
              <p:embed/>
            </p:oleObj>
          </a:graphicData>
        </a:graphic>
      </p:graphicFrame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3643306" y="2571744"/>
          <a:ext cx="1000125" cy="344488"/>
        </p:xfrm>
        <a:graphic>
          <a:graphicData uri="http://schemas.openxmlformats.org/presentationml/2006/ole">
            <p:oleObj spid="_x0000_s125957" name="Equation" r:id="rId6" imgW="586491" imgH="203997" progId="Equation.DSMT4">
              <p:embed/>
            </p:oleObj>
          </a:graphicData>
        </a:graphic>
      </p:graphicFrame>
      <p:graphicFrame>
        <p:nvGraphicFramePr>
          <p:cNvPr id="125958" name="Object 6"/>
          <p:cNvGraphicFramePr>
            <a:graphicFrameLocks noChangeAspect="1"/>
          </p:cNvGraphicFramePr>
          <p:nvPr/>
        </p:nvGraphicFramePr>
        <p:xfrm>
          <a:off x="6000760" y="2571744"/>
          <a:ext cx="642937" cy="365125"/>
        </p:xfrm>
        <a:graphic>
          <a:graphicData uri="http://schemas.openxmlformats.org/presentationml/2006/ole">
            <p:oleObj spid="_x0000_s125958" name="Equation" r:id="rId7" imgW="358557" imgH="204890" progId="Equation.DSMT4">
              <p:embed/>
            </p:oleObj>
          </a:graphicData>
        </a:graphic>
      </p:graphicFrame>
      <p:graphicFrame>
        <p:nvGraphicFramePr>
          <p:cNvPr id="125959" name="Object 7"/>
          <p:cNvGraphicFramePr>
            <a:graphicFrameLocks noChangeAspect="1"/>
          </p:cNvGraphicFramePr>
          <p:nvPr/>
        </p:nvGraphicFramePr>
        <p:xfrm>
          <a:off x="2214546" y="3000372"/>
          <a:ext cx="642938" cy="365125"/>
        </p:xfrm>
        <a:graphic>
          <a:graphicData uri="http://schemas.openxmlformats.org/presentationml/2006/ole">
            <p:oleObj spid="_x0000_s125959" name="Equation" r:id="rId8" imgW="358557" imgH="204890" progId="Equation.DSMT4">
              <p:embed/>
            </p:oleObj>
          </a:graphicData>
        </a:graphic>
      </p:graphicFrame>
      <p:graphicFrame>
        <p:nvGraphicFramePr>
          <p:cNvPr id="125960" name="Object 8"/>
          <p:cNvGraphicFramePr>
            <a:graphicFrameLocks noChangeAspect="1"/>
          </p:cNvGraphicFramePr>
          <p:nvPr/>
        </p:nvGraphicFramePr>
        <p:xfrm>
          <a:off x="3929058" y="3000372"/>
          <a:ext cx="1000125" cy="344487"/>
        </p:xfrm>
        <a:graphic>
          <a:graphicData uri="http://schemas.openxmlformats.org/presentationml/2006/ole">
            <p:oleObj spid="_x0000_s125960" name="Equation" r:id="rId9" imgW="586491" imgH="203997" progId="Equation.DSMT4">
              <p:embed/>
            </p:oleObj>
          </a:graphicData>
        </a:graphic>
      </p:graphicFrame>
      <p:sp>
        <p:nvSpPr>
          <p:cNvPr id="16" name="矩形 15"/>
          <p:cNvSpPr/>
          <p:nvPr/>
        </p:nvSpPr>
        <p:spPr>
          <a:xfrm>
            <a:off x="1500166" y="3714752"/>
            <a:ext cx="69294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       </a:t>
            </a:r>
            <a:r>
              <a:rPr lang="zh-CN" altLang="zh-CN" sz="2800" dirty="0" smtClean="0"/>
              <a:t>若函数</a:t>
            </a:r>
            <a:r>
              <a:rPr lang="en-US" altLang="zh-CN" sz="2800" dirty="0" smtClean="0"/>
              <a:t>         </a:t>
            </a:r>
            <a:r>
              <a:rPr lang="zh-CN" altLang="zh-CN" sz="2800" dirty="0" smtClean="0"/>
              <a:t>在开区间</a:t>
            </a:r>
            <a:r>
              <a:rPr lang="en-US" altLang="zh-CN" sz="2800" dirty="0" smtClean="0"/>
              <a:t>      </a:t>
            </a:r>
            <a:r>
              <a:rPr lang="zh-CN" altLang="zh-CN" sz="2800" dirty="0" smtClean="0"/>
              <a:t>内连续</a:t>
            </a:r>
            <a:r>
              <a:rPr lang="en-US" altLang="zh-CN" sz="2800" dirty="0" smtClean="0"/>
              <a:t>,</a:t>
            </a:r>
            <a:r>
              <a:rPr lang="zh-CN" altLang="zh-CN" sz="2800" dirty="0" smtClean="0"/>
              <a:t>且在左端点</a:t>
            </a:r>
            <a:r>
              <a:rPr lang="en-US" altLang="zh-CN" sz="2800" dirty="0" smtClean="0"/>
              <a:t>  </a:t>
            </a:r>
            <a:r>
              <a:rPr lang="zh-CN" altLang="en-US" sz="2800" dirty="0" smtClean="0"/>
              <a:t>右连续，在右端点  左连续，则称函数          </a:t>
            </a:r>
            <a:r>
              <a:rPr lang="zh-CN" altLang="en-US" sz="2800" b="1" dirty="0" smtClean="0">
                <a:solidFill>
                  <a:srgbClr val="C00000"/>
                </a:solidFill>
              </a:rPr>
              <a:t>在闭区间</a:t>
            </a:r>
            <a:r>
              <a:rPr lang="zh-CN" altLang="en-US" sz="2800" dirty="0" smtClean="0">
                <a:solidFill>
                  <a:srgbClr val="C00000"/>
                </a:solidFill>
              </a:rPr>
              <a:t>      </a:t>
            </a:r>
            <a:r>
              <a:rPr lang="zh-CN" altLang="en-US" sz="2800" b="1" dirty="0" smtClean="0">
                <a:solidFill>
                  <a:srgbClr val="C00000"/>
                </a:solidFill>
              </a:rPr>
              <a:t>上连续</a:t>
            </a:r>
            <a:r>
              <a:rPr lang="zh-CN" altLang="en-US" sz="2800" dirty="0" smtClean="0"/>
              <a:t>。</a:t>
            </a:r>
            <a:endParaRPr lang="zh-CN" altLang="en-US" sz="2800" dirty="0"/>
          </a:p>
        </p:txBody>
      </p:sp>
      <p:graphicFrame>
        <p:nvGraphicFramePr>
          <p:cNvPr id="125961" name="Object 9"/>
          <p:cNvGraphicFramePr>
            <a:graphicFrameLocks noChangeAspect="1"/>
          </p:cNvGraphicFramePr>
          <p:nvPr/>
        </p:nvGraphicFramePr>
        <p:xfrm>
          <a:off x="3286116" y="3857628"/>
          <a:ext cx="1000125" cy="344488"/>
        </p:xfrm>
        <a:graphic>
          <a:graphicData uri="http://schemas.openxmlformats.org/presentationml/2006/ole">
            <p:oleObj spid="_x0000_s125961" name="Equation" r:id="rId10" imgW="586491" imgH="203997" progId="Equation.DSMT4">
              <p:embed/>
            </p:oleObj>
          </a:graphicData>
        </a:graphic>
      </p:graphicFrame>
      <p:graphicFrame>
        <p:nvGraphicFramePr>
          <p:cNvPr id="125962" name="Object 10"/>
          <p:cNvGraphicFramePr>
            <a:graphicFrameLocks noChangeAspect="1"/>
          </p:cNvGraphicFramePr>
          <p:nvPr/>
        </p:nvGraphicFramePr>
        <p:xfrm>
          <a:off x="5643570" y="3857628"/>
          <a:ext cx="642938" cy="365125"/>
        </p:xfrm>
        <a:graphic>
          <a:graphicData uri="http://schemas.openxmlformats.org/presentationml/2006/ole">
            <p:oleObj spid="_x0000_s125962" name="Equation" r:id="rId11" imgW="358557" imgH="204890" progId="Equation.DSMT4">
              <p:embed/>
            </p:oleObj>
          </a:graphicData>
        </a:graphic>
      </p:graphicFrame>
      <p:graphicFrame>
        <p:nvGraphicFramePr>
          <p:cNvPr id="125963" name="Object 11"/>
          <p:cNvGraphicFramePr>
            <a:graphicFrameLocks noChangeAspect="1"/>
          </p:cNvGraphicFramePr>
          <p:nvPr/>
        </p:nvGraphicFramePr>
        <p:xfrm>
          <a:off x="2643174" y="4357694"/>
          <a:ext cx="227012" cy="249237"/>
        </p:xfrm>
        <a:graphic>
          <a:graphicData uri="http://schemas.openxmlformats.org/presentationml/2006/ole">
            <p:oleObj spid="_x0000_s125963" name="Equation" r:id="rId12" imgW="126720" imgH="139680" progId="Equation.DSMT4">
              <p:embed/>
            </p:oleObj>
          </a:graphicData>
        </a:graphic>
      </p:graphicFrame>
      <p:graphicFrame>
        <p:nvGraphicFramePr>
          <p:cNvPr id="125964" name="Object 12"/>
          <p:cNvGraphicFramePr>
            <a:graphicFrameLocks noChangeAspect="1"/>
          </p:cNvGraphicFramePr>
          <p:nvPr/>
        </p:nvGraphicFramePr>
        <p:xfrm>
          <a:off x="5715008" y="4286256"/>
          <a:ext cx="227013" cy="317500"/>
        </p:xfrm>
        <a:graphic>
          <a:graphicData uri="http://schemas.openxmlformats.org/presentationml/2006/ole">
            <p:oleObj spid="_x0000_s125964" name="Equation" r:id="rId13" imgW="126720" imgH="177480" progId="Equation.DSMT4">
              <p:embed/>
            </p:oleObj>
          </a:graphicData>
        </a:graphic>
      </p:graphicFrame>
      <p:graphicFrame>
        <p:nvGraphicFramePr>
          <p:cNvPr id="125965" name="Object 13"/>
          <p:cNvGraphicFramePr>
            <a:graphicFrameLocks noChangeAspect="1"/>
          </p:cNvGraphicFramePr>
          <p:nvPr/>
        </p:nvGraphicFramePr>
        <p:xfrm>
          <a:off x="2285984" y="4714884"/>
          <a:ext cx="1000125" cy="344488"/>
        </p:xfrm>
        <a:graphic>
          <a:graphicData uri="http://schemas.openxmlformats.org/presentationml/2006/ole">
            <p:oleObj spid="_x0000_s125965" name="Equation" r:id="rId14" imgW="586491" imgH="203997" progId="Equation.DSMT4">
              <p:embed/>
            </p:oleObj>
          </a:graphicData>
        </a:graphic>
      </p:graphicFrame>
      <p:graphicFrame>
        <p:nvGraphicFramePr>
          <p:cNvPr id="125966" name="Object 14"/>
          <p:cNvGraphicFramePr>
            <a:graphicFrameLocks noChangeAspect="1"/>
          </p:cNvGraphicFramePr>
          <p:nvPr/>
        </p:nvGraphicFramePr>
        <p:xfrm>
          <a:off x="4714876" y="4714884"/>
          <a:ext cx="614362" cy="361950"/>
        </p:xfrm>
        <a:graphic>
          <a:graphicData uri="http://schemas.openxmlformats.org/presentationml/2006/ole">
            <p:oleObj spid="_x0000_s125966" name="Equation" r:id="rId15" imgW="342720" imgH="203040" progId="Equation.DSMT4">
              <p:embed/>
            </p:oleObj>
          </a:graphicData>
        </a:graphic>
      </p:graphicFrame>
      <p:sp>
        <p:nvSpPr>
          <p:cNvPr id="23" name="矩形 22"/>
          <p:cNvSpPr/>
          <p:nvPr/>
        </p:nvSpPr>
        <p:spPr>
          <a:xfrm>
            <a:off x="1571604" y="5286388"/>
            <a:ext cx="6676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dirty="0" smtClean="0"/>
              <a:t>连续函数的图形是一条连续不间断的曲线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电工页脚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6215063"/>
            <a:ext cx="6172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142875" y="285750"/>
            <a:ext cx="500063" cy="6357938"/>
          </a:xfrm>
          <a:prstGeom prst="rect">
            <a:avLst/>
          </a:prstGeom>
          <a:gradFill rotWithShape="1">
            <a:gsLst>
              <a:gs pos="0">
                <a:srgbClr val="61A9F5"/>
              </a:gs>
              <a:gs pos="50000">
                <a:srgbClr val="FFFFFF"/>
              </a:gs>
              <a:gs pos="100000">
                <a:srgbClr val="61A9F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43173" y="2000250"/>
            <a:ext cx="46166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b="1" dirty="0" smtClean="0"/>
              <a:t>第三节     极限的应用</a:t>
            </a:r>
            <a:endParaRPr lang="zh-CN" altLang="en-US" b="1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71670" y="1214422"/>
            <a:ext cx="46434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95300" algn="l"/>
                <a:tab pos="5257800" algn="l"/>
              </a:tabLst>
            </a:pP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3.</a:t>
            </a: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函数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的间断点</a:t>
            </a:r>
            <a:endParaRPr kumimoji="0" 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28728" y="2000240"/>
            <a:ext cx="67866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       </a:t>
            </a:r>
            <a:r>
              <a:rPr lang="zh-CN" altLang="zh-CN" sz="2800" dirty="0" smtClean="0"/>
              <a:t>函数</a:t>
            </a:r>
            <a:r>
              <a:rPr lang="en-US" altLang="zh-CN" sz="2800" dirty="0" smtClean="0"/>
              <a:t>         </a:t>
            </a:r>
            <a:r>
              <a:rPr lang="zh-CN" altLang="en-US" sz="2800" dirty="0" smtClean="0"/>
              <a:t>不连续的点  称为函数的间断点。该点处必有如下三种情形之一。</a:t>
            </a:r>
            <a:endParaRPr lang="zh-CN" altLang="en-US" sz="2800" dirty="0"/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2857488" y="2143116"/>
          <a:ext cx="1000132" cy="344308"/>
        </p:xfrm>
        <a:graphic>
          <a:graphicData uri="http://schemas.openxmlformats.org/presentationml/2006/ole">
            <p:oleObj spid="_x0000_s126978" name="Equation" r:id="rId4" imgW="586491" imgH="203997" progId="Equation.DSMT4">
              <p:embed/>
            </p:oleObj>
          </a:graphicData>
        </a:graphic>
      </p:graphicFrame>
      <p:graphicFrame>
        <p:nvGraphicFramePr>
          <p:cNvPr id="126984" name="Object 8"/>
          <p:cNvGraphicFramePr>
            <a:graphicFrameLocks noChangeAspect="1"/>
          </p:cNvGraphicFramePr>
          <p:nvPr/>
        </p:nvGraphicFramePr>
        <p:xfrm>
          <a:off x="5500694" y="2071678"/>
          <a:ext cx="285750" cy="403225"/>
        </p:xfrm>
        <a:graphic>
          <a:graphicData uri="http://schemas.openxmlformats.org/presentationml/2006/ole">
            <p:oleObj spid="_x0000_s126984" name="Equation" r:id="rId5" imgW="167131" imgH="231412" progId="Equation.DSMT4">
              <p:embed/>
            </p:oleObj>
          </a:graphicData>
        </a:graphic>
      </p:graphicFrame>
      <p:sp>
        <p:nvSpPr>
          <p:cNvPr id="14" name="矩形 13"/>
          <p:cNvSpPr/>
          <p:nvPr/>
        </p:nvSpPr>
        <p:spPr>
          <a:xfrm>
            <a:off x="1500166" y="3071810"/>
            <a:ext cx="56436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/>
              <a:t>（</a:t>
            </a:r>
            <a:r>
              <a:rPr lang="en-US" altLang="zh-CN" sz="2800" dirty="0" smtClean="0"/>
              <a:t>1</a:t>
            </a:r>
            <a:r>
              <a:rPr lang="zh-CN" altLang="en-US" sz="2800" dirty="0" smtClean="0"/>
              <a:t>）</a:t>
            </a:r>
            <a:r>
              <a:rPr lang="zh-CN" altLang="zh-CN" sz="2800" dirty="0" smtClean="0"/>
              <a:t>函数</a:t>
            </a:r>
            <a:r>
              <a:rPr lang="en-US" altLang="zh-CN" sz="2800" dirty="0" smtClean="0"/>
              <a:t>          </a:t>
            </a:r>
            <a:r>
              <a:rPr lang="zh-CN" altLang="en-US" sz="2800" dirty="0" smtClean="0"/>
              <a:t>在点  处无定义；</a:t>
            </a:r>
            <a:endParaRPr lang="zh-CN" altLang="en-US" sz="2800" dirty="0"/>
          </a:p>
        </p:txBody>
      </p:sp>
      <p:graphicFrame>
        <p:nvGraphicFramePr>
          <p:cNvPr id="126985" name="Object 9"/>
          <p:cNvGraphicFramePr>
            <a:graphicFrameLocks noChangeAspect="1"/>
          </p:cNvGraphicFramePr>
          <p:nvPr/>
        </p:nvGraphicFramePr>
        <p:xfrm>
          <a:off x="3214678" y="3214686"/>
          <a:ext cx="1000125" cy="344488"/>
        </p:xfrm>
        <a:graphic>
          <a:graphicData uri="http://schemas.openxmlformats.org/presentationml/2006/ole">
            <p:oleObj spid="_x0000_s126985" name="Equation" r:id="rId6" imgW="586491" imgH="203997" progId="Equation.DSMT4">
              <p:embed/>
            </p:oleObj>
          </a:graphicData>
        </a:graphic>
      </p:graphicFrame>
      <p:graphicFrame>
        <p:nvGraphicFramePr>
          <p:cNvPr id="126986" name="Object 10"/>
          <p:cNvGraphicFramePr>
            <a:graphicFrameLocks noChangeAspect="1"/>
          </p:cNvGraphicFramePr>
          <p:nvPr/>
        </p:nvGraphicFramePr>
        <p:xfrm>
          <a:off x="4857752" y="3143248"/>
          <a:ext cx="285750" cy="403225"/>
        </p:xfrm>
        <a:graphic>
          <a:graphicData uri="http://schemas.openxmlformats.org/presentationml/2006/ole">
            <p:oleObj spid="_x0000_s126986" name="Equation" r:id="rId7" imgW="167131" imgH="231412" progId="Equation.DSMT4">
              <p:embed/>
            </p:oleObj>
          </a:graphicData>
        </a:graphic>
      </p:graphicFrame>
      <p:sp>
        <p:nvSpPr>
          <p:cNvPr id="18" name="矩形 17"/>
          <p:cNvSpPr/>
          <p:nvPr/>
        </p:nvSpPr>
        <p:spPr>
          <a:xfrm>
            <a:off x="1500166" y="3643314"/>
            <a:ext cx="66437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/>
              <a:t>（</a:t>
            </a:r>
            <a:r>
              <a:rPr lang="en-US" altLang="zh-CN" sz="2800" dirty="0" smtClean="0"/>
              <a:t>2</a:t>
            </a:r>
            <a:r>
              <a:rPr lang="zh-CN" altLang="en-US" sz="2800" dirty="0" smtClean="0"/>
              <a:t>）</a:t>
            </a:r>
            <a:r>
              <a:rPr lang="zh-CN" altLang="zh-CN" sz="2800" dirty="0" smtClean="0"/>
              <a:t>函数</a:t>
            </a:r>
            <a:r>
              <a:rPr lang="en-US" altLang="zh-CN" sz="2800" dirty="0" smtClean="0"/>
              <a:t>          </a:t>
            </a:r>
            <a:r>
              <a:rPr lang="zh-CN" altLang="en-US" sz="2800" dirty="0" smtClean="0"/>
              <a:t>在点  处虽有定义，但  不存在；</a:t>
            </a:r>
            <a:endParaRPr lang="zh-CN" altLang="en-US" sz="2800" dirty="0"/>
          </a:p>
        </p:txBody>
      </p:sp>
      <p:graphicFrame>
        <p:nvGraphicFramePr>
          <p:cNvPr id="19" name="Object 9"/>
          <p:cNvGraphicFramePr>
            <a:graphicFrameLocks noChangeAspect="1"/>
          </p:cNvGraphicFramePr>
          <p:nvPr/>
        </p:nvGraphicFramePr>
        <p:xfrm>
          <a:off x="3214678" y="3786190"/>
          <a:ext cx="1000125" cy="344488"/>
        </p:xfrm>
        <a:graphic>
          <a:graphicData uri="http://schemas.openxmlformats.org/presentationml/2006/ole">
            <p:oleObj spid="_x0000_s126987" name="Equation" r:id="rId8" imgW="586491" imgH="203997" progId="Equation.DSMT4">
              <p:embed/>
            </p:oleObj>
          </a:graphicData>
        </a:graphic>
      </p:graphicFrame>
      <p:graphicFrame>
        <p:nvGraphicFramePr>
          <p:cNvPr id="20" name="Object 10"/>
          <p:cNvGraphicFramePr>
            <a:graphicFrameLocks noChangeAspect="1"/>
          </p:cNvGraphicFramePr>
          <p:nvPr/>
        </p:nvGraphicFramePr>
        <p:xfrm>
          <a:off x="4857752" y="3714752"/>
          <a:ext cx="285750" cy="403225"/>
        </p:xfrm>
        <a:graphic>
          <a:graphicData uri="http://schemas.openxmlformats.org/presentationml/2006/ole">
            <p:oleObj spid="_x0000_s126988" name="Equation" r:id="rId9" imgW="167131" imgH="231412" progId="Equation.DSMT4">
              <p:embed/>
            </p:oleObj>
          </a:graphicData>
        </a:graphic>
      </p:graphicFrame>
      <p:sp>
        <p:nvSpPr>
          <p:cNvPr id="12699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26989" name="Object 13"/>
          <p:cNvGraphicFramePr>
            <a:graphicFrameLocks noChangeAspect="1"/>
          </p:cNvGraphicFramePr>
          <p:nvPr/>
        </p:nvGraphicFramePr>
        <p:xfrm>
          <a:off x="7572396" y="3714752"/>
          <a:ext cx="1002740" cy="509589"/>
        </p:xfrm>
        <a:graphic>
          <a:graphicData uri="http://schemas.openxmlformats.org/presentationml/2006/ole">
            <p:oleObj spid="_x0000_s126989" name="Equation" r:id="rId10" imgW="586747" imgH="293373" progId="Equation.DSMT4">
              <p:embed/>
            </p:oleObj>
          </a:graphicData>
        </a:graphic>
      </p:graphicFrame>
      <p:sp>
        <p:nvSpPr>
          <p:cNvPr id="23" name="矩形 22"/>
          <p:cNvSpPr/>
          <p:nvPr/>
        </p:nvSpPr>
        <p:spPr>
          <a:xfrm>
            <a:off x="1500166" y="4572008"/>
            <a:ext cx="66437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/>
              <a:t>（</a:t>
            </a:r>
            <a:r>
              <a:rPr lang="en-US" altLang="zh-CN" sz="2800" dirty="0" smtClean="0"/>
              <a:t>3</a:t>
            </a:r>
            <a:r>
              <a:rPr lang="zh-CN" altLang="en-US" sz="2800" dirty="0" smtClean="0"/>
              <a:t>）</a:t>
            </a:r>
            <a:r>
              <a:rPr lang="zh-CN" altLang="zh-CN" sz="2800" dirty="0" smtClean="0"/>
              <a:t>函数</a:t>
            </a:r>
            <a:r>
              <a:rPr lang="en-US" altLang="zh-CN" sz="2800" dirty="0" smtClean="0"/>
              <a:t>          </a:t>
            </a:r>
            <a:r>
              <a:rPr lang="zh-CN" altLang="en-US" sz="2800" dirty="0" smtClean="0"/>
              <a:t>在点  处有定义，且     存在，但                 。</a:t>
            </a:r>
            <a:endParaRPr lang="zh-CN" altLang="en-US" sz="2800" dirty="0"/>
          </a:p>
        </p:txBody>
      </p:sp>
      <p:graphicFrame>
        <p:nvGraphicFramePr>
          <p:cNvPr id="24" name="Object 9"/>
          <p:cNvGraphicFramePr>
            <a:graphicFrameLocks noChangeAspect="1"/>
          </p:cNvGraphicFramePr>
          <p:nvPr/>
        </p:nvGraphicFramePr>
        <p:xfrm>
          <a:off x="3214678" y="4714884"/>
          <a:ext cx="1000125" cy="344488"/>
        </p:xfrm>
        <a:graphic>
          <a:graphicData uri="http://schemas.openxmlformats.org/presentationml/2006/ole">
            <p:oleObj spid="_x0000_s126991" name="Equation" r:id="rId11" imgW="586491" imgH="203997" progId="Equation.DSMT4">
              <p:embed/>
            </p:oleObj>
          </a:graphicData>
        </a:graphic>
      </p:graphicFrame>
      <p:graphicFrame>
        <p:nvGraphicFramePr>
          <p:cNvPr id="25" name="Object 10"/>
          <p:cNvGraphicFramePr>
            <a:graphicFrameLocks noChangeAspect="1"/>
          </p:cNvGraphicFramePr>
          <p:nvPr/>
        </p:nvGraphicFramePr>
        <p:xfrm>
          <a:off x="4857752" y="4643446"/>
          <a:ext cx="285750" cy="403225"/>
        </p:xfrm>
        <a:graphic>
          <a:graphicData uri="http://schemas.openxmlformats.org/presentationml/2006/ole">
            <p:oleObj spid="_x0000_s126992" name="Equation" r:id="rId12" imgW="167131" imgH="231412" progId="Equation.DSMT4">
              <p:embed/>
            </p:oleObj>
          </a:graphicData>
        </a:graphic>
      </p:graphicFrame>
      <p:graphicFrame>
        <p:nvGraphicFramePr>
          <p:cNvPr id="26" name="Object 13"/>
          <p:cNvGraphicFramePr>
            <a:graphicFrameLocks noChangeAspect="1"/>
          </p:cNvGraphicFramePr>
          <p:nvPr/>
        </p:nvGraphicFramePr>
        <p:xfrm>
          <a:off x="7215206" y="4643446"/>
          <a:ext cx="1002740" cy="509589"/>
        </p:xfrm>
        <a:graphic>
          <a:graphicData uri="http://schemas.openxmlformats.org/presentationml/2006/ole">
            <p:oleObj spid="_x0000_s126993" name="Equation" r:id="rId13" imgW="586747" imgH="293373" progId="Equation.DSMT4">
              <p:embed/>
            </p:oleObj>
          </a:graphicData>
        </a:graphic>
      </p:graphicFrame>
      <p:sp>
        <p:nvSpPr>
          <p:cNvPr id="126995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26994" name="Object 18"/>
          <p:cNvGraphicFramePr>
            <a:graphicFrameLocks noChangeAspect="1"/>
          </p:cNvGraphicFramePr>
          <p:nvPr/>
        </p:nvGraphicFramePr>
        <p:xfrm>
          <a:off x="3022600" y="5051344"/>
          <a:ext cx="1692276" cy="457282"/>
        </p:xfrm>
        <a:graphic>
          <a:graphicData uri="http://schemas.openxmlformats.org/presentationml/2006/ole">
            <p:oleObj spid="_x0000_s126994" name="Equation" r:id="rId14" imgW="1091880" imgH="2919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电工页脚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6215063"/>
            <a:ext cx="6172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142875" y="285750"/>
            <a:ext cx="500063" cy="6357938"/>
          </a:xfrm>
          <a:prstGeom prst="rect">
            <a:avLst/>
          </a:prstGeom>
          <a:gradFill rotWithShape="1">
            <a:gsLst>
              <a:gs pos="0">
                <a:srgbClr val="61A9F5"/>
              </a:gs>
              <a:gs pos="50000">
                <a:srgbClr val="FFFFFF"/>
              </a:gs>
              <a:gs pos="100000">
                <a:srgbClr val="61A9F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43173" y="2000250"/>
            <a:ext cx="46166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b="1" dirty="0" smtClean="0"/>
              <a:t>第三节     极限的应用</a:t>
            </a:r>
            <a:endParaRPr lang="zh-CN" alt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00166" y="1142984"/>
            <a:ext cx="721520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间断点   的分类</a:t>
            </a:r>
            <a:endParaRPr lang="en-US" altLang="zh-CN" sz="2800" dirty="0" smtClean="0"/>
          </a:p>
          <a:p>
            <a:endParaRPr lang="en-US" altLang="zh-CN" sz="2800" dirty="0" smtClean="0"/>
          </a:p>
          <a:p>
            <a:r>
              <a:rPr lang="zh-CN" altLang="en-US" sz="2800" b="1" dirty="0" smtClean="0">
                <a:solidFill>
                  <a:srgbClr val="C00000"/>
                </a:solidFill>
              </a:rPr>
              <a:t>第一类间断点</a:t>
            </a:r>
            <a:r>
              <a:rPr lang="zh-CN" altLang="en-US" sz="2800" dirty="0" smtClean="0"/>
              <a:t>：</a:t>
            </a:r>
            <a:r>
              <a:rPr lang="zh-CN" altLang="zh-CN" sz="2800" dirty="0" smtClean="0"/>
              <a:t>左、右极限</a:t>
            </a:r>
            <a:r>
              <a:rPr lang="en-US" altLang="zh-CN" sz="2800" dirty="0" smtClean="0"/>
              <a:t>      </a:t>
            </a:r>
            <a:r>
              <a:rPr lang="zh-CN" altLang="en-US" sz="2800" dirty="0" smtClean="0"/>
              <a:t>、      都存在。</a:t>
            </a:r>
            <a:endParaRPr lang="en-US" altLang="zh-CN" sz="2800" dirty="0" smtClean="0"/>
          </a:p>
          <a:p>
            <a:r>
              <a:rPr lang="zh-CN" altLang="en-US" sz="2800" dirty="0" smtClean="0"/>
              <a:t>其中，如果</a:t>
            </a:r>
            <a:r>
              <a:rPr lang="zh-CN" altLang="zh-CN" sz="2800" dirty="0" smtClean="0"/>
              <a:t>左、右极限存在</a:t>
            </a:r>
            <a:r>
              <a:rPr lang="zh-CN" altLang="en-US" sz="2800" dirty="0" smtClean="0"/>
              <a:t>且相等</a:t>
            </a:r>
            <a:r>
              <a:rPr lang="zh-CN" altLang="zh-CN" sz="2800" dirty="0" smtClean="0"/>
              <a:t>，</a:t>
            </a:r>
            <a:r>
              <a:rPr lang="zh-CN" altLang="en-US" sz="2800" dirty="0" smtClean="0"/>
              <a:t>则称</a:t>
            </a:r>
            <a:r>
              <a:rPr lang="zh-CN" altLang="en-US" sz="2800" dirty="0" smtClean="0">
                <a:solidFill>
                  <a:srgbClr val="C00000"/>
                </a:solidFill>
              </a:rPr>
              <a:t>可去间断点</a:t>
            </a:r>
            <a:r>
              <a:rPr lang="zh-CN" altLang="en-US" sz="2800" dirty="0" smtClean="0"/>
              <a:t>；如果</a:t>
            </a:r>
            <a:r>
              <a:rPr lang="zh-CN" altLang="zh-CN" sz="2800" dirty="0" smtClean="0"/>
              <a:t>左、右极限存在，但不相等</a:t>
            </a:r>
            <a:r>
              <a:rPr lang="zh-CN" altLang="en-US" sz="2800" dirty="0" smtClean="0"/>
              <a:t>，则称</a:t>
            </a:r>
            <a:r>
              <a:rPr lang="zh-CN" altLang="en-US" sz="2800" dirty="0" smtClean="0">
                <a:solidFill>
                  <a:srgbClr val="C00000"/>
                </a:solidFill>
              </a:rPr>
              <a:t>跳跃间断点</a:t>
            </a:r>
            <a:r>
              <a:rPr lang="zh-CN" altLang="en-US" sz="2800" dirty="0" smtClean="0"/>
              <a:t>。</a:t>
            </a:r>
            <a:endParaRPr lang="en-US" altLang="zh-CN" sz="2800" dirty="0" smtClean="0"/>
          </a:p>
          <a:p>
            <a:endParaRPr lang="en-US" altLang="zh-CN" sz="2800" dirty="0" smtClean="0"/>
          </a:p>
          <a:p>
            <a:r>
              <a:rPr lang="zh-CN" altLang="en-US" sz="2800" b="1" dirty="0" smtClean="0">
                <a:solidFill>
                  <a:srgbClr val="C00000"/>
                </a:solidFill>
              </a:rPr>
              <a:t>第二类间断点</a:t>
            </a:r>
            <a:r>
              <a:rPr lang="zh-CN" altLang="en-US" sz="2800" dirty="0" smtClean="0"/>
              <a:t>：左、右极限至少有一个不存在。如果其中有一个为无穷大，则称</a:t>
            </a:r>
            <a:r>
              <a:rPr lang="zh-CN" altLang="en-US" sz="2800" dirty="0" smtClean="0">
                <a:solidFill>
                  <a:srgbClr val="C00000"/>
                </a:solidFill>
              </a:rPr>
              <a:t>无穷间断点</a:t>
            </a:r>
            <a:r>
              <a:rPr lang="zh-CN" altLang="en-US" sz="2800" dirty="0" smtClean="0"/>
              <a:t>；如果其中有一个为振荡，则称</a:t>
            </a:r>
            <a:r>
              <a:rPr lang="zh-CN" altLang="en-US" sz="2800" dirty="0" smtClean="0">
                <a:solidFill>
                  <a:srgbClr val="C00000"/>
                </a:solidFill>
              </a:rPr>
              <a:t>振荡间断点</a:t>
            </a:r>
            <a:r>
              <a:rPr lang="zh-CN" altLang="en-US" sz="2800" dirty="0" smtClean="0"/>
              <a:t>。</a:t>
            </a:r>
            <a:endParaRPr lang="zh-CN" altLang="en-US" sz="2800" dirty="0"/>
          </a:p>
        </p:txBody>
      </p:sp>
      <p:graphicFrame>
        <p:nvGraphicFramePr>
          <p:cNvPr id="130049" name="Object 1"/>
          <p:cNvGraphicFramePr>
            <a:graphicFrameLocks noChangeAspect="1"/>
          </p:cNvGraphicFramePr>
          <p:nvPr/>
        </p:nvGraphicFramePr>
        <p:xfrm>
          <a:off x="2643174" y="1214422"/>
          <a:ext cx="285750" cy="403225"/>
        </p:xfrm>
        <a:graphic>
          <a:graphicData uri="http://schemas.openxmlformats.org/presentationml/2006/ole">
            <p:oleObj spid="_x0000_s130049" name="Equation" r:id="rId4" imgW="167131" imgH="231412" progId="Equation.DSMT4">
              <p:embed/>
            </p:oleObj>
          </a:graphicData>
        </a:graphic>
      </p:graphicFrame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30050" name="Object 2"/>
          <p:cNvGraphicFramePr>
            <a:graphicFrameLocks noChangeAspect="1"/>
          </p:cNvGraphicFramePr>
          <p:nvPr/>
        </p:nvGraphicFramePr>
        <p:xfrm>
          <a:off x="5786446" y="2071678"/>
          <a:ext cx="731522" cy="381001"/>
        </p:xfrm>
        <a:graphic>
          <a:graphicData uri="http://schemas.openxmlformats.org/presentationml/2006/ole">
            <p:oleObj spid="_x0000_s130050" name="Equation" r:id="rId5" imgW="457200" imgH="241300" progId="Equation.DSMT4">
              <p:embed/>
            </p:oleObj>
          </a:graphicData>
        </a:graphic>
      </p:graphicFrame>
      <p:graphicFrame>
        <p:nvGraphicFramePr>
          <p:cNvPr id="130052" name="Object 4"/>
          <p:cNvGraphicFramePr>
            <a:graphicFrameLocks noChangeAspect="1"/>
          </p:cNvGraphicFramePr>
          <p:nvPr/>
        </p:nvGraphicFramePr>
        <p:xfrm>
          <a:off x="6643702" y="2071678"/>
          <a:ext cx="731837" cy="381000"/>
        </p:xfrm>
        <a:graphic>
          <a:graphicData uri="http://schemas.openxmlformats.org/presentationml/2006/ole">
            <p:oleObj spid="_x0000_s130052" name="Equation" r:id="rId6" imgW="457200" imgH="241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电工页脚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6215063"/>
            <a:ext cx="6172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142875" y="285750"/>
            <a:ext cx="500063" cy="6357938"/>
          </a:xfrm>
          <a:prstGeom prst="rect">
            <a:avLst/>
          </a:prstGeom>
          <a:gradFill rotWithShape="1">
            <a:gsLst>
              <a:gs pos="0">
                <a:srgbClr val="61A9F5"/>
              </a:gs>
              <a:gs pos="50000">
                <a:srgbClr val="FFFFFF"/>
              </a:gs>
              <a:gs pos="100000">
                <a:srgbClr val="61A9F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43173" y="2000250"/>
            <a:ext cx="46166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b="1" dirty="0" smtClean="0"/>
              <a:t>第三节     极限的应用</a:t>
            </a:r>
            <a:endParaRPr lang="zh-CN" altLang="en-US" b="1" dirty="0"/>
          </a:p>
        </p:txBody>
      </p:sp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285860"/>
            <a:ext cx="5778282" cy="3967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电工页脚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6215063"/>
            <a:ext cx="6172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142875" y="285750"/>
            <a:ext cx="500063" cy="6357938"/>
          </a:xfrm>
          <a:prstGeom prst="rect">
            <a:avLst/>
          </a:prstGeom>
          <a:gradFill rotWithShape="1">
            <a:gsLst>
              <a:gs pos="0">
                <a:srgbClr val="61A9F5"/>
              </a:gs>
              <a:gs pos="50000">
                <a:srgbClr val="FFFFFF"/>
              </a:gs>
              <a:gs pos="100000">
                <a:srgbClr val="61A9F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43173" y="2000250"/>
            <a:ext cx="46166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b="1" dirty="0" smtClean="0"/>
              <a:t>第三节     极限的应用</a:t>
            </a:r>
            <a:endParaRPr lang="zh-CN" altLang="en-US" b="1" dirty="0"/>
          </a:p>
        </p:txBody>
      </p:sp>
      <p:sp>
        <p:nvSpPr>
          <p:cNvPr id="5" name="矩形 4"/>
          <p:cNvSpPr/>
          <p:nvPr/>
        </p:nvSpPr>
        <p:spPr>
          <a:xfrm>
            <a:off x="2000232" y="1214422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dirty="0" smtClean="0"/>
              <a:t>例</a:t>
            </a:r>
            <a:endParaRPr lang="zh-CN" altLang="en-US" sz="2800" dirty="0"/>
          </a:p>
        </p:txBody>
      </p:sp>
      <p:pic>
        <p:nvPicPr>
          <p:cNvPr id="13107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1571612"/>
            <a:ext cx="15716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31074" name="Object 2"/>
          <p:cNvGraphicFramePr>
            <a:graphicFrameLocks noChangeAspect="1"/>
          </p:cNvGraphicFramePr>
          <p:nvPr/>
        </p:nvGraphicFramePr>
        <p:xfrm>
          <a:off x="1714480" y="2071678"/>
          <a:ext cx="3678237" cy="719137"/>
        </p:xfrm>
        <a:graphic>
          <a:graphicData uri="http://schemas.openxmlformats.org/presentationml/2006/ole">
            <p:oleObj spid="_x0000_s131074" name="Equation" r:id="rId5" imgW="1968480" imgH="393480" progId="Equation.DSMT4">
              <p:embed/>
            </p:oleObj>
          </a:graphicData>
        </a:graphic>
      </p:graphicFrame>
      <p:pic>
        <p:nvPicPr>
          <p:cNvPr id="131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3071810"/>
            <a:ext cx="1571636" cy="1389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31077" name="Object 5"/>
          <p:cNvGraphicFramePr>
            <a:graphicFrameLocks noChangeAspect="1"/>
          </p:cNvGraphicFramePr>
          <p:nvPr/>
        </p:nvGraphicFramePr>
        <p:xfrm>
          <a:off x="1714480" y="3429000"/>
          <a:ext cx="3517129" cy="736603"/>
        </p:xfrm>
        <a:graphic>
          <a:graphicData uri="http://schemas.openxmlformats.org/presentationml/2006/ole">
            <p:oleObj spid="_x0000_s131077" name="Equation" r:id="rId7" imgW="1803240" imgH="380880" progId="Equation.DSMT4">
              <p:embed/>
            </p:oleObj>
          </a:graphicData>
        </a:graphic>
      </p:graphicFrame>
      <p:pic>
        <p:nvPicPr>
          <p:cNvPr id="13107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00826" y="4631690"/>
            <a:ext cx="1604530" cy="1340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1080" name="Object 8"/>
          <p:cNvGraphicFramePr>
            <a:graphicFrameLocks noChangeAspect="1"/>
          </p:cNvGraphicFramePr>
          <p:nvPr/>
        </p:nvGraphicFramePr>
        <p:xfrm>
          <a:off x="1738313" y="4857750"/>
          <a:ext cx="3630612" cy="719138"/>
        </p:xfrm>
        <a:graphic>
          <a:graphicData uri="http://schemas.openxmlformats.org/presentationml/2006/ole">
            <p:oleObj spid="_x0000_s131080" name="Equation" r:id="rId9" imgW="194292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电工页脚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6215063"/>
            <a:ext cx="6172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142875" y="285750"/>
            <a:ext cx="500063" cy="6357938"/>
          </a:xfrm>
          <a:prstGeom prst="rect">
            <a:avLst/>
          </a:prstGeom>
          <a:gradFill rotWithShape="1">
            <a:gsLst>
              <a:gs pos="0">
                <a:srgbClr val="61A9F5"/>
              </a:gs>
              <a:gs pos="50000">
                <a:srgbClr val="FFFFFF"/>
              </a:gs>
              <a:gs pos="100000">
                <a:srgbClr val="61A9F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43173" y="2000250"/>
            <a:ext cx="46166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b="1" dirty="0" smtClean="0"/>
              <a:t>第三节     极限的应用</a:t>
            </a:r>
            <a:endParaRPr lang="zh-CN" altLang="en-US" b="1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71604" y="1075923"/>
            <a:ext cx="51435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82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57800" algn="l"/>
              </a:tabLst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二</a:t>
            </a: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、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初等</a:t>
            </a: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函数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的</a:t>
            </a: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连续</a:t>
            </a:r>
            <a:r>
              <a:rPr lang="zh-CN" altLang="en-US" sz="2800" b="1" dirty="0" smtClean="0">
                <a:latin typeface="宋体" pitchFamily="2" charset="-122"/>
                <a:cs typeface="Times New Roman" pitchFamily="18" charset="0"/>
              </a:rPr>
              <a:t>性及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性质</a:t>
            </a:r>
            <a:endParaRPr kumimoji="0" 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42976" y="1857364"/>
            <a:ext cx="7143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dirty="0" smtClean="0"/>
              <a:t> </a:t>
            </a:r>
            <a:r>
              <a:rPr lang="en-US" altLang="zh-CN" sz="2800" dirty="0" smtClean="0"/>
              <a:t>      </a:t>
            </a:r>
            <a:r>
              <a:rPr lang="zh-CN" altLang="zh-CN" sz="2800" dirty="0" smtClean="0"/>
              <a:t>定理</a:t>
            </a:r>
            <a:r>
              <a:rPr lang="en-US" altLang="zh-CN" sz="2800" dirty="0" smtClean="0"/>
              <a:t>  </a:t>
            </a:r>
            <a:r>
              <a:rPr lang="zh-CN" altLang="zh-CN" sz="2800" dirty="0" smtClean="0"/>
              <a:t>一切初等函数在其定义区间内都是连续的</a:t>
            </a:r>
            <a:r>
              <a:rPr lang="zh-CN" altLang="en-US" sz="2800" dirty="0" smtClean="0"/>
              <a:t>。</a:t>
            </a:r>
            <a:endParaRPr lang="en-US" altLang="zh-CN" sz="2800" dirty="0" smtClean="0"/>
          </a:p>
          <a:p>
            <a:r>
              <a:rPr lang="zh-CN" altLang="en-US" sz="2800" dirty="0" smtClean="0"/>
              <a:t>       定义区间是指包含在定义域内的区间。</a:t>
            </a:r>
            <a:endParaRPr lang="zh-CN" altLang="en-US" sz="2800" dirty="0"/>
          </a:p>
        </p:txBody>
      </p:sp>
      <p:sp>
        <p:nvSpPr>
          <p:cNvPr id="132097" name="Rectangle 1"/>
          <p:cNvSpPr>
            <a:spLocks noChangeArrowheads="1"/>
          </p:cNvSpPr>
          <p:nvPr/>
        </p:nvSpPr>
        <p:spPr bwMode="auto">
          <a:xfrm>
            <a:off x="1857356" y="3429000"/>
            <a:ext cx="685804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例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  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求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2800" dirty="0" smtClean="0">
              <a:latin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 解：因为初等函数                     的定义域为        ，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      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在其定义域内，所以</a:t>
            </a:r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32098" name="Object 2"/>
          <p:cNvGraphicFramePr>
            <a:graphicFrameLocks noChangeAspect="1"/>
          </p:cNvGraphicFramePr>
          <p:nvPr/>
        </p:nvGraphicFramePr>
        <p:xfrm>
          <a:off x="2857488" y="3429000"/>
          <a:ext cx="1700213" cy="630237"/>
        </p:xfrm>
        <a:graphic>
          <a:graphicData uri="http://schemas.openxmlformats.org/presentationml/2006/ole">
            <p:oleObj spid="_x0000_s132098" name="Equation" r:id="rId4" imgW="1130040" imgH="419040" progId="Equation.DSMT4">
              <p:embed/>
            </p:oleObj>
          </a:graphicData>
        </a:graphic>
      </p:graphicFrame>
      <p:sp>
        <p:nvSpPr>
          <p:cNvPr id="1321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32100" name="Object 4"/>
          <p:cNvGraphicFramePr>
            <a:graphicFrameLocks noChangeAspect="1"/>
          </p:cNvGraphicFramePr>
          <p:nvPr/>
        </p:nvGraphicFramePr>
        <p:xfrm>
          <a:off x="4857752" y="4214818"/>
          <a:ext cx="1979551" cy="631822"/>
        </p:xfrm>
        <a:graphic>
          <a:graphicData uri="http://schemas.openxmlformats.org/presentationml/2006/ole">
            <p:oleObj spid="_x0000_s132100" name="Equation" r:id="rId5" imgW="1307880" imgH="419040" progId="Equation.DSMT4">
              <p:embed/>
            </p:oleObj>
          </a:graphicData>
        </a:graphic>
      </p:graphicFrame>
      <p:sp>
        <p:nvSpPr>
          <p:cNvPr id="1321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32102" name="Object 6"/>
          <p:cNvGraphicFramePr>
            <a:graphicFrameLocks noChangeAspect="1"/>
          </p:cNvGraphicFramePr>
          <p:nvPr/>
        </p:nvGraphicFramePr>
        <p:xfrm>
          <a:off x="2285984" y="4786322"/>
          <a:ext cx="785819" cy="366715"/>
        </p:xfrm>
        <a:graphic>
          <a:graphicData uri="http://schemas.openxmlformats.org/presentationml/2006/ole">
            <p:oleObj spid="_x0000_s132102" name="Equation" r:id="rId6" imgW="435200" imgH="204800" progId="Equation.DSMT4">
              <p:embed/>
            </p:oleObj>
          </a:graphicData>
        </a:graphic>
      </p:graphicFrame>
      <p:graphicFrame>
        <p:nvGraphicFramePr>
          <p:cNvPr id="132104" name="Object 8"/>
          <p:cNvGraphicFramePr>
            <a:graphicFrameLocks noChangeAspect="1"/>
          </p:cNvGraphicFramePr>
          <p:nvPr/>
        </p:nvGraphicFramePr>
        <p:xfrm>
          <a:off x="3428992" y="4786322"/>
          <a:ext cx="596900" cy="319088"/>
        </p:xfrm>
        <a:graphic>
          <a:graphicData uri="http://schemas.openxmlformats.org/presentationml/2006/ole">
            <p:oleObj spid="_x0000_s132104" name="Equation" r:id="rId7" imgW="330120" imgH="177480" progId="Equation.DSMT4">
              <p:embed/>
            </p:oleObj>
          </a:graphicData>
        </a:graphic>
      </p:graphicFrame>
      <p:sp>
        <p:nvSpPr>
          <p:cNvPr id="1321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32105" name="Object 9"/>
          <p:cNvGraphicFramePr>
            <a:graphicFrameLocks noChangeAspect="1"/>
          </p:cNvGraphicFramePr>
          <p:nvPr/>
        </p:nvGraphicFramePr>
        <p:xfrm>
          <a:off x="4500562" y="5357826"/>
          <a:ext cx="2418490" cy="633414"/>
        </p:xfrm>
        <a:graphic>
          <a:graphicData uri="http://schemas.openxmlformats.org/presentationml/2006/ole">
            <p:oleObj spid="_x0000_s132105" name="Equation" r:id="rId8" imgW="1600200" imgH="419100" progId="Equation.DSMT4">
              <p:embed/>
            </p:oleObj>
          </a:graphicData>
        </a:graphic>
      </p:graphicFrame>
      <p:graphicFrame>
        <p:nvGraphicFramePr>
          <p:cNvPr id="132107" name="Object 11"/>
          <p:cNvGraphicFramePr>
            <a:graphicFrameLocks noChangeAspect="1"/>
          </p:cNvGraphicFramePr>
          <p:nvPr/>
        </p:nvGraphicFramePr>
        <p:xfrm>
          <a:off x="2857488" y="5357826"/>
          <a:ext cx="1700213" cy="630238"/>
        </p:xfrm>
        <a:graphic>
          <a:graphicData uri="http://schemas.openxmlformats.org/presentationml/2006/ole">
            <p:oleObj spid="_x0000_s132107" name="Equation" r:id="rId9" imgW="1130040" imgH="419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电工页脚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6215063"/>
            <a:ext cx="6172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142875" y="285750"/>
            <a:ext cx="500063" cy="6357938"/>
          </a:xfrm>
          <a:prstGeom prst="rect">
            <a:avLst/>
          </a:prstGeom>
          <a:gradFill rotWithShape="1">
            <a:gsLst>
              <a:gs pos="0">
                <a:srgbClr val="61A9F5"/>
              </a:gs>
              <a:gs pos="50000">
                <a:srgbClr val="FFFFFF"/>
              </a:gs>
              <a:gs pos="100000">
                <a:srgbClr val="61A9F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43173" y="2000250"/>
            <a:ext cx="46166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b="1" dirty="0" smtClean="0"/>
              <a:t>第</a:t>
            </a:r>
            <a:r>
              <a:rPr lang="zh-CN" altLang="en-US" b="1" dirty="0"/>
              <a:t>一节     </a:t>
            </a:r>
            <a:r>
              <a:rPr lang="zh-CN" altLang="en-US" b="1" dirty="0" smtClean="0"/>
              <a:t>极限的概念</a:t>
            </a:r>
            <a:endParaRPr lang="zh-CN" altLang="en-US" b="1" dirty="0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571604" y="928670"/>
            <a:ext cx="31432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82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57800" algn="l"/>
              </a:tabLst>
            </a:pP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1. 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数列的极限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71604" y="1714488"/>
            <a:ext cx="692948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定义</a:t>
            </a:r>
            <a:r>
              <a:rPr lang="en-US" altLang="zh-CN" sz="28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2.1</a:t>
            </a:r>
            <a:r>
              <a:rPr lang="en-US" altLang="zh-CN" sz="2800" dirty="0" smtClean="0"/>
              <a:t> </a:t>
            </a:r>
            <a:r>
              <a:rPr lang="zh-CN" altLang="zh-CN" sz="2800" dirty="0" smtClean="0"/>
              <a:t>对于数列</a:t>
            </a:r>
            <a:r>
              <a:rPr lang="en-US" altLang="zh-CN" sz="2800" dirty="0" smtClean="0"/>
              <a:t>      </a:t>
            </a:r>
            <a:r>
              <a:rPr lang="zh-CN" altLang="en-US" sz="2800" dirty="0" smtClean="0"/>
              <a:t>，</a:t>
            </a:r>
            <a:r>
              <a:rPr lang="zh-CN" altLang="zh-CN" sz="2800" dirty="0" smtClean="0"/>
              <a:t>如果当</a:t>
            </a:r>
            <a:r>
              <a:rPr lang="en-US" altLang="zh-CN" sz="2800" dirty="0" smtClean="0"/>
              <a:t>   </a:t>
            </a:r>
            <a:r>
              <a:rPr lang="zh-CN" altLang="zh-CN" sz="2800" dirty="0" smtClean="0"/>
              <a:t>无限增大时</a:t>
            </a:r>
            <a:r>
              <a:rPr lang="zh-CN" altLang="en-US" sz="2800" dirty="0" smtClean="0"/>
              <a:t>，</a:t>
            </a:r>
            <a:r>
              <a:rPr lang="zh-CN" altLang="zh-CN" sz="2800" dirty="0" smtClean="0"/>
              <a:t>通项</a:t>
            </a:r>
            <a:r>
              <a:rPr lang="en-US" altLang="zh-CN" sz="2800" dirty="0" smtClean="0"/>
              <a:t>    </a:t>
            </a:r>
            <a:r>
              <a:rPr lang="zh-CN" altLang="zh-CN" sz="2800" dirty="0" smtClean="0"/>
              <a:t>无限趋近于某个确定的常数</a:t>
            </a:r>
            <a:r>
              <a:rPr lang="en-US" altLang="zh-CN" sz="2800" dirty="0" smtClean="0"/>
              <a:t>  </a:t>
            </a:r>
            <a:r>
              <a:rPr lang="zh-CN" altLang="en-US" sz="2800" dirty="0" smtClean="0"/>
              <a:t>，</a:t>
            </a:r>
            <a:r>
              <a:rPr lang="zh-CN" altLang="zh-CN" sz="2800" dirty="0" smtClean="0"/>
              <a:t>则称常数</a:t>
            </a:r>
            <a:r>
              <a:rPr lang="en-US" altLang="zh-CN" sz="2800" dirty="0" smtClean="0"/>
              <a:t>   </a:t>
            </a:r>
            <a:r>
              <a:rPr lang="zh-CN" altLang="en-US" sz="2800" dirty="0" smtClean="0"/>
              <a:t>为数列      的极限。记作：</a:t>
            </a:r>
            <a:endParaRPr lang="en-US" altLang="zh-CN" sz="2800" dirty="0" smtClean="0"/>
          </a:p>
          <a:p>
            <a:endParaRPr lang="en-US" altLang="zh-CN" sz="2800" dirty="0" smtClean="0"/>
          </a:p>
          <a:p>
            <a:r>
              <a:rPr lang="en-US" altLang="zh-CN" sz="2800" dirty="0" smtClean="0"/>
              <a:t>                             </a:t>
            </a:r>
            <a:r>
              <a:rPr lang="zh-CN" altLang="en-US" sz="2800" dirty="0" smtClean="0"/>
              <a:t>或                        。</a:t>
            </a:r>
            <a:endParaRPr lang="en-US" altLang="zh-CN" sz="2800" dirty="0" smtClean="0"/>
          </a:p>
          <a:p>
            <a:endParaRPr lang="en-US" altLang="zh-CN" sz="2800" dirty="0" smtClean="0"/>
          </a:p>
          <a:p>
            <a:r>
              <a:rPr lang="zh-CN" altLang="en-US" sz="2800" dirty="0" smtClean="0"/>
              <a:t>     这时称数列      收敛于  ，否则称数列发散，此时极限        不存在。</a:t>
            </a:r>
            <a:endParaRPr lang="zh-CN" altLang="en-US" sz="2800" dirty="0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4357686" y="1714488"/>
          <a:ext cx="648234" cy="500067"/>
        </p:xfrm>
        <a:graphic>
          <a:graphicData uri="http://schemas.openxmlformats.org/presentationml/2006/ole">
            <p:oleObj spid="_x0000_s38914" name="Equation" r:id="rId4" imgW="332219" imgH="255553" progId="Equation.DSMT4">
              <p:embed/>
            </p:oleObj>
          </a:graphicData>
        </a:graphic>
      </p:graphicFrame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6429388" y="1857364"/>
          <a:ext cx="247650" cy="274638"/>
        </p:xfrm>
        <a:graphic>
          <a:graphicData uri="http://schemas.openxmlformats.org/presentationml/2006/ole">
            <p:oleObj spid="_x0000_s38916" name="Equation" r:id="rId5" imgW="126720" imgH="139680" progId="Equation.DSMT4">
              <p:embed/>
            </p:oleObj>
          </a:graphicData>
        </a:graphic>
      </p:graphicFrame>
      <p:graphicFrame>
        <p:nvGraphicFramePr>
          <p:cNvPr id="38917" name="Object 5"/>
          <p:cNvGraphicFramePr>
            <a:graphicFrameLocks noChangeAspect="1"/>
          </p:cNvGraphicFramePr>
          <p:nvPr/>
        </p:nvGraphicFramePr>
        <p:xfrm>
          <a:off x="3143240" y="2214554"/>
          <a:ext cx="322263" cy="447675"/>
        </p:xfrm>
        <a:graphic>
          <a:graphicData uri="http://schemas.openxmlformats.org/presentationml/2006/ole">
            <p:oleObj spid="_x0000_s38917" name="Equation" r:id="rId6" imgW="164880" imgH="228600" progId="Equation.DSMT4">
              <p:embed/>
            </p:oleObj>
          </a:graphicData>
        </a:graphic>
      </p:graphicFrame>
      <p:graphicFrame>
        <p:nvGraphicFramePr>
          <p:cNvPr id="38918" name="Object 6"/>
          <p:cNvGraphicFramePr>
            <a:graphicFrameLocks noChangeAspect="1"/>
          </p:cNvGraphicFramePr>
          <p:nvPr/>
        </p:nvGraphicFramePr>
        <p:xfrm>
          <a:off x="7715272" y="2285992"/>
          <a:ext cx="247650" cy="274638"/>
        </p:xfrm>
        <a:graphic>
          <a:graphicData uri="http://schemas.openxmlformats.org/presentationml/2006/ole">
            <p:oleObj spid="_x0000_s38918" name="Equation" r:id="rId7" imgW="126720" imgH="139680" progId="Equation.DSMT4">
              <p:embed/>
            </p:oleObj>
          </a:graphicData>
        </a:graphic>
      </p:graphicFrame>
      <p:graphicFrame>
        <p:nvGraphicFramePr>
          <p:cNvPr id="38919" name="Object 7"/>
          <p:cNvGraphicFramePr>
            <a:graphicFrameLocks noChangeAspect="1"/>
          </p:cNvGraphicFramePr>
          <p:nvPr/>
        </p:nvGraphicFramePr>
        <p:xfrm>
          <a:off x="3071802" y="2714620"/>
          <a:ext cx="247650" cy="274638"/>
        </p:xfrm>
        <a:graphic>
          <a:graphicData uri="http://schemas.openxmlformats.org/presentationml/2006/ole">
            <p:oleObj spid="_x0000_s38919" name="Equation" r:id="rId8" imgW="126720" imgH="139680" progId="Equation.DSMT4">
              <p:embed/>
            </p:oleObj>
          </a:graphicData>
        </a:graphic>
      </p:graphicFrame>
      <p:graphicFrame>
        <p:nvGraphicFramePr>
          <p:cNvPr id="38920" name="Object 8"/>
          <p:cNvGraphicFramePr>
            <a:graphicFrameLocks noChangeAspect="1"/>
          </p:cNvGraphicFramePr>
          <p:nvPr/>
        </p:nvGraphicFramePr>
        <p:xfrm>
          <a:off x="4429124" y="2571744"/>
          <a:ext cx="647700" cy="500063"/>
        </p:xfrm>
        <a:graphic>
          <a:graphicData uri="http://schemas.openxmlformats.org/presentationml/2006/ole">
            <p:oleObj spid="_x0000_s38920" name="Equation" r:id="rId9" imgW="332219" imgH="255553" progId="Equation.DSMT4">
              <p:embed/>
            </p:oleObj>
          </a:graphicData>
        </a:graphic>
      </p:graphicFrame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8921" name="Object 9"/>
          <p:cNvGraphicFramePr>
            <a:graphicFrameLocks noChangeAspect="1"/>
          </p:cNvGraphicFramePr>
          <p:nvPr/>
        </p:nvGraphicFramePr>
        <p:xfrm>
          <a:off x="3000364" y="3429000"/>
          <a:ext cx="1340079" cy="571504"/>
        </p:xfrm>
        <a:graphic>
          <a:graphicData uri="http://schemas.openxmlformats.org/presentationml/2006/ole">
            <p:oleObj spid="_x0000_s38921" name="Equation" r:id="rId10" imgW="650240" imgH="280496" progId="Equation.DSMT4">
              <p:embed/>
            </p:oleObj>
          </a:graphicData>
        </a:graphic>
      </p:graphicFrame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8923" name="Object 11"/>
          <p:cNvGraphicFramePr>
            <a:graphicFrameLocks noChangeAspect="1"/>
          </p:cNvGraphicFramePr>
          <p:nvPr/>
        </p:nvGraphicFramePr>
        <p:xfrm>
          <a:off x="5072066" y="3500438"/>
          <a:ext cx="910835" cy="428628"/>
        </p:xfrm>
        <a:graphic>
          <a:graphicData uri="http://schemas.openxmlformats.org/presentationml/2006/ole">
            <p:oleObj spid="_x0000_s38923" name="Equation" r:id="rId11" imgW="482391" imgH="228501" progId="Equation.DSMT4">
              <p:embed/>
            </p:oleObj>
          </a:graphicData>
        </a:graphic>
      </p:graphicFrame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8925" name="Object 13"/>
          <p:cNvGraphicFramePr>
            <a:graphicFrameLocks noChangeAspect="1"/>
          </p:cNvGraphicFramePr>
          <p:nvPr/>
        </p:nvGraphicFramePr>
        <p:xfrm>
          <a:off x="6000760" y="3500438"/>
          <a:ext cx="1204243" cy="428629"/>
        </p:xfrm>
        <a:graphic>
          <a:graphicData uri="http://schemas.openxmlformats.org/presentationml/2006/ole">
            <p:oleObj spid="_x0000_s38925" name="Equation" r:id="rId12" imgW="560503" imgH="203819" progId="Equation.DSMT4">
              <p:embed/>
            </p:oleObj>
          </a:graphicData>
        </a:graphic>
      </p:graphicFrame>
      <p:graphicFrame>
        <p:nvGraphicFramePr>
          <p:cNvPr id="38930" name="Object 18"/>
          <p:cNvGraphicFramePr>
            <a:graphicFrameLocks noChangeAspect="1"/>
          </p:cNvGraphicFramePr>
          <p:nvPr/>
        </p:nvGraphicFramePr>
        <p:xfrm>
          <a:off x="3857620" y="4286256"/>
          <a:ext cx="647700" cy="500063"/>
        </p:xfrm>
        <a:graphic>
          <a:graphicData uri="http://schemas.openxmlformats.org/presentationml/2006/ole">
            <p:oleObj spid="_x0000_s38930" name="Equation" r:id="rId13" imgW="332219" imgH="255553" progId="Equation.DSMT4">
              <p:embed/>
            </p:oleObj>
          </a:graphicData>
        </a:graphic>
      </p:graphicFrame>
      <p:graphicFrame>
        <p:nvGraphicFramePr>
          <p:cNvPr id="38931" name="Object 19"/>
          <p:cNvGraphicFramePr>
            <a:graphicFrameLocks noChangeAspect="1"/>
          </p:cNvGraphicFramePr>
          <p:nvPr/>
        </p:nvGraphicFramePr>
        <p:xfrm>
          <a:off x="5572132" y="4429132"/>
          <a:ext cx="247650" cy="274638"/>
        </p:xfrm>
        <a:graphic>
          <a:graphicData uri="http://schemas.openxmlformats.org/presentationml/2006/ole">
            <p:oleObj spid="_x0000_s38931" name="Equation" r:id="rId14" imgW="126720" imgH="139680" progId="Equation.DSMT4">
              <p:embed/>
            </p:oleObj>
          </a:graphicData>
        </a:graphic>
      </p:graphicFrame>
      <p:sp>
        <p:nvSpPr>
          <p:cNvPr id="38933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8932" name="Object 20"/>
          <p:cNvGraphicFramePr>
            <a:graphicFrameLocks noChangeAspect="1"/>
          </p:cNvGraphicFramePr>
          <p:nvPr/>
        </p:nvGraphicFramePr>
        <p:xfrm>
          <a:off x="3786182" y="4714884"/>
          <a:ext cx="807988" cy="571504"/>
        </p:xfrm>
        <a:graphic>
          <a:graphicData uri="http://schemas.openxmlformats.org/presentationml/2006/ole">
            <p:oleObj spid="_x0000_s38932" name="Equation" r:id="rId15" imgW="396280" imgH="281231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电工页脚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6215063"/>
            <a:ext cx="6172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142875" y="285750"/>
            <a:ext cx="500063" cy="6357938"/>
          </a:xfrm>
          <a:prstGeom prst="rect">
            <a:avLst/>
          </a:prstGeom>
          <a:gradFill rotWithShape="1">
            <a:gsLst>
              <a:gs pos="0">
                <a:srgbClr val="61A9F5"/>
              </a:gs>
              <a:gs pos="50000">
                <a:srgbClr val="FFFFFF"/>
              </a:gs>
              <a:gs pos="100000">
                <a:srgbClr val="61A9F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43173" y="2000250"/>
            <a:ext cx="46166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b="1" dirty="0" smtClean="0"/>
              <a:t>第三节     极限的应用</a:t>
            </a:r>
            <a:endParaRPr lang="zh-CN" altLang="en-US" b="1" dirty="0"/>
          </a:p>
        </p:txBody>
      </p:sp>
      <p:sp>
        <p:nvSpPr>
          <p:cNvPr id="5" name="矩形 4"/>
          <p:cNvSpPr/>
          <p:nvPr/>
        </p:nvSpPr>
        <p:spPr>
          <a:xfrm>
            <a:off x="1857356" y="1285860"/>
            <a:ext cx="4152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dirty="0" smtClean="0"/>
              <a:t>闭区间上连续函数的性质</a:t>
            </a:r>
            <a:endParaRPr lang="zh-CN" altLang="en-US" sz="2800" dirty="0"/>
          </a:p>
        </p:txBody>
      </p:sp>
      <p:sp>
        <p:nvSpPr>
          <p:cNvPr id="7" name="矩形 6"/>
          <p:cNvSpPr/>
          <p:nvPr/>
        </p:nvSpPr>
        <p:spPr>
          <a:xfrm>
            <a:off x="1142976" y="2071678"/>
            <a:ext cx="75009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/>
              <a:t>       </a:t>
            </a:r>
            <a:r>
              <a:rPr lang="zh-CN" altLang="zh-CN" sz="2800" b="1" dirty="0" smtClean="0"/>
              <a:t>性质</a:t>
            </a:r>
            <a:r>
              <a:rPr lang="en-US" altLang="zh-CN" sz="2800" b="1" dirty="0" smtClean="0"/>
              <a:t>1</a:t>
            </a:r>
            <a:r>
              <a:rPr lang="en-US" altLang="zh-CN" sz="2800" dirty="0" smtClean="0"/>
              <a:t> (</a:t>
            </a:r>
            <a:r>
              <a:rPr lang="zh-CN" altLang="zh-CN" sz="2800" dirty="0" smtClean="0"/>
              <a:t>最值</a:t>
            </a:r>
            <a:r>
              <a:rPr lang="zh-CN" altLang="en-US" sz="2800" dirty="0" smtClean="0"/>
              <a:t>定理</a:t>
            </a:r>
            <a:r>
              <a:rPr lang="en-US" altLang="zh-CN" sz="2800" dirty="0" smtClean="0"/>
              <a:t>) </a:t>
            </a:r>
            <a:r>
              <a:rPr lang="zh-CN" altLang="zh-CN" sz="2800" dirty="0" smtClean="0"/>
              <a:t>若函数</a:t>
            </a:r>
            <a:r>
              <a:rPr lang="en-US" altLang="zh-CN" sz="2800" dirty="0" smtClean="0"/>
              <a:t>          </a:t>
            </a:r>
            <a:r>
              <a:rPr lang="zh-CN" altLang="zh-CN" sz="2800" dirty="0" smtClean="0"/>
              <a:t>在闭区间</a:t>
            </a:r>
            <a:endParaRPr lang="en-US" altLang="zh-CN" sz="2800" dirty="0" smtClean="0"/>
          </a:p>
          <a:p>
            <a:r>
              <a:rPr lang="en-US" altLang="zh-CN" sz="2800" dirty="0" smtClean="0"/>
              <a:t>        </a:t>
            </a:r>
            <a:r>
              <a:rPr lang="zh-CN" altLang="en-US" sz="2800" dirty="0" smtClean="0"/>
              <a:t>上连续，则     在      上必有最大值和最小值。</a:t>
            </a:r>
            <a:endParaRPr lang="zh-CN" altLang="en-US" sz="2800" dirty="0"/>
          </a:p>
        </p:txBody>
      </p:sp>
      <p:graphicFrame>
        <p:nvGraphicFramePr>
          <p:cNvPr id="133121" name="Object 1"/>
          <p:cNvGraphicFramePr>
            <a:graphicFrameLocks noChangeAspect="1"/>
          </p:cNvGraphicFramePr>
          <p:nvPr/>
        </p:nvGraphicFramePr>
        <p:xfrm>
          <a:off x="5715008" y="2214554"/>
          <a:ext cx="1000125" cy="344488"/>
        </p:xfrm>
        <a:graphic>
          <a:graphicData uri="http://schemas.openxmlformats.org/presentationml/2006/ole">
            <p:oleObj spid="_x0000_s133121" name="Equation" r:id="rId4" imgW="586491" imgH="203997" progId="Equation.DSMT4">
              <p:embed/>
            </p:oleObj>
          </a:graphicData>
        </a:graphic>
      </p:graphicFrame>
      <p:sp>
        <p:nvSpPr>
          <p:cNvPr id="13312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33122" name="Object 2"/>
          <p:cNvGraphicFramePr>
            <a:graphicFrameLocks noChangeAspect="1"/>
          </p:cNvGraphicFramePr>
          <p:nvPr/>
        </p:nvGraphicFramePr>
        <p:xfrm>
          <a:off x="1428728" y="2643182"/>
          <a:ext cx="587830" cy="342901"/>
        </p:xfrm>
        <a:graphic>
          <a:graphicData uri="http://schemas.openxmlformats.org/presentationml/2006/ole">
            <p:oleObj spid="_x0000_s133122" name="Equation" r:id="rId5" imgW="346054" imgH="205069" progId="Equation.DSMT4">
              <p:embed/>
            </p:oleObj>
          </a:graphicData>
        </a:graphic>
      </p:graphicFrame>
      <p:graphicFrame>
        <p:nvGraphicFramePr>
          <p:cNvPr id="133124" name="Object 4"/>
          <p:cNvGraphicFramePr>
            <a:graphicFrameLocks noChangeAspect="1"/>
          </p:cNvGraphicFramePr>
          <p:nvPr/>
        </p:nvGraphicFramePr>
        <p:xfrm>
          <a:off x="3714744" y="2643182"/>
          <a:ext cx="584200" cy="341313"/>
        </p:xfrm>
        <a:graphic>
          <a:graphicData uri="http://schemas.openxmlformats.org/presentationml/2006/ole">
            <p:oleObj spid="_x0000_s133124" name="Equation" r:id="rId6" imgW="342720" imgH="203040" progId="Equation.DSMT4">
              <p:embed/>
            </p:oleObj>
          </a:graphicData>
        </a:graphic>
      </p:graphicFrame>
      <p:graphicFrame>
        <p:nvGraphicFramePr>
          <p:cNvPr id="133125" name="Object 5"/>
          <p:cNvGraphicFramePr>
            <a:graphicFrameLocks noChangeAspect="1"/>
          </p:cNvGraphicFramePr>
          <p:nvPr/>
        </p:nvGraphicFramePr>
        <p:xfrm>
          <a:off x="4643438" y="2643182"/>
          <a:ext cx="587375" cy="342900"/>
        </p:xfrm>
        <a:graphic>
          <a:graphicData uri="http://schemas.openxmlformats.org/presentationml/2006/ole">
            <p:oleObj spid="_x0000_s133125" name="Equation" r:id="rId7" imgW="346054" imgH="205069" progId="Equation.DSMT4">
              <p:embed/>
            </p:oleObj>
          </a:graphicData>
        </a:graphic>
      </p:graphicFrame>
      <p:pic>
        <p:nvPicPr>
          <p:cNvPr id="13312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0430" y="3429000"/>
            <a:ext cx="2714644" cy="1936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电工页脚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6215063"/>
            <a:ext cx="6172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142875" y="285750"/>
            <a:ext cx="500063" cy="6357938"/>
          </a:xfrm>
          <a:prstGeom prst="rect">
            <a:avLst/>
          </a:prstGeom>
          <a:gradFill rotWithShape="1">
            <a:gsLst>
              <a:gs pos="0">
                <a:srgbClr val="61A9F5"/>
              </a:gs>
              <a:gs pos="50000">
                <a:srgbClr val="FFFFFF"/>
              </a:gs>
              <a:gs pos="100000">
                <a:srgbClr val="61A9F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43173" y="2000250"/>
            <a:ext cx="46166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b="1" dirty="0" smtClean="0"/>
              <a:t>第三节     极限的应用</a:t>
            </a:r>
            <a:endParaRPr lang="zh-CN" altLang="en-US" b="1" dirty="0"/>
          </a:p>
        </p:txBody>
      </p:sp>
      <p:sp>
        <p:nvSpPr>
          <p:cNvPr id="5" name="矩形 4"/>
          <p:cNvSpPr/>
          <p:nvPr/>
        </p:nvSpPr>
        <p:spPr>
          <a:xfrm>
            <a:off x="1071538" y="1285860"/>
            <a:ext cx="75009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/>
              <a:t>       </a:t>
            </a:r>
            <a:r>
              <a:rPr lang="zh-CN" altLang="zh-CN" sz="2800" b="1" dirty="0" smtClean="0"/>
              <a:t>性质</a:t>
            </a:r>
            <a:r>
              <a:rPr lang="en-US" altLang="zh-CN" sz="2800" b="1" dirty="0" smtClean="0"/>
              <a:t>2</a:t>
            </a:r>
            <a:r>
              <a:rPr lang="en-US" altLang="zh-CN" sz="2800" dirty="0" smtClean="0"/>
              <a:t> (</a:t>
            </a:r>
            <a:r>
              <a:rPr lang="zh-CN" altLang="en-US" sz="2800" dirty="0" smtClean="0"/>
              <a:t>介</a:t>
            </a:r>
            <a:r>
              <a:rPr lang="zh-CN" altLang="zh-CN" sz="2800" dirty="0" smtClean="0"/>
              <a:t>值</a:t>
            </a:r>
            <a:r>
              <a:rPr lang="zh-CN" altLang="en-US" sz="2800" dirty="0" smtClean="0"/>
              <a:t>定理</a:t>
            </a:r>
            <a:r>
              <a:rPr lang="en-US" altLang="zh-CN" sz="2800" dirty="0" smtClean="0"/>
              <a:t>) </a:t>
            </a:r>
            <a:r>
              <a:rPr lang="zh-CN" altLang="zh-CN" sz="2800" dirty="0" smtClean="0"/>
              <a:t>若函数</a:t>
            </a:r>
            <a:r>
              <a:rPr lang="en-US" altLang="zh-CN" sz="2800" dirty="0" smtClean="0"/>
              <a:t>          </a:t>
            </a:r>
            <a:r>
              <a:rPr lang="zh-CN" altLang="zh-CN" sz="2800" dirty="0" smtClean="0"/>
              <a:t>在闭区间</a:t>
            </a:r>
            <a:endParaRPr lang="en-US" altLang="zh-CN" sz="2800" dirty="0" smtClean="0"/>
          </a:p>
          <a:p>
            <a:r>
              <a:rPr lang="en-US" altLang="zh-CN" sz="2800" dirty="0" smtClean="0"/>
              <a:t>        </a:t>
            </a:r>
            <a:r>
              <a:rPr lang="zh-CN" altLang="en-US" sz="2800" dirty="0" smtClean="0"/>
              <a:t>上连续， 和   分别是     在      上的最小值和最大值，则对介于   与   之间的任一实数   ，在      内至少存在一点  ，使得</a:t>
            </a:r>
            <a:endParaRPr lang="zh-CN" altLang="en-US" sz="2800" dirty="0"/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/>
        </p:nvGraphicFramePr>
        <p:xfrm>
          <a:off x="5643570" y="1428736"/>
          <a:ext cx="1000125" cy="344488"/>
        </p:xfrm>
        <a:graphic>
          <a:graphicData uri="http://schemas.openxmlformats.org/presentationml/2006/ole">
            <p:oleObj spid="_x0000_s136193" name="Equation" r:id="rId4" imgW="586491" imgH="203997" progId="Equation.DSMT4">
              <p:embed/>
            </p:oleObj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357290" y="1857364"/>
          <a:ext cx="587830" cy="342901"/>
        </p:xfrm>
        <a:graphic>
          <a:graphicData uri="http://schemas.openxmlformats.org/presentationml/2006/ole">
            <p:oleObj spid="_x0000_s136194" name="Equation" r:id="rId5" imgW="346054" imgH="205069" progId="Equation.DSMT4">
              <p:embed/>
            </p:oleObj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5143504" y="1857364"/>
          <a:ext cx="584200" cy="341313"/>
        </p:xfrm>
        <a:graphic>
          <a:graphicData uri="http://schemas.openxmlformats.org/presentationml/2006/ole">
            <p:oleObj spid="_x0000_s136195" name="Equation" r:id="rId6" imgW="342720" imgH="203040" progId="Equation.DSMT4">
              <p:embed/>
            </p:oleObj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6000760" y="1857364"/>
          <a:ext cx="587375" cy="342900"/>
        </p:xfrm>
        <a:graphic>
          <a:graphicData uri="http://schemas.openxmlformats.org/presentationml/2006/ole">
            <p:oleObj spid="_x0000_s136196" name="Equation" r:id="rId7" imgW="346054" imgH="205069" progId="Equation.DSMT4">
              <p:embed/>
            </p:oleObj>
          </a:graphicData>
        </a:graphic>
      </p:graphicFrame>
      <p:sp>
        <p:nvSpPr>
          <p:cNvPr id="1361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36197" name="Object 5"/>
          <p:cNvGraphicFramePr>
            <a:graphicFrameLocks noChangeAspect="1"/>
          </p:cNvGraphicFramePr>
          <p:nvPr/>
        </p:nvGraphicFramePr>
        <p:xfrm>
          <a:off x="3786182" y="1857364"/>
          <a:ext cx="376519" cy="304801"/>
        </p:xfrm>
        <a:graphic>
          <a:graphicData uri="http://schemas.openxmlformats.org/presentationml/2006/ole">
            <p:oleObj spid="_x0000_s136197" name="Equation" r:id="rId8" imgW="206425" imgH="167721" progId="Equation.DSMT4">
              <p:embed/>
            </p:oleObj>
          </a:graphicData>
        </a:graphic>
      </p:graphicFrame>
      <p:graphicFrame>
        <p:nvGraphicFramePr>
          <p:cNvPr id="136199" name="Object 7"/>
          <p:cNvGraphicFramePr>
            <a:graphicFrameLocks noChangeAspect="1"/>
          </p:cNvGraphicFramePr>
          <p:nvPr/>
        </p:nvGraphicFramePr>
        <p:xfrm>
          <a:off x="3214678" y="1928802"/>
          <a:ext cx="300037" cy="254000"/>
        </p:xfrm>
        <a:graphic>
          <a:graphicData uri="http://schemas.openxmlformats.org/presentationml/2006/ole">
            <p:oleObj spid="_x0000_s136199" name="Equation" r:id="rId9" imgW="164880" imgH="139680" progId="Equation.DSMT4">
              <p:embed/>
            </p:oleObj>
          </a:graphicData>
        </a:graphic>
      </p:graphicFrame>
      <p:graphicFrame>
        <p:nvGraphicFramePr>
          <p:cNvPr id="136200" name="Object 8"/>
          <p:cNvGraphicFramePr>
            <a:graphicFrameLocks noChangeAspect="1"/>
          </p:cNvGraphicFramePr>
          <p:nvPr/>
        </p:nvGraphicFramePr>
        <p:xfrm>
          <a:off x="4357686" y="2357430"/>
          <a:ext cx="300037" cy="254000"/>
        </p:xfrm>
        <a:graphic>
          <a:graphicData uri="http://schemas.openxmlformats.org/presentationml/2006/ole">
            <p:oleObj spid="_x0000_s136200" name="Equation" r:id="rId10" imgW="164880" imgH="139680" progId="Equation.DSMT4">
              <p:embed/>
            </p:oleObj>
          </a:graphicData>
        </a:graphic>
      </p:graphicFrame>
      <p:graphicFrame>
        <p:nvGraphicFramePr>
          <p:cNvPr id="136201" name="Object 9"/>
          <p:cNvGraphicFramePr>
            <a:graphicFrameLocks noChangeAspect="1"/>
          </p:cNvGraphicFramePr>
          <p:nvPr/>
        </p:nvGraphicFramePr>
        <p:xfrm>
          <a:off x="5000628" y="2285992"/>
          <a:ext cx="376237" cy="304800"/>
        </p:xfrm>
        <a:graphic>
          <a:graphicData uri="http://schemas.openxmlformats.org/presentationml/2006/ole">
            <p:oleObj spid="_x0000_s136201" name="Equation" r:id="rId11" imgW="206425" imgH="167721" progId="Equation.DSMT4">
              <p:embed/>
            </p:oleObj>
          </a:graphicData>
        </a:graphic>
      </p:graphicFrame>
      <p:graphicFrame>
        <p:nvGraphicFramePr>
          <p:cNvPr id="136202" name="Object 10"/>
          <p:cNvGraphicFramePr>
            <a:graphicFrameLocks noChangeAspect="1"/>
          </p:cNvGraphicFramePr>
          <p:nvPr/>
        </p:nvGraphicFramePr>
        <p:xfrm>
          <a:off x="1500166" y="2714620"/>
          <a:ext cx="603250" cy="339725"/>
        </p:xfrm>
        <a:graphic>
          <a:graphicData uri="http://schemas.openxmlformats.org/presentationml/2006/ole">
            <p:oleObj spid="_x0000_s136202" name="Equation" r:id="rId12" imgW="355320" imgH="203040" progId="Equation.DSMT4">
              <p:embed/>
            </p:oleObj>
          </a:graphicData>
        </a:graphic>
      </p:graphicFrame>
      <p:graphicFrame>
        <p:nvGraphicFramePr>
          <p:cNvPr id="136203" name="Object 11"/>
          <p:cNvGraphicFramePr>
            <a:graphicFrameLocks noChangeAspect="1"/>
          </p:cNvGraphicFramePr>
          <p:nvPr/>
        </p:nvGraphicFramePr>
        <p:xfrm>
          <a:off x="7786710" y="2285992"/>
          <a:ext cx="277813" cy="322263"/>
        </p:xfrm>
        <a:graphic>
          <a:graphicData uri="http://schemas.openxmlformats.org/presentationml/2006/ole">
            <p:oleObj spid="_x0000_s136203" name="Equation" r:id="rId13" imgW="152280" imgH="177480" progId="Equation.DSMT4">
              <p:embed/>
            </p:oleObj>
          </a:graphicData>
        </a:graphic>
      </p:graphicFrame>
      <p:sp>
        <p:nvSpPr>
          <p:cNvPr id="13620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36204" name="Object 12"/>
          <p:cNvGraphicFramePr>
            <a:graphicFrameLocks noChangeAspect="1"/>
          </p:cNvGraphicFramePr>
          <p:nvPr/>
        </p:nvGraphicFramePr>
        <p:xfrm>
          <a:off x="3143240" y="3286124"/>
          <a:ext cx="1110346" cy="342901"/>
        </p:xfrm>
        <a:graphic>
          <a:graphicData uri="http://schemas.openxmlformats.org/presentationml/2006/ole">
            <p:oleObj spid="_x0000_s136204" name="Equation" r:id="rId14" imgW="650240" imgH="203997" progId="Equation.DSMT4">
              <p:embed/>
            </p:oleObj>
          </a:graphicData>
        </a:graphic>
      </p:graphicFrame>
      <p:sp>
        <p:nvSpPr>
          <p:cNvPr id="13620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36206" name="Object 14"/>
          <p:cNvGraphicFramePr>
            <a:graphicFrameLocks noChangeAspect="1"/>
          </p:cNvGraphicFramePr>
          <p:nvPr/>
        </p:nvGraphicFramePr>
        <p:xfrm>
          <a:off x="4429124" y="3286124"/>
          <a:ext cx="1191989" cy="342901"/>
        </p:xfrm>
        <a:graphic>
          <a:graphicData uri="http://schemas.openxmlformats.org/presentationml/2006/ole">
            <p:oleObj spid="_x0000_s136206" name="Equation" r:id="rId15" imgW="701239" imgH="203997" progId="Equation.DSMT4">
              <p:embed/>
            </p:oleObj>
          </a:graphicData>
        </a:graphic>
      </p:graphicFrame>
      <p:graphicFrame>
        <p:nvGraphicFramePr>
          <p:cNvPr id="136208" name="Object 16"/>
          <p:cNvGraphicFramePr>
            <a:graphicFrameLocks noChangeAspect="1"/>
          </p:cNvGraphicFramePr>
          <p:nvPr/>
        </p:nvGraphicFramePr>
        <p:xfrm>
          <a:off x="4572000" y="2714620"/>
          <a:ext cx="231775" cy="368300"/>
        </p:xfrm>
        <a:graphic>
          <a:graphicData uri="http://schemas.openxmlformats.org/presentationml/2006/ole">
            <p:oleObj spid="_x0000_s136208" name="Equation" r:id="rId16" imgW="126720" imgH="203040" progId="Equation.DSMT4">
              <p:embed/>
            </p:oleObj>
          </a:graphicData>
        </a:graphic>
      </p:graphicFrame>
      <p:pic>
        <p:nvPicPr>
          <p:cNvPr id="136209" name="Picture 17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000364" y="3857628"/>
            <a:ext cx="2901367" cy="1681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电工页脚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6215063"/>
            <a:ext cx="6172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142875" y="285750"/>
            <a:ext cx="500063" cy="6357938"/>
          </a:xfrm>
          <a:prstGeom prst="rect">
            <a:avLst/>
          </a:prstGeom>
          <a:gradFill rotWithShape="1">
            <a:gsLst>
              <a:gs pos="0">
                <a:srgbClr val="61A9F5"/>
              </a:gs>
              <a:gs pos="50000">
                <a:srgbClr val="FFFFFF"/>
              </a:gs>
              <a:gs pos="100000">
                <a:srgbClr val="61A9F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43173" y="2000250"/>
            <a:ext cx="46166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b="1" dirty="0" smtClean="0"/>
              <a:t>第三节     极限的应用</a:t>
            </a:r>
            <a:endParaRPr lang="zh-CN" altLang="en-US" b="1" dirty="0"/>
          </a:p>
        </p:txBody>
      </p:sp>
      <p:sp>
        <p:nvSpPr>
          <p:cNvPr id="5" name="矩形 4"/>
          <p:cNvSpPr/>
          <p:nvPr/>
        </p:nvSpPr>
        <p:spPr>
          <a:xfrm>
            <a:off x="1142976" y="1214422"/>
            <a:ext cx="750099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/>
              <a:t>       </a:t>
            </a:r>
            <a:r>
              <a:rPr lang="zh-CN" altLang="en-US" sz="2800" b="1" dirty="0" smtClean="0"/>
              <a:t>推论</a:t>
            </a:r>
            <a:r>
              <a:rPr lang="en-US" altLang="zh-CN" sz="2800" dirty="0" smtClean="0"/>
              <a:t>(</a:t>
            </a:r>
            <a:r>
              <a:rPr lang="zh-CN" altLang="en-US" sz="2800" dirty="0" smtClean="0"/>
              <a:t>零点定理</a:t>
            </a:r>
            <a:r>
              <a:rPr lang="en-US" altLang="zh-CN" sz="2800" dirty="0" smtClean="0"/>
              <a:t>) </a:t>
            </a:r>
            <a:r>
              <a:rPr lang="zh-CN" altLang="zh-CN" sz="2800" dirty="0" smtClean="0"/>
              <a:t>若函数</a:t>
            </a:r>
            <a:r>
              <a:rPr lang="en-US" altLang="zh-CN" sz="2800" dirty="0" smtClean="0"/>
              <a:t>          </a:t>
            </a:r>
            <a:r>
              <a:rPr lang="zh-CN" altLang="zh-CN" sz="2800" dirty="0" smtClean="0"/>
              <a:t>在闭区间</a:t>
            </a:r>
            <a:endParaRPr lang="en-US" altLang="zh-CN" sz="2800" dirty="0" smtClean="0"/>
          </a:p>
          <a:p>
            <a:r>
              <a:rPr lang="en-US" altLang="zh-CN" sz="2800" dirty="0" smtClean="0"/>
              <a:t>        </a:t>
            </a:r>
            <a:r>
              <a:rPr lang="zh-CN" altLang="en-US" sz="2800" dirty="0" smtClean="0"/>
              <a:t>上连续，且                ，则至少存在一点</a:t>
            </a:r>
            <a:endParaRPr lang="en-US" altLang="zh-CN" sz="2800" dirty="0" smtClean="0"/>
          </a:p>
          <a:p>
            <a:r>
              <a:rPr lang="zh-CN" altLang="en-US" sz="2800" dirty="0" smtClean="0"/>
              <a:t>             ，使得</a:t>
            </a:r>
            <a:endParaRPr lang="en-US" altLang="zh-CN" sz="2800" dirty="0" smtClean="0"/>
          </a:p>
          <a:p>
            <a:endParaRPr lang="en-US" altLang="zh-CN" sz="2800" dirty="0" smtClean="0"/>
          </a:p>
          <a:p>
            <a:endParaRPr lang="en-US" altLang="zh-CN" sz="2800" dirty="0" smtClean="0"/>
          </a:p>
          <a:p>
            <a:r>
              <a:rPr lang="zh-CN" altLang="en-US" sz="2800" dirty="0" smtClean="0"/>
              <a:t>       零点定理也称根的存在性定理，其几何意义：</a:t>
            </a:r>
            <a:endParaRPr lang="zh-CN" altLang="en-US" sz="2800" dirty="0"/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/>
        </p:nvGraphicFramePr>
        <p:xfrm>
          <a:off x="5429256" y="1357298"/>
          <a:ext cx="1000125" cy="344488"/>
        </p:xfrm>
        <a:graphic>
          <a:graphicData uri="http://schemas.openxmlformats.org/presentationml/2006/ole">
            <p:oleObj spid="_x0000_s134145" name="Equation" r:id="rId4" imgW="586491" imgH="203997" progId="Equation.DSMT4">
              <p:embed/>
            </p:oleObj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428728" y="1785926"/>
          <a:ext cx="587830" cy="342901"/>
        </p:xfrm>
        <a:graphic>
          <a:graphicData uri="http://schemas.openxmlformats.org/presentationml/2006/ole">
            <p:oleObj spid="_x0000_s134146" name="Equation" r:id="rId5" imgW="346054" imgH="205069" progId="Equation.DSMT4">
              <p:embed/>
            </p:oleObj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1428728" y="2214554"/>
          <a:ext cx="1014413" cy="339725"/>
        </p:xfrm>
        <a:graphic>
          <a:graphicData uri="http://schemas.openxmlformats.org/presentationml/2006/ole">
            <p:oleObj spid="_x0000_s134148" name="Equation" r:id="rId6" imgW="596880" imgH="203040" progId="Equation.DSMT4">
              <p:embed/>
            </p:oleObj>
          </a:graphicData>
        </a:graphic>
      </p:graphicFrame>
      <p:graphicFrame>
        <p:nvGraphicFramePr>
          <p:cNvPr id="134149" name="Object 5"/>
          <p:cNvGraphicFramePr>
            <a:graphicFrameLocks noChangeAspect="1"/>
          </p:cNvGraphicFramePr>
          <p:nvPr/>
        </p:nvGraphicFramePr>
        <p:xfrm>
          <a:off x="3786182" y="1785926"/>
          <a:ext cx="1579562" cy="341313"/>
        </p:xfrm>
        <a:graphic>
          <a:graphicData uri="http://schemas.openxmlformats.org/presentationml/2006/ole">
            <p:oleObj spid="_x0000_s134149" name="Equation" r:id="rId7" imgW="927000" imgH="203040" progId="Equation.DSMT4">
              <p:embed/>
            </p:oleObj>
          </a:graphicData>
        </a:graphic>
      </p:graphicFrame>
      <p:sp>
        <p:nvSpPr>
          <p:cNvPr id="1341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34150" name="Object 6"/>
          <p:cNvGraphicFramePr>
            <a:graphicFrameLocks noChangeAspect="1"/>
          </p:cNvGraphicFramePr>
          <p:nvPr/>
        </p:nvGraphicFramePr>
        <p:xfrm>
          <a:off x="3348038" y="2787648"/>
          <a:ext cx="1079500" cy="339725"/>
        </p:xfrm>
        <a:graphic>
          <a:graphicData uri="http://schemas.openxmlformats.org/presentationml/2006/ole">
            <p:oleObj spid="_x0000_s134150" name="Equation" r:id="rId8" imgW="634680" imgH="203040" progId="Equation.DSMT4">
              <p:embed/>
            </p:oleObj>
          </a:graphicData>
        </a:graphic>
      </p:graphicFrame>
      <p:sp>
        <p:nvSpPr>
          <p:cNvPr id="13415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34152" name="Object 8"/>
          <p:cNvGraphicFramePr>
            <a:graphicFrameLocks noChangeAspect="1"/>
          </p:cNvGraphicFramePr>
          <p:nvPr/>
        </p:nvGraphicFramePr>
        <p:xfrm>
          <a:off x="4714876" y="2786058"/>
          <a:ext cx="1191989" cy="342901"/>
        </p:xfrm>
        <a:graphic>
          <a:graphicData uri="http://schemas.openxmlformats.org/presentationml/2006/ole">
            <p:oleObj spid="_x0000_s134152" name="Equation" r:id="rId9" imgW="701239" imgH="203997" progId="Equation.DSMT4">
              <p:embed/>
            </p:oleObj>
          </a:graphicData>
        </a:graphic>
      </p:graphicFrame>
      <p:pic>
        <p:nvPicPr>
          <p:cNvPr id="13415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43305" y="4286256"/>
            <a:ext cx="2163635" cy="1614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电工页脚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6215063"/>
            <a:ext cx="6172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142875" y="285750"/>
            <a:ext cx="500063" cy="6357938"/>
          </a:xfrm>
          <a:prstGeom prst="rect">
            <a:avLst/>
          </a:prstGeom>
          <a:gradFill rotWithShape="1">
            <a:gsLst>
              <a:gs pos="0">
                <a:srgbClr val="61A9F5"/>
              </a:gs>
              <a:gs pos="50000">
                <a:srgbClr val="FFFFFF"/>
              </a:gs>
              <a:gs pos="100000">
                <a:srgbClr val="61A9F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43173" y="2000250"/>
            <a:ext cx="46166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b="1" dirty="0" smtClean="0"/>
              <a:t>第三节     极限的应用</a:t>
            </a:r>
            <a:endParaRPr lang="zh-CN" altLang="en-US" b="1" dirty="0"/>
          </a:p>
        </p:txBody>
      </p:sp>
      <p:sp>
        <p:nvSpPr>
          <p:cNvPr id="137217" name="Rectangle 1"/>
          <p:cNvSpPr>
            <a:spLocks noChangeArrowheads="1"/>
          </p:cNvSpPr>
          <p:nvPr/>
        </p:nvSpPr>
        <p:spPr bwMode="auto">
          <a:xfrm>
            <a:off x="1857356" y="1071546"/>
            <a:ext cx="664373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例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  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证明方程                    在        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  内至少有一个根。</a:t>
            </a:r>
          </a:p>
        </p:txBody>
      </p:sp>
      <p:sp>
        <p:nvSpPr>
          <p:cNvPr id="13721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37218" name="Object 2"/>
          <p:cNvGraphicFramePr>
            <a:graphicFrameLocks noChangeAspect="1"/>
          </p:cNvGraphicFramePr>
          <p:nvPr/>
        </p:nvGraphicFramePr>
        <p:xfrm>
          <a:off x="3929059" y="1183703"/>
          <a:ext cx="1714511" cy="325757"/>
        </p:xfrm>
        <a:graphic>
          <a:graphicData uri="http://schemas.openxmlformats.org/presentationml/2006/ole">
            <p:oleObj spid="_x0000_s137218" name="Equation" r:id="rId4" imgW="951674" imgH="177646" progId="Equation.DSMT4">
              <p:embed/>
            </p:oleObj>
          </a:graphicData>
        </a:graphic>
      </p:graphicFrame>
      <p:sp>
        <p:nvSpPr>
          <p:cNvPr id="1372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37220" name="Object 4"/>
          <p:cNvGraphicFramePr>
            <a:graphicFrameLocks noChangeAspect="1"/>
          </p:cNvGraphicFramePr>
          <p:nvPr/>
        </p:nvGraphicFramePr>
        <p:xfrm>
          <a:off x="6072198" y="1071546"/>
          <a:ext cx="870379" cy="604840"/>
        </p:xfrm>
        <a:graphic>
          <a:graphicData uri="http://schemas.openxmlformats.org/presentationml/2006/ole">
            <p:oleObj spid="_x0000_s137220" name="Equation" r:id="rId5" imgW="571997" imgH="394042" progId="Equation.DSMT4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928794" y="2214554"/>
            <a:ext cx="65008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证：令                     ，则      在        上连续，且</a:t>
            </a:r>
            <a:endParaRPr lang="en-US" altLang="zh-CN" sz="2800" dirty="0" smtClean="0"/>
          </a:p>
          <a:p>
            <a:endParaRPr lang="en-US" altLang="zh-CN" sz="2800" dirty="0" smtClean="0"/>
          </a:p>
          <a:p>
            <a:endParaRPr lang="en-US" altLang="zh-CN" sz="2800" dirty="0" smtClean="0"/>
          </a:p>
          <a:p>
            <a:r>
              <a:rPr lang="zh-CN" altLang="en-US" sz="2800" dirty="0" smtClean="0"/>
              <a:t>由零点定理知：在         内至少存在一点</a:t>
            </a:r>
            <a:endParaRPr lang="en-US" altLang="zh-CN" sz="2800" dirty="0" smtClean="0"/>
          </a:p>
          <a:p>
            <a:r>
              <a:rPr lang="zh-CN" altLang="en-US" sz="2800" dirty="0" smtClean="0"/>
              <a:t>，使得          ，即</a:t>
            </a:r>
            <a:endParaRPr lang="zh-CN" altLang="en-US" sz="2800" dirty="0"/>
          </a:p>
        </p:txBody>
      </p:sp>
      <p:graphicFrame>
        <p:nvGraphicFramePr>
          <p:cNvPr id="137222" name="Object 6"/>
          <p:cNvGraphicFramePr>
            <a:graphicFrameLocks noChangeAspect="1"/>
          </p:cNvGraphicFramePr>
          <p:nvPr/>
        </p:nvGraphicFramePr>
        <p:xfrm>
          <a:off x="3071802" y="2357430"/>
          <a:ext cx="2106613" cy="371475"/>
        </p:xfrm>
        <a:graphic>
          <a:graphicData uri="http://schemas.openxmlformats.org/presentationml/2006/ole">
            <p:oleObj spid="_x0000_s137222" name="Equation" r:id="rId6" imgW="1168200" imgH="203040" progId="Equation.DSMT4">
              <p:embed/>
            </p:oleObj>
          </a:graphicData>
        </a:graphic>
      </p:graphicFrame>
      <p:graphicFrame>
        <p:nvGraphicFramePr>
          <p:cNvPr id="137223" name="Object 7"/>
          <p:cNvGraphicFramePr>
            <a:graphicFrameLocks noChangeAspect="1"/>
          </p:cNvGraphicFramePr>
          <p:nvPr/>
        </p:nvGraphicFramePr>
        <p:xfrm>
          <a:off x="5857884" y="2357430"/>
          <a:ext cx="617538" cy="371475"/>
        </p:xfrm>
        <a:graphic>
          <a:graphicData uri="http://schemas.openxmlformats.org/presentationml/2006/ole">
            <p:oleObj spid="_x0000_s137223" name="Equation" r:id="rId7" imgW="342720" imgH="203040" progId="Equation.DSMT4">
              <p:embed/>
            </p:oleObj>
          </a:graphicData>
        </a:graphic>
      </p:graphicFrame>
      <p:graphicFrame>
        <p:nvGraphicFramePr>
          <p:cNvPr id="137224" name="Object 8"/>
          <p:cNvGraphicFramePr>
            <a:graphicFrameLocks noChangeAspect="1"/>
          </p:cNvGraphicFramePr>
          <p:nvPr/>
        </p:nvGraphicFramePr>
        <p:xfrm>
          <a:off x="6786578" y="2214554"/>
          <a:ext cx="850900" cy="604838"/>
        </p:xfrm>
        <a:graphic>
          <a:graphicData uri="http://schemas.openxmlformats.org/presentationml/2006/ole">
            <p:oleObj spid="_x0000_s137224" name="Equation" r:id="rId8" imgW="558720" imgH="393480" progId="Equation.DSMT4">
              <p:embed/>
            </p:oleObj>
          </a:graphicData>
        </a:graphic>
      </p:graphicFrame>
      <p:sp>
        <p:nvSpPr>
          <p:cNvPr id="13722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37225" name="Object 9"/>
          <p:cNvGraphicFramePr>
            <a:graphicFrameLocks noChangeAspect="1"/>
          </p:cNvGraphicFramePr>
          <p:nvPr/>
        </p:nvGraphicFramePr>
        <p:xfrm>
          <a:off x="2928926" y="3143248"/>
          <a:ext cx="3942199" cy="676277"/>
        </p:xfrm>
        <a:graphic>
          <a:graphicData uri="http://schemas.openxmlformats.org/presentationml/2006/ole">
            <p:oleObj spid="_x0000_s137225" name="Equation" r:id="rId9" imgW="2273300" imgH="393700" progId="Equation.DSMT4">
              <p:embed/>
            </p:oleObj>
          </a:graphicData>
        </a:graphic>
      </p:graphicFrame>
      <p:graphicFrame>
        <p:nvGraphicFramePr>
          <p:cNvPr id="137227" name="Object 11"/>
          <p:cNvGraphicFramePr>
            <a:graphicFrameLocks noChangeAspect="1"/>
          </p:cNvGraphicFramePr>
          <p:nvPr/>
        </p:nvGraphicFramePr>
        <p:xfrm>
          <a:off x="4857752" y="3929066"/>
          <a:ext cx="869950" cy="604837"/>
        </p:xfrm>
        <a:graphic>
          <a:graphicData uri="http://schemas.openxmlformats.org/presentationml/2006/ole">
            <p:oleObj spid="_x0000_s137227" name="Equation" r:id="rId10" imgW="571997" imgH="394042" progId="Equation.DSMT4">
              <p:embed/>
            </p:oleObj>
          </a:graphicData>
        </a:graphic>
      </p:graphicFrame>
      <p:sp>
        <p:nvSpPr>
          <p:cNvPr id="13722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37228" name="Object 12"/>
          <p:cNvGraphicFramePr>
            <a:graphicFrameLocks noChangeAspect="1"/>
          </p:cNvGraphicFramePr>
          <p:nvPr/>
        </p:nvGraphicFramePr>
        <p:xfrm>
          <a:off x="3071802" y="4500570"/>
          <a:ext cx="979717" cy="342901"/>
        </p:xfrm>
        <a:graphic>
          <a:graphicData uri="http://schemas.openxmlformats.org/presentationml/2006/ole">
            <p:oleObj spid="_x0000_s137228" name="Equation" r:id="rId11" imgW="571748" imgH="203288" progId="Equation.DSMT4">
              <p:embed/>
            </p:oleObj>
          </a:graphicData>
        </a:graphic>
      </p:graphicFrame>
      <p:graphicFrame>
        <p:nvGraphicFramePr>
          <p:cNvPr id="137230" name="Object 14"/>
          <p:cNvGraphicFramePr>
            <a:graphicFrameLocks noChangeAspect="1"/>
          </p:cNvGraphicFramePr>
          <p:nvPr/>
        </p:nvGraphicFramePr>
        <p:xfrm>
          <a:off x="1785918" y="4429132"/>
          <a:ext cx="217487" cy="342900"/>
        </p:xfrm>
        <a:graphic>
          <a:graphicData uri="http://schemas.openxmlformats.org/presentationml/2006/ole">
            <p:oleObj spid="_x0000_s137230" name="Equation" r:id="rId12" imgW="126720" imgH="203040" progId="Equation.DSMT4">
              <p:embed/>
            </p:oleObj>
          </a:graphicData>
        </a:graphic>
      </p:graphicFrame>
      <p:graphicFrame>
        <p:nvGraphicFramePr>
          <p:cNvPr id="137231" name="Object 15"/>
          <p:cNvGraphicFramePr>
            <a:graphicFrameLocks noChangeAspect="1"/>
          </p:cNvGraphicFramePr>
          <p:nvPr/>
        </p:nvGraphicFramePr>
        <p:xfrm>
          <a:off x="3322638" y="5000625"/>
          <a:ext cx="1809750" cy="373063"/>
        </p:xfrm>
        <a:graphic>
          <a:graphicData uri="http://schemas.openxmlformats.org/presentationml/2006/ole">
            <p:oleObj spid="_x0000_s137231" name="Equation" r:id="rId13" imgW="1002960" imgH="203040" progId="Equation.DSMT4">
              <p:embed/>
            </p:oleObj>
          </a:graphicData>
        </a:graphic>
      </p:graphicFrame>
      <p:graphicFrame>
        <p:nvGraphicFramePr>
          <p:cNvPr id="137232" name="Object 16"/>
          <p:cNvGraphicFramePr>
            <a:graphicFrameLocks noChangeAspect="1"/>
          </p:cNvGraphicFramePr>
          <p:nvPr/>
        </p:nvGraphicFramePr>
        <p:xfrm>
          <a:off x="5286380" y="4857760"/>
          <a:ext cx="1361426" cy="676276"/>
        </p:xfrm>
        <a:graphic>
          <a:graphicData uri="http://schemas.openxmlformats.org/presentationml/2006/ole">
            <p:oleObj spid="_x0000_s137232" name="Equation" r:id="rId14" imgW="79992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电工页脚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6215063"/>
            <a:ext cx="6172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142875" y="285750"/>
            <a:ext cx="500063" cy="6357938"/>
          </a:xfrm>
          <a:prstGeom prst="rect">
            <a:avLst/>
          </a:prstGeom>
          <a:gradFill rotWithShape="1">
            <a:gsLst>
              <a:gs pos="0">
                <a:srgbClr val="61A9F5"/>
              </a:gs>
              <a:gs pos="50000">
                <a:srgbClr val="FFFFFF"/>
              </a:gs>
              <a:gs pos="100000">
                <a:srgbClr val="61A9F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43173" y="2000250"/>
            <a:ext cx="46166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b="1" dirty="0" smtClean="0"/>
              <a:t>第三节     极限的应用</a:t>
            </a:r>
            <a:endParaRPr lang="zh-CN" altLang="en-US" b="1" dirty="0"/>
          </a:p>
        </p:txBody>
      </p:sp>
      <p:sp>
        <p:nvSpPr>
          <p:cNvPr id="138241" name="Rectangle 1"/>
          <p:cNvSpPr>
            <a:spLocks noChangeArrowheads="1"/>
          </p:cNvSpPr>
          <p:nvPr/>
        </p:nvSpPr>
        <p:spPr bwMode="auto">
          <a:xfrm>
            <a:off x="1571604" y="1075923"/>
            <a:ext cx="37861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82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57800" algn="l"/>
              </a:tabLst>
            </a:pP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三、曲线的渐近线</a:t>
            </a:r>
            <a:endParaRPr kumimoji="0" 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43042" y="1857364"/>
            <a:ext cx="67866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定义</a:t>
            </a:r>
            <a:r>
              <a:rPr lang="en-US" altLang="zh-CN" sz="28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2.12</a:t>
            </a:r>
            <a:r>
              <a:rPr lang="en-US" altLang="zh-CN" sz="2800" b="1" dirty="0" smtClean="0"/>
              <a:t>  </a:t>
            </a:r>
            <a:r>
              <a:rPr lang="zh-CN" altLang="zh-CN" sz="2800" dirty="0" smtClean="0"/>
              <a:t>如果曲线上的点沿曲线趋于无穷远时，此点与某一直线的距离趋于零，则称此直线为曲线的渐近线</a:t>
            </a:r>
            <a:r>
              <a:rPr lang="zh-CN" altLang="en-US" sz="2800" dirty="0" smtClean="0"/>
              <a:t>。</a:t>
            </a:r>
            <a:endParaRPr lang="zh-CN" altLang="en-US" sz="2800" dirty="0"/>
          </a:p>
        </p:txBody>
      </p:sp>
      <p:sp>
        <p:nvSpPr>
          <p:cNvPr id="13824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38242" name="Object 2"/>
          <p:cNvGraphicFramePr>
            <a:graphicFrameLocks noChangeAspect="1"/>
          </p:cNvGraphicFramePr>
          <p:nvPr/>
        </p:nvGraphicFramePr>
        <p:xfrm>
          <a:off x="2000232" y="3571876"/>
          <a:ext cx="1428760" cy="481791"/>
        </p:xfrm>
        <a:graphic>
          <a:graphicData uri="http://schemas.openxmlformats.org/presentationml/2006/ole">
            <p:oleObj spid="_x0000_s138242" name="Equation" r:id="rId4" imgW="829099" imgH="280618" progId="Equation.DSMT4">
              <p:embed/>
            </p:oleObj>
          </a:graphicData>
        </a:graphic>
      </p:graphicFrame>
      <p:sp>
        <p:nvSpPr>
          <p:cNvPr id="13824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38244" name="Object 4"/>
          <p:cNvGraphicFramePr>
            <a:graphicFrameLocks noChangeAspect="1"/>
          </p:cNvGraphicFramePr>
          <p:nvPr/>
        </p:nvGraphicFramePr>
        <p:xfrm>
          <a:off x="4214810" y="3571876"/>
          <a:ext cx="3810000" cy="360362"/>
        </p:xfrm>
        <a:graphic>
          <a:graphicData uri="http://schemas.openxmlformats.org/presentationml/2006/ole">
            <p:oleObj spid="_x0000_s138244" name="Equation" r:id="rId5" imgW="2260440" imgH="215640" progId="Equation.DSMT4">
              <p:embed/>
            </p:oleObj>
          </a:graphicData>
        </a:graphic>
      </p:graphicFrame>
      <p:graphicFrame>
        <p:nvGraphicFramePr>
          <p:cNvPr id="138246" name="Object 6"/>
          <p:cNvGraphicFramePr>
            <a:graphicFrameLocks noChangeAspect="1"/>
          </p:cNvGraphicFramePr>
          <p:nvPr/>
        </p:nvGraphicFramePr>
        <p:xfrm>
          <a:off x="2001838" y="4429125"/>
          <a:ext cx="1423987" cy="479425"/>
        </p:xfrm>
        <a:graphic>
          <a:graphicData uri="http://schemas.openxmlformats.org/presentationml/2006/ole">
            <p:oleObj spid="_x0000_s138246" name="Equation" r:id="rId6" imgW="825480" imgH="279360" progId="Equation.DSMT4">
              <p:embed/>
            </p:oleObj>
          </a:graphicData>
        </a:graphic>
      </p:graphicFrame>
      <p:graphicFrame>
        <p:nvGraphicFramePr>
          <p:cNvPr id="138247" name="Object 7"/>
          <p:cNvGraphicFramePr>
            <a:graphicFrameLocks noChangeAspect="1"/>
          </p:cNvGraphicFramePr>
          <p:nvPr/>
        </p:nvGraphicFramePr>
        <p:xfrm>
          <a:off x="4286248" y="4429132"/>
          <a:ext cx="3746500" cy="360362"/>
        </p:xfrm>
        <a:graphic>
          <a:graphicData uri="http://schemas.openxmlformats.org/presentationml/2006/ole">
            <p:oleObj spid="_x0000_s138247" name="Equation" r:id="rId7" imgW="2222280" imgH="215640" progId="Equation.DSMT4">
              <p:embed/>
            </p:oleObj>
          </a:graphicData>
        </a:graphic>
      </p:graphicFrame>
      <p:sp>
        <p:nvSpPr>
          <p:cNvPr id="13" name="左右箭头 12"/>
          <p:cNvSpPr/>
          <p:nvPr/>
        </p:nvSpPr>
        <p:spPr>
          <a:xfrm>
            <a:off x="3571868" y="3714752"/>
            <a:ext cx="500066" cy="21431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左右箭头 13"/>
          <p:cNvSpPr/>
          <p:nvPr/>
        </p:nvSpPr>
        <p:spPr>
          <a:xfrm>
            <a:off x="3571868" y="4500570"/>
            <a:ext cx="500066" cy="21431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电工页脚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6215063"/>
            <a:ext cx="6172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142875" y="285750"/>
            <a:ext cx="500063" cy="6357938"/>
          </a:xfrm>
          <a:prstGeom prst="rect">
            <a:avLst/>
          </a:prstGeom>
          <a:gradFill rotWithShape="1">
            <a:gsLst>
              <a:gs pos="0">
                <a:srgbClr val="61A9F5"/>
              </a:gs>
              <a:gs pos="50000">
                <a:srgbClr val="FFFFFF"/>
              </a:gs>
              <a:gs pos="100000">
                <a:srgbClr val="61A9F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43173" y="2000250"/>
            <a:ext cx="46166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b="1" dirty="0" smtClean="0"/>
              <a:t>第三节     极限的应用</a:t>
            </a:r>
            <a:endParaRPr lang="zh-CN" altLang="en-US" b="1" dirty="0"/>
          </a:p>
        </p:txBody>
      </p:sp>
      <p:sp>
        <p:nvSpPr>
          <p:cNvPr id="5" name="矩形 4"/>
          <p:cNvSpPr/>
          <p:nvPr/>
        </p:nvSpPr>
        <p:spPr>
          <a:xfrm>
            <a:off x="1785918" y="1428736"/>
            <a:ext cx="64427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 smtClean="0"/>
              <a:t>例如：</a:t>
            </a:r>
            <a:r>
              <a:rPr lang="en-US" altLang="zh-CN" sz="2800" dirty="0" smtClean="0"/>
              <a:t>      </a:t>
            </a:r>
            <a:r>
              <a:rPr lang="zh-CN" altLang="zh-CN" sz="2800" dirty="0" smtClean="0"/>
              <a:t>为曲线</a:t>
            </a:r>
            <a:r>
              <a:rPr lang="en-US" altLang="zh-CN" sz="2800" dirty="0" smtClean="0"/>
              <a:t>          </a:t>
            </a:r>
            <a:r>
              <a:rPr lang="zh-CN" altLang="en-US" sz="2800" dirty="0" smtClean="0"/>
              <a:t>的水平渐近线，</a:t>
            </a:r>
            <a:endParaRPr lang="zh-CN" altLang="en-US" sz="2800" dirty="0"/>
          </a:p>
        </p:txBody>
      </p:sp>
      <p:sp>
        <p:nvSpPr>
          <p:cNvPr id="139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39265" name="Object 1"/>
          <p:cNvGraphicFramePr>
            <a:graphicFrameLocks noChangeAspect="1"/>
          </p:cNvGraphicFramePr>
          <p:nvPr/>
        </p:nvGraphicFramePr>
        <p:xfrm>
          <a:off x="4572000" y="1357298"/>
          <a:ext cx="958891" cy="604839"/>
        </p:xfrm>
        <a:graphic>
          <a:graphicData uri="http://schemas.openxmlformats.org/presentationml/2006/ole">
            <p:oleObj spid="_x0000_s139265" name="Equation" r:id="rId4" imgW="624740" imgH="395244" progId="Equation.DSMT4">
              <p:embed/>
            </p:oleObj>
          </a:graphicData>
        </a:graphic>
      </p:graphicFrame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39267" name="Object 3"/>
          <p:cNvGraphicFramePr>
            <a:graphicFrameLocks noChangeAspect="1"/>
          </p:cNvGraphicFramePr>
          <p:nvPr/>
        </p:nvGraphicFramePr>
        <p:xfrm>
          <a:off x="2928926" y="1571612"/>
          <a:ext cx="571504" cy="333377"/>
        </p:xfrm>
        <a:graphic>
          <a:graphicData uri="http://schemas.openxmlformats.org/presentationml/2006/ole">
            <p:oleObj spid="_x0000_s139267" name="Equation" r:id="rId5" imgW="345751" imgH="204890" progId="Equation.DSMT4">
              <p:embed/>
            </p:oleObj>
          </a:graphicData>
        </a:graphic>
      </p:graphicFrame>
      <p:sp>
        <p:nvSpPr>
          <p:cNvPr id="10" name="矩形 9"/>
          <p:cNvSpPr/>
          <p:nvPr/>
        </p:nvSpPr>
        <p:spPr>
          <a:xfrm>
            <a:off x="1785918" y="2285992"/>
            <a:ext cx="6458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/>
              <a:t>                 </a:t>
            </a:r>
            <a:r>
              <a:rPr lang="zh-CN" altLang="zh-CN" sz="2800" dirty="0" smtClean="0"/>
              <a:t>为曲线</a:t>
            </a:r>
            <a:r>
              <a:rPr lang="en-US" altLang="zh-CN" sz="2800" dirty="0" smtClean="0"/>
              <a:t>          </a:t>
            </a:r>
            <a:r>
              <a:rPr lang="zh-CN" altLang="en-US" sz="2800" dirty="0" smtClean="0"/>
              <a:t>的垂直渐近线。</a:t>
            </a:r>
            <a:endParaRPr lang="zh-CN" altLang="en-US" sz="2800" dirty="0"/>
          </a:p>
        </p:txBody>
      </p:sp>
      <p:graphicFrame>
        <p:nvGraphicFramePr>
          <p:cNvPr id="11" name="Object 1"/>
          <p:cNvGraphicFramePr>
            <a:graphicFrameLocks noChangeAspect="1"/>
          </p:cNvGraphicFramePr>
          <p:nvPr/>
        </p:nvGraphicFramePr>
        <p:xfrm>
          <a:off x="4572000" y="2214554"/>
          <a:ext cx="958891" cy="604839"/>
        </p:xfrm>
        <a:graphic>
          <a:graphicData uri="http://schemas.openxmlformats.org/presentationml/2006/ole">
            <p:oleObj spid="_x0000_s139269" name="Equation" r:id="rId6" imgW="624740" imgH="395244" progId="Equation.DSMT4">
              <p:embed/>
            </p:oleObj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/>
        </p:nvGraphicFramePr>
        <p:xfrm>
          <a:off x="2921000" y="2449513"/>
          <a:ext cx="587375" cy="290512"/>
        </p:xfrm>
        <a:graphic>
          <a:graphicData uri="http://schemas.openxmlformats.org/presentationml/2006/ole">
            <p:oleObj spid="_x0000_s139270" name="Equation" r:id="rId7" imgW="355320" imgH="177480" progId="Equation.DSMT4">
              <p:embed/>
            </p:oleObj>
          </a:graphicData>
        </a:graphic>
      </p:graphicFrame>
      <p:pic>
        <p:nvPicPr>
          <p:cNvPr id="13927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14678" y="3071810"/>
            <a:ext cx="3500462" cy="2635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电工页脚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6215063"/>
            <a:ext cx="6172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142875" y="285750"/>
            <a:ext cx="500063" cy="6357938"/>
          </a:xfrm>
          <a:prstGeom prst="rect">
            <a:avLst/>
          </a:prstGeom>
          <a:gradFill rotWithShape="1">
            <a:gsLst>
              <a:gs pos="0">
                <a:srgbClr val="61A9F5"/>
              </a:gs>
              <a:gs pos="50000">
                <a:srgbClr val="FFFFFF"/>
              </a:gs>
              <a:gs pos="100000">
                <a:srgbClr val="61A9F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483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000496" y="3071810"/>
            <a:ext cx="16401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</a:rPr>
              <a:t>THANKS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电工页脚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6215063"/>
            <a:ext cx="6172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142875" y="285750"/>
            <a:ext cx="500063" cy="6357938"/>
          </a:xfrm>
          <a:prstGeom prst="rect">
            <a:avLst/>
          </a:prstGeom>
          <a:gradFill rotWithShape="1">
            <a:gsLst>
              <a:gs pos="0">
                <a:srgbClr val="61A9F5"/>
              </a:gs>
              <a:gs pos="50000">
                <a:srgbClr val="FFFFFF"/>
              </a:gs>
              <a:gs pos="100000">
                <a:srgbClr val="61A9F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43173" y="2000250"/>
            <a:ext cx="46166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b="1" dirty="0" smtClean="0"/>
              <a:t>第</a:t>
            </a:r>
            <a:r>
              <a:rPr lang="zh-CN" altLang="en-US" b="1" dirty="0"/>
              <a:t>一节     </a:t>
            </a:r>
            <a:r>
              <a:rPr lang="zh-CN" altLang="en-US" b="1" dirty="0" smtClean="0"/>
              <a:t>极限的概念</a:t>
            </a:r>
            <a:endParaRPr lang="zh-CN" altLang="en-US" b="1" dirty="0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571604" y="714356"/>
            <a:ext cx="657229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82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例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  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讨论下列数列的极限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marL="0" marR="0" lvl="0" indent="2682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2800" dirty="0" smtClean="0">
              <a:latin typeface="宋体" pitchFamily="2" charset="-122"/>
              <a:cs typeface="Times New Roman" pitchFamily="18" charset="0"/>
            </a:endParaRPr>
          </a:p>
          <a:p>
            <a:pPr marL="0" marR="0" lvl="0" indent="2682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（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）         （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）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marL="0" marR="0" lvl="0" indent="2682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2800" dirty="0" smtClean="0">
              <a:latin typeface="宋体" pitchFamily="2" charset="-122"/>
              <a:cs typeface="Times New Roman" pitchFamily="18" charset="0"/>
            </a:endParaRPr>
          </a:p>
          <a:p>
            <a:pPr marL="0" marR="0" lvl="0" indent="2682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解</a:t>
            </a:r>
            <a:r>
              <a:rPr lang="zh-CN" altLang="en-US" sz="2800" dirty="0" smtClean="0">
                <a:latin typeface="Arial" pitchFamily="34" charset="0"/>
                <a:cs typeface="宋体" pitchFamily="2" charset="-122"/>
                <a:sym typeface="Wingdings" pitchFamily="2" charset="2"/>
              </a:rPr>
              <a:t>：（</a:t>
            </a:r>
            <a:r>
              <a:rPr lang="en-US" altLang="zh-CN" sz="2800" dirty="0" smtClean="0">
                <a:latin typeface="Arial" pitchFamily="34" charset="0"/>
                <a:cs typeface="宋体" pitchFamily="2" charset="-122"/>
                <a:sym typeface="Wingdings" pitchFamily="2" charset="2"/>
              </a:rPr>
              <a:t>1</a:t>
            </a:r>
            <a:r>
              <a:rPr lang="zh-CN" altLang="en-US" sz="2800" dirty="0" smtClean="0">
                <a:latin typeface="Arial" pitchFamily="34" charset="0"/>
                <a:cs typeface="宋体" pitchFamily="2" charset="-122"/>
                <a:sym typeface="Wingdings" pitchFamily="2" charset="2"/>
              </a:rPr>
              <a:t>）                          ，观察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2786050" y="1500174"/>
          <a:ext cx="1578131" cy="642942"/>
        </p:xfrm>
        <a:graphic>
          <a:graphicData uri="http://schemas.openxmlformats.org/presentationml/2006/ole">
            <p:oleObj spid="_x0000_s37890" name="Equation" r:id="rId4" imgW="1032284" imgH="420560" progId="Equation.DSMT4">
              <p:embed/>
            </p:oleObj>
          </a:graphicData>
        </a:graphic>
      </p:graphicFrame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5286380" y="1500174"/>
          <a:ext cx="1477468" cy="714380"/>
        </p:xfrm>
        <a:graphic>
          <a:graphicData uri="http://schemas.openxmlformats.org/presentationml/2006/ole">
            <p:oleObj spid="_x0000_s37892" name="Equation" r:id="rId5" imgW="866232" imgH="420377" progId="Equation.DSMT4">
              <p:embed/>
            </p:oleObj>
          </a:graphicData>
        </a:graphic>
      </p:graphicFrame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7894" name="Object 6"/>
          <p:cNvGraphicFramePr>
            <a:graphicFrameLocks noChangeAspect="1"/>
          </p:cNvGraphicFramePr>
          <p:nvPr/>
        </p:nvGraphicFramePr>
        <p:xfrm>
          <a:off x="3428992" y="2357430"/>
          <a:ext cx="2674054" cy="642942"/>
        </p:xfrm>
        <a:graphic>
          <a:graphicData uri="http://schemas.openxmlformats.org/presentationml/2006/ole">
            <p:oleObj spid="_x0000_s37894" name="Equation" r:id="rId6" imgW="1739900" imgH="419100" progId="Equation.DSMT4">
              <p:embed/>
            </p:oleObj>
          </a:graphicData>
        </a:graphic>
      </p:graphicFrame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14612" y="3071810"/>
            <a:ext cx="465655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7897" name="Object 9"/>
          <p:cNvGraphicFramePr>
            <a:graphicFrameLocks noChangeAspect="1"/>
          </p:cNvGraphicFramePr>
          <p:nvPr/>
        </p:nvGraphicFramePr>
        <p:xfrm>
          <a:off x="7143768" y="2357430"/>
          <a:ext cx="1285884" cy="702950"/>
        </p:xfrm>
        <a:graphic>
          <a:graphicData uri="http://schemas.openxmlformats.org/presentationml/2006/ole">
            <p:oleObj spid="_x0000_s37897" name="Equation" r:id="rId8" imgW="710891" imgH="393529" progId="Equation.DSMT4">
              <p:embed/>
            </p:oleObj>
          </a:graphicData>
        </a:graphic>
      </p:graphicFrame>
      <p:sp>
        <p:nvSpPr>
          <p:cNvPr id="15" name="矩形 14"/>
          <p:cNvSpPr/>
          <p:nvPr/>
        </p:nvSpPr>
        <p:spPr>
          <a:xfrm>
            <a:off x="2071670" y="4143380"/>
            <a:ext cx="502252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 smtClean="0"/>
              <a:t>当</a:t>
            </a:r>
            <a:r>
              <a:rPr lang="en-US" altLang="zh-CN" sz="2800" dirty="0" smtClean="0"/>
              <a:t>          </a:t>
            </a:r>
            <a:r>
              <a:rPr lang="zh-CN" altLang="en-US" sz="2800" dirty="0" smtClean="0"/>
              <a:t>时，                 于是有</a:t>
            </a:r>
            <a:endParaRPr lang="en-US" altLang="zh-CN" sz="2800" dirty="0" smtClean="0"/>
          </a:p>
          <a:p>
            <a:endParaRPr lang="en-US" altLang="zh-CN" sz="2800" dirty="0" smtClean="0"/>
          </a:p>
          <a:p>
            <a:r>
              <a:rPr lang="en-US" altLang="zh-CN" sz="2800" dirty="0" smtClean="0"/>
              <a:t>                        </a:t>
            </a:r>
            <a:r>
              <a:rPr lang="zh-CN" altLang="en-US" sz="2800" dirty="0" smtClean="0"/>
              <a:t>，故</a:t>
            </a:r>
            <a:endParaRPr lang="zh-CN" altLang="en-US" sz="2800" dirty="0"/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" name="Object 10"/>
          <p:cNvGraphicFramePr>
            <a:graphicFrameLocks noChangeAspect="1"/>
          </p:cNvGraphicFramePr>
          <p:nvPr/>
        </p:nvGraphicFramePr>
        <p:xfrm>
          <a:off x="2571736" y="4286256"/>
          <a:ext cx="928694" cy="296392"/>
        </p:xfrm>
        <a:graphic>
          <a:graphicData uri="http://schemas.openxmlformats.org/presentationml/2006/ole">
            <p:oleObj spid="_x0000_s37898" name="Equation" r:id="rId9" imgW="447413" imgH="140615" progId="Equation.DSMT4">
              <p:embed/>
            </p:oleObj>
          </a:graphicData>
        </a:graphic>
      </p:graphicFrame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7900" name="Object 12"/>
          <p:cNvGraphicFramePr>
            <a:graphicFrameLocks noChangeAspect="1"/>
          </p:cNvGraphicFramePr>
          <p:nvPr/>
        </p:nvGraphicFramePr>
        <p:xfrm>
          <a:off x="4071933" y="4071942"/>
          <a:ext cx="1655271" cy="714380"/>
        </p:xfrm>
        <a:graphic>
          <a:graphicData uri="http://schemas.openxmlformats.org/presentationml/2006/ole">
            <p:oleObj spid="_x0000_s37900" name="Equation" r:id="rId10" imgW="904448" imgH="394900" progId="Equation.DSMT4">
              <p:embed/>
            </p:oleObj>
          </a:graphicData>
        </a:graphic>
      </p:graphicFrame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7902" name="Object 14"/>
          <p:cNvGraphicFramePr>
            <a:graphicFrameLocks noChangeAspect="1"/>
          </p:cNvGraphicFramePr>
          <p:nvPr/>
        </p:nvGraphicFramePr>
        <p:xfrm>
          <a:off x="2571736" y="4929198"/>
          <a:ext cx="1864358" cy="714380"/>
        </p:xfrm>
        <a:graphic>
          <a:graphicData uri="http://schemas.openxmlformats.org/presentationml/2006/ole">
            <p:oleObj spid="_x0000_s37902" name="Equation" r:id="rId11" imgW="1019096" imgH="394900" progId="Equation.DSMT4">
              <p:embed/>
            </p:oleObj>
          </a:graphicData>
        </a:graphic>
      </p:graphicFrame>
      <p:sp>
        <p:nvSpPr>
          <p:cNvPr id="3790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7904" name="Object 16"/>
          <p:cNvGraphicFramePr>
            <a:graphicFrameLocks noChangeAspect="1"/>
          </p:cNvGraphicFramePr>
          <p:nvPr/>
        </p:nvGraphicFramePr>
        <p:xfrm>
          <a:off x="5500693" y="4929198"/>
          <a:ext cx="1964545" cy="714380"/>
        </p:xfrm>
        <a:graphic>
          <a:graphicData uri="http://schemas.openxmlformats.org/presentationml/2006/ole">
            <p:oleObj spid="_x0000_s37904" name="Equation" r:id="rId12" imgW="1159727" imgH="4205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电工页脚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6215063"/>
            <a:ext cx="6172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142875" y="285750"/>
            <a:ext cx="500063" cy="6357938"/>
          </a:xfrm>
          <a:prstGeom prst="rect">
            <a:avLst/>
          </a:prstGeom>
          <a:gradFill rotWithShape="1">
            <a:gsLst>
              <a:gs pos="0">
                <a:srgbClr val="61A9F5"/>
              </a:gs>
              <a:gs pos="50000">
                <a:srgbClr val="FFFFFF"/>
              </a:gs>
              <a:gs pos="100000">
                <a:srgbClr val="61A9F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43173" y="2000250"/>
            <a:ext cx="46166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b="1" dirty="0" smtClean="0"/>
              <a:t>第</a:t>
            </a:r>
            <a:r>
              <a:rPr lang="zh-CN" altLang="en-US" b="1" dirty="0"/>
              <a:t>一节     </a:t>
            </a:r>
            <a:r>
              <a:rPr lang="zh-CN" altLang="en-US" b="1" dirty="0" smtClean="0"/>
              <a:t>极限的概念</a:t>
            </a:r>
            <a:endParaRPr lang="zh-CN" altLang="en-US" b="1" dirty="0"/>
          </a:p>
        </p:txBody>
      </p:sp>
      <p:sp>
        <p:nvSpPr>
          <p:cNvPr id="5" name="矩形 4"/>
          <p:cNvSpPr/>
          <p:nvPr/>
        </p:nvSpPr>
        <p:spPr>
          <a:xfrm>
            <a:off x="1643042" y="1571612"/>
            <a:ext cx="62865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(2) </a:t>
            </a:r>
            <a:r>
              <a:rPr lang="zh-CN" altLang="zh-CN" sz="2800" dirty="0" smtClean="0"/>
              <a:t>因数列</a:t>
            </a:r>
            <a:r>
              <a:rPr lang="en-US" altLang="zh-CN" sz="2800" dirty="0" smtClean="0"/>
              <a:t>              </a:t>
            </a:r>
            <a:r>
              <a:rPr lang="zh-CN" altLang="en-US" sz="2800" dirty="0" smtClean="0"/>
              <a:t>为：</a:t>
            </a:r>
            <a:r>
              <a:rPr lang="en-US" altLang="zh-CN" sz="2800" dirty="0" smtClean="0"/>
              <a:t>0,1,0,1,…</a:t>
            </a:r>
            <a:r>
              <a:rPr lang="zh-CN" altLang="en-US" sz="2800" dirty="0" smtClean="0"/>
              <a:t>，</a:t>
            </a:r>
            <a:r>
              <a:rPr lang="zh-CN" altLang="zh-CN" sz="2800" dirty="0" smtClean="0"/>
              <a:t>当</a:t>
            </a:r>
            <a:r>
              <a:rPr lang="zh-CN" altLang="en-US" sz="2800" dirty="0" smtClean="0"/>
              <a:t>无限增大时，数列在</a:t>
            </a:r>
            <a:r>
              <a:rPr lang="en-US" altLang="zh-CN" sz="2800" dirty="0" smtClean="0"/>
              <a:t>0</a:t>
            </a:r>
            <a:r>
              <a:rPr lang="zh-CN" altLang="en-US" sz="2800" dirty="0" smtClean="0"/>
              <a:t>和</a:t>
            </a:r>
            <a:r>
              <a:rPr lang="en-US" altLang="zh-CN" sz="2800" dirty="0" smtClean="0"/>
              <a:t>1</a:t>
            </a:r>
            <a:r>
              <a:rPr lang="zh-CN" altLang="en-US" sz="2800" dirty="0" smtClean="0"/>
              <a:t>之间</a:t>
            </a:r>
            <a:r>
              <a:rPr lang="zh-CN" altLang="zh-CN" sz="2800" dirty="0" smtClean="0"/>
              <a:t>来回跳动，不可能无限趋近于一个确定的常数</a:t>
            </a:r>
            <a:r>
              <a:rPr lang="zh-CN" altLang="en-US" sz="2800" dirty="0" smtClean="0"/>
              <a:t>，</a:t>
            </a:r>
            <a:r>
              <a:rPr lang="zh-CN" altLang="zh-CN" sz="2800" dirty="0" smtClean="0"/>
              <a:t>所以</a:t>
            </a:r>
            <a:r>
              <a:rPr lang="en-US" altLang="zh-CN" sz="2800" dirty="0" smtClean="0"/>
              <a:t>        </a:t>
            </a:r>
            <a:r>
              <a:rPr lang="zh-CN" altLang="en-US" sz="2800" dirty="0" smtClean="0"/>
              <a:t>不存在，此数列是发散的。</a:t>
            </a:r>
            <a:endParaRPr lang="zh-CN" altLang="en-US" sz="2800" dirty="0"/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59393" name="Object 1"/>
          <p:cNvGraphicFramePr>
            <a:graphicFrameLocks noChangeAspect="1"/>
          </p:cNvGraphicFramePr>
          <p:nvPr/>
        </p:nvGraphicFramePr>
        <p:xfrm>
          <a:off x="3357554" y="1500174"/>
          <a:ext cx="1329721" cy="642942"/>
        </p:xfrm>
        <a:graphic>
          <a:graphicData uri="http://schemas.openxmlformats.org/presentationml/2006/ole">
            <p:oleObj spid="_x0000_s59393" name="Equation" r:id="rId4" imgW="866232" imgH="420377" progId="Equation.DSMT4">
              <p:embed/>
            </p:oleObj>
          </a:graphicData>
        </a:graphic>
      </p:graphicFrame>
      <p:graphicFrame>
        <p:nvGraphicFramePr>
          <p:cNvPr id="59395" name="Object 3"/>
          <p:cNvGraphicFramePr>
            <a:graphicFrameLocks noChangeAspect="1"/>
          </p:cNvGraphicFramePr>
          <p:nvPr/>
        </p:nvGraphicFramePr>
        <p:xfrm>
          <a:off x="7643834" y="1714488"/>
          <a:ext cx="357190" cy="389133"/>
        </p:xfrm>
        <a:graphic>
          <a:graphicData uri="http://schemas.openxmlformats.org/presentationml/2006/ole">
            <p:oleObj spid="_x0000_s59395" name="Equation" r:id="rId5" imgW="126720" imgH="139680" progId="Equation.DSMT4">
              <p:embed/>
            </p:oleObj>
          </a:graphicData>
        </a:graphic>
      </p:graphicFrame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59396" name="Object 4"/>
          <p:cNvGraphicFramePr>
            <a:graphicFrameLocks noChangeAspect="1"/>
          </p:cNvGraphicFramePr>
          <p:nvPr/>
        </p:nvGraphicFramePr>
        <p:xfrm>
          <a:off x="2071670" y="2857496"/>
          <a:ext cx="807988" cy="571504"/>
        </p:xfrm>
        <a:graphic>
          <a:graphicData uri="http://schemas.openxmlformats.org/presentationml/2006/ole">
            <p:oleObj spid="_x0000_s59396" name="Equation" r:id="rId6" imgW="396280" imgH="281231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电工页脚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6215063"/>
            <a:ext cx="6172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142875" y="285750"/>
            <a:ext cx="500063" cy="6357938"/>
          </a:xfrm>
          <a:prstGeom prst="rect">
            <a:avLst/>
          </a:prstGeom>
          <a:gradFill rotWithShape="1">
            <a:gsLst>
              <a:gs pos="0">
                <a:srgbClr val="61A9F5"/>
              </a:gs>
              <a:gs pos="50000">
                <a:srgbClr val="FFFFFF"/>
              </a:gs>
              <a:gs pos="100000">
                <a:srgbClr val="61A9F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43173" y="2000250"/>
            <a:ext cx="46166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b="1" dirty="0" smtClean="0"/>
              <a:t>第</a:t>
            </a:r>
            <a:r>
              <a:rPr lang="zh-CN" altLang="en-US" b="1" dirty="0"/>
              <a:t>一节     </a:t>
            </a:r>
            <a:r>
              <a:rPr lang="zh-CN" altLang="en-US" b="1" dirty="0" smtClean="0"/>
              <a:t>极限的概念</a:t>
            </a:r>
            <a:endParaRPr lang="zh-CN" altLang="en-US" b="1" dirty="0"/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214422"/>
            <a:ext cx="6291290" cy="383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电工页脚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6215063"/>
            <a:ext cx="6172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142875" y="285750"/>
            <a:ext cx="500063" cy="6357938"/>
          </a:xfrm>
          <a:prstGeom prst="rect">
            <a:avLst/>
          </a:prstGeom>
          <a:gradFill rotWithShape="1">
            <a:gsLst>
              <a:gs pos="0">
                <a:srgbClr val="61A9F5"/>
              </a:gs>
              <a:gs pos="50000">
                <a:srgbClr val="FFFFFF"/>
              </a:gs>
              <a:gs pos="100000">
                <a:srgbClr val="61A9F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43173" y="2000250"/>
            <a:ext cx="46166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b="1" dirty="0" smtClean="0"/>
              <a:t>第</a:t>
            </a:r>
            <a:r>
              <a:rPr lang="zh-CN" altLang="en-US" b="1" dirty="0"/>
              <a:t>一节     </a:t>
            </a:r>
            <a:r>
              <a:rPr lang="zh-CN" altLang="en-US" b="1" dirty="0" smtClean="0"/>
              <a:t>极限的概念</a:t>
            </a:r>
            <a:endParaRPr lang="zh-CN" altLang="en-US" b="1" dirty="0"/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1928794" y="1000108"/>
            <a:ext cx="28575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35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2. 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函数的极限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785918" y="1857364"/>
            <a:ext cx="65722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dirty="0" smtClean="0"/>
              <a:t>对函数</a:t>
            </a:r>
            <a:r>
              <a:rPr lang="en-US" altLang="zh-CN" sz="2800" dirty="0" smtClean="0"/>
              <a:t>          </a:t>
            </a:r>
            <a:r>
              <a:rPr lang="zh-CN" altLang="en-US" sz="2800" dirty="0" smtClean="0"/>
              <a:t>来说，自变量   </a:t>
            </a:r>
            <a:r>
              <a:rPr lang="zh-CN" altLang="zh-CN" sz="2800" dirty="0" smtClean="0"/>
              <a:t>的变化趋向有六种情况：</a:t>
            </a:r>
            <a:endParaRPr lang="zh-CN" altLang="en-US" sz="2800" dirty="0"/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3490" name="Object 2"/>
          <p:cNvGraphicFramePr>
            <a:graphicFrameLocks noChangeAspect="1"/>
          </p:cNvGraphicFramePr>
          <p:nvPr/>
        </p:nvGraphicFramePr>
        <p:xfrm>
          <a:off x="2928926" y="1928802"/>
          <a:ext cx="1088579" cy="357190"/>
        </p:xfrm>
        <a:graphic>
          <a:graphicData uri="http://schemas.openxmlformats.org/presentationml/2006/ole">
            <p:oleObj spid="_x0000_s63490" name="Equation" r:id="rId4" imgW="611458" imgH="203819" progId="Equation.DSMT4">
              <p:embed/>
            </p:oleObj>
          </a:graphicData>
        </a:graphic>
      </p:graphicFrame>
      <p:graphicFrame>
        <p:nvGraphicFramePr>
          <p:cNvPr id="63492" name="Object 4"/>
          <p:cNvGraphicFramePr>
            <a:graphicFrameLocks noChangeAspect="1"/>
          </p:cNvGraphicFramePr>
          <p:nvPr/>
        </p:nvGraphicFramePr>
        <p:xfrm>
          <a:off x="6072198" y="2000240"/>
          <a:ext cx="271462" cy="288925"/>
        </p:xfrm>
        <a:graphic>
          <a:graphicData uri="http://schemas.openxmlformats.org/presentationml/2006/ole">
            <p:oleObj spid="_x0000_s63492" name="Equation" r:id="rId5" imgW="152280" imgH="164880" progId="Equation.DSMT4">
              <p:embed/>
            </p:oleObj>
          </a:graphicData>
        </a:graphic>
      </p:graphicFrame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3493" name="Object 5"/>
          <p:cNvGraphicFramePr>
            <a:graphicFrameLocks noChangeAspect="1"/>
          </p:cNvGraphicFramePr>
          <p:nvPr/>
        </p:nvGraphicFramePr>
        <p:xfrm>
          <a:off x="2214546" y="3429000"/>
          <a:ext cx="1092581" cy="357190"/>
        </p:xfrm>
        <a:graphic>
          <a:graphicData uri="http://schemas.openxmlformats.org/presentationml/2006/ole">
            <p:oleObj spid="_x0000_s63493" name="Equation" r:id="rId6" imgW="494870" imgH="164957" progId="Equation.DSMT4">
              <p:embed/>
            </p:oleObj>
          </a:graphicData>
        </a:graphic>
      </p:graphicFrame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3495" name="Object 7"/>
          <p:cNvGraphicFramePr>
            <a:graphicFrameLocks noChangeAspect="1"/>
          </p:cNvGraphicFramePr>
          <p:nvPr/>
        </p:nvGraphicFramePr>
        <p:xfrm>
          <a:off x="2357422" y="4572008"/>
          <a:ext cx="1000132" cy="500066"/>
        </p:xfrm>
        <a:graphic>
          <a:graphicData uri="http://schemas.openxmlformats.org/presentationml/2006/ole">
            <p:oleObj spid="_x0000_s63495" name="Equation" r:id="rId7" imgW="457200" imgH="228600" progId="Equation.DSMT4">
              <p:embed/>
            </p:oleObj>
          </a:graphicData>
        </a:graphic>
      </p:graphicFrame>
      <p:sp>
        <p:nvSpPr>
          <p:cNvPr id="20" name="左大括号 19"/>
          <p:cNvSpPr/>
          <p:nvPr/>
        </p:nvSpPr>
        <p:spPr>
          <a:xfrm>
            <a:off x="3786182" y="3143248"/>
            <a:ext cx="857256" cy="785818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左大括号 20"/>
          <p:cNvSpPr/>
          <p:nvPr/>
        </p:nvSpPr>
        <p:spPr>
          <a:xfrm>
            <a:off x="3786182" y="4500570"/>
            <a:ext cx="857256" cy="785818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63497" name="Object 9"/>
          <p:cNvGraphicFramePr>
            <a:graphicFrameLocks noChangeAspect="1"/>
          </p:cNvGraphicFramePr>
          <p:nvPr/>
        </p:nvGraphicFramePr>
        <p:xfrm>
          <a:off x="4830763" y="2986088"/>
          <a:ext cx="1289050" cy="385762"/>
        </p:xfrm>
        <a:graphic>
          <a:graphicData uri="http://schemas.openxmlformats.org/presentationml/2006/ole">
            <p:oleObj spid="_x0000_s63497" name="Equation" r:id="rId8" imgW="583920" imgH="177480" progId="Equation.DSMT4">
              <p:embed/>
            </p:oleObj>
          </a:graphicData>
        </a:graphic>
      </p:graphicFrame>
      <p:graphicFrame>
        <p:nvGraphicFramePr>
          <p:cNvPr id="63498" name="Object 10"/>
          <p:cNvGraphicFramePr>
            <a:graphicFrameLocks noChangeAspect="1"/>
          </p:cNvGraphicFramePr>
          <p:nvPr/>
        </p:nvGraphicFramePr>
        <p:xfrm>
          <a:off x="4830763" y="3714750"/>
          <a:ext cx="1289050" cy="357188"/>
        </p:xfrm>
        <a:graphic>
          <a:graphicData uri="http://schemas.openxmlformats.org/presentationml/2006/ole">
            <p:oleObj spid="_x0000_s63498" name="Equation" r:id="rId9" imgW="583920" imgH="164880" progId="Equation.DSMT4">
              <p:embed/>
            </p:oleObj>
          </a:graphicData>
        </a:graphic>
      </p:graphicFrame>
      <p:graphicFrame>
        <p:nvGraphicFramePr>
          <p:cNvPr id="63499" name="Object 11"/>
          <p:cNvGraphicFramePr>
            <a:graphicFrameLocks noChangeAspect="1"/>
          </p:cNvGraphicFramePr>
          <p:nvPr/>
        </p:nvGraphicFramePr>
        <p:xfrm>
          <a:off x="4932363" y="4202113"/>
          <a:ext cx="1138237" cy="527050"/>
        </p:xfrm>
        <a:graphic>
          <a:graphicData uri="http://schemas.openxmlformats.org/presentationml/2006/ole">
            <p:oleObj spid="_x0000_s63499" name="Equation" r:id="rId10" imgW="520560" imgH="241200" progId="Equation.DSMT4">
              <p:embed/>
            </p:oleObj>
          </a:graphicData>
        </a:graphic>
      </p:graphicFrame>
      <p:graphicFrame>
        <p:nvGraphicFramePr>
          <p:cNvPr id="63500" name="Object 12"/>
          <p:cNvGraphicFramePr>
            <a:graphicFrameLocks noChangeAspect="1"/>
          </p:cNvGraphicFramePr>
          <p:nvPr/>
        </p:nvGraphicFramePr>
        <p:xfrm>
          <a:off x="4929190" y="5000636"/>
          <a:ext cx="1138237" cy="527050"/>
        </p:xfrm>
        <a:graphic>
          <a:graphicData uri="http://schemas.openxmlformats.org/presentationml/2006/ole">
            <p:oleObj spid="_x0000_s63500" name="Equation" r:id="rId11" imgW="520560" imgH="241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Calligraphy</Template>
  <TotalTime>9488</TotalTime>
  <Words>3569</Words>
  <Application>Microsoft Office PowerPoint</Application>
  <PresentationFormat>全屏显示(4:3)</PresentationFormat>
  <Paragraphs>323</Paragraphs>
  <Slides>56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56</vt:i4>
      </vt:variant>
    </vt:vector>
  </HeadingPairs>
  <TitlesOfParts>
    <vt:vector size="58" baseType="lpstr">
      <vt:lpstr>Office 主题​​</vt:lpstr>
      <vt:lpstr>Equation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  <vt:lpstr>幻灯片 48</vt:lpstr>
      <vt:lpstr>幻灯片 49</vt:lpstr>
      <vt:lpstr>幻灯片 50</vt:lpstr>
      <vt:lpstr>幻灯片 51</vt:lpstr>
      <vt:lpstr>幻灯片 52</vt:lpstr>
      <vt:lpstr>幻灯片 53</vt:lpstr>
      <vt:lpstr>幻灯片 54</vt:lpstr>
      <vt:lpstr>幻灯片 55</vt:lpstr>
      <vt:lpstr>幻灯片 56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jasperma</dc:creator>
  <cp:lastModifiedBy>Administrator</cp:lastModifiedBy>
  <cp:revision>722</cp:revision>
  <dcterms:created xsi:type="dcterms:W3CDTF">2011-04-22T06:18:52Z</dcterms:created>
  <dcterms:modified xsi:type="dcterms:W3CDTF">2014-09-30T03:08:05Z</dcterms:modified>
</cp:coreProperties>
</file>