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88" r:id="rId4"/>
    <p:sldId id="284" r:id="rId5"/>
    <p:sldId id="451" r:id="rId6"/>
    <p:sldId id="452" r:id="rId7"/>
    <p:sldId id="453" r:id="rId8"/>
    <p:sldId id="460" r:id="rId9"/>
    <p:sldId id="455" r:id="rId10"/>
    <p:sldId id="456" r:id="rId11"/>
    <p:sldId id="457" r:id="rId12"/>
    <p:sldId id="459" r:id="rId13"/>
    <p:sldId id="461" r:id="rId14"/>
    <p:sldId id="463" r:id="rId15"/>
    <p:sldId id="293" r:id="rId16"/>
  </p:sldIdLst>
  <p:sldSz cx="9144000" cy="5143500"/>
  <p:notesSz cx="6858000" cy="9144000"/>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03AEDA"/>
    <a:srgbClr val="04AEDA"/>
    <a:srgbClr val="FFFF66"/>
    <a:srgbClr val="33CC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9143"/>
    <p:restoredTop sz="94660"/>
  </p:normalViewPr>
  <p:slideViewPr>
    <p:cSldViewPr showGuides="1">
      <p:cViewPr varScale="1">
        <p:scale>
          <a:sx n="143" d="100"/>
          <a:sy n="143" d="100"/>
        </p:scale>
        <p:origin x="1056" y="114"/>
      </p:cViewPr>
      <p:guideLst>
        <p:guide orient="horz" pos="1730"/>
        <p:guide pos="2880"/>
      </p:guideLst>
    </p:cSldViewPr>
  </p:slideViewPr>
  <p:notesTextViewPr>
    <p:cViewPr>
      <p:scale>
        <a:sx n="1" d="1"/>
        <a:sy n="1" d="1"/>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45C510FB-46C1-4ED6-93D1-FDC9AF9AC3A4}" type="doc">
      <dgm:prSet loTypeId="urn:microsoft.com/office/officeart/2005/8/layout/hList3" loCatId="list" qsTypeId="urn:microsoft.com/office/officeart/2005/8/quickstyle/simple1" qsCatId="simple" csTypeId="urn:microsoft.com/office/officeart/2005/8/colors/accent1_2" csCatId="accent1" phldr="0"/>
      <dgm:spPr/>
      <dgm:t>
        <a:bodyPr/>
        <a:p>
          <a:endParaRPr lang="zh-CN" altLang="en-US"/>
        </a:p>
      </dgm:t>
    </dgm:pt>
    <dgm:pt modelId="{4A52AC56-2B7F-4F04-922B-3EE66D371CDA}" type="pres">
      <dgm:prSet presAssocID="{45C510FB-46C1-4ED6-93D1-FDC9AF9AC3A4}" presName="composite" presStyleCnt="0">
        <dgm:presLayoutVars>
          <dgm:chMax val="1"/>
          <dgm:dir/>
          <dgm:resizeHandles val="exact"/>
        </dgm:presLayoutVars>
      </dgm:prSet>
      <dgm:spPr/>
    </dgm:pt>
  </dgm:ptLst>
  <dgm:cxnLst>
    <dgm:cxn modelId="{97EAB960-6EB1-489B-85D5-B9FDCAC21BA4}" type="presOf" srcId="{45C510FB-46C1-4ED6-93D1-FDC9AF9AC3A4}" destId="{4A52AC56-2B7F-4F04-922B-3EE66D371CDA}" srcOrd="0" destOrd="0" presId="urn:microsoft.com/office/officeart/2005/8/layout/hList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rSet qsTypeId="urn:microsoft.com/office/officeart/2005/8/quickstyle/simple5"/>
        </dgm:pt>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1"/>
        </a:solidFill>
        <a:effectLst/>
      </p:bgPr>
    </p:bg>
    <p:spTree>
      <p:nvGrpSpPr>
        <p:cNvPr id="1" name=""/>
        <p:cNvGrpSpPr/>
        <p:nvPr/>
      </p:nvGrpSpPr>
      <p:grpSpPr>
        <a:xfrm>
          <a:off x="0" y="0"/>
          <a:ext cx="0" cy="0"/>
          <a:chOff x="0" y="0"/>
          <a:chExt cx="0" cy="0"/>
        </a:xfrm>
      </p:grpSpPr>
      <p:sp>
        <p:nvSpPr>
          <p:cNvPr id="3" name="14 CuadroTexto"/>
          <p:cNvSpPr>
            <a:spLocks noChangeArrowheads="1"/>
          </p:cNvSpPr>
          <p:nvPr/>
        </p:nvSpPr>
        <p:spPr bwMode="auto">
          <a:xfrm>
            <a:off x="7964488" y="4819650"/>
            <a:ext cx="32226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zh-CN" sz="1200" b="1" i="1" u="none" strike="noStrike" kern="1200" cap="none" spc="0" normalizeH="0" baseline="0" noProof="0" dirty="0">
                <a:ln>
                  <a:noFill/>
                </a:ln>
                <a:solidFill>
                  <a:schemeClr val="bg1"/>
                </a:solidFill>
                <a:effectLst/>
                <a:uLnTx/>
                <a:uFillTx/>
                <a:latin typeface="方正兰亭黑_GBK" charset="-122"/>
                <a:ea typeface="MS PGothic" panose="020B0600070205080204" pitchFamily="34" charset="-128"/>
                <a:cs typeface="+mn-cs"/>
                <a:sym typeface="MS PGothic" panose="020B0600070205080204" pitchFamily="34" charset="-128"/>
              </a:rPr>
              <a:t>of</a:t>
            </a:r>
            <a:endParaRPr kumimoji="0" lang="zh-CN" altLang="zh-CN" sz="1200" b="1" i="1" u="none" strike="noStrike" kern="1200" cap="none" spc="0" normalizeH="0" baseline="0" noProof="0" dirty="0">
              <a:ln>
                <a:noFill/>
              </a:ln>
              <a:solidFill>
                <a:schemeClr val="bg1"/>
              </a:solidFill>
              <a:effectLst/>
              <a:uLnTx/>
              <a:uFillTx/>
              <a:latin typeface="方正兰亭黑_GBK" charset="-122"/>
              <a:ea typeface="MS PGothic" panose="020B0600070205080204" pitchFamily="34" charset="-128"/>
              <a:cs typeface="+mn-cs"/>
              <a:sym typeface="MS PGothic" panose="020B0600070205080204" pitchFamily="34" charset="-128"/>
            </a:endParaRPr>
          </a:p>
        </p:txBody>
      </p:sp>
      <p:sp>
        <p:nvSpPr>
          <p:cNvPr id="4" name="15 CuadroTexto"/>
          <p:cNvSpPr>
            <a:spLocks noChangeArrowheads="1"/>
          </p:cNvSpPr>
          <p:nvPr/>
        </p:nvSpPr>
        <p:spPr bwMode="auto">
          <a:xfrm>
            <a:off x="8223250" y="4819650"/>
            <a:ext cx="4016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altLang="zh-CN" sz="1200" b="1" i="0" u="none" strike="noStrike" kern="1200" cap="none" spc="0" normalizeH="0" baseline="0" noProof="0" dirty="0">
                <a:ln>
                  <a:noFill/>
                </a:ln>
                <a:solidFill>
                  <a:schemeClr val="bg1"/>
                </a:solidFill>
                <a:effectLst/>
                <a:uLnTx/>
                <a:uFillTx/>
                <a:latin typeface="方正兰亭黑_GBK" charset="-122"/>
                <a:ea typeface="方正兰亭黑_GBK" charset="-122"/>
                <a:cs typeface="+mn-cs"/>
                <a:sym typeface="方正兰亭黑_GBK" charset="-122"/>
              </a:rPr>
              <a:t>(#)</a:t>
            </a:r>
            <a:endParaRPr kumimoji="0" lang="zh-CN" altLang="zh-CN" sz="1200" b="1" i="0" u="none" strike="noStrike" kern="1200" cap="none" spc="0" normalizeH="0" baseline="0" noProof="0" dirty="0">
              <a:ln>
                <a:noFill/>
              </a:ln>
              <a:solidFill>
                <a:schemeClr val="bg1"/>
              </a:solidFill>
              <a:effectLst/>
              <a:uLnTx/>
              <a:uFillTx/>
              <a:latin typeface="方正兰亭黑_GBK" charset="-122"/>
              <a:ea typeface="方正兰亭黑_GBK" charset="-122"/>
              <a:cs typeface="+mn-cs"/>
              <a:sym typeface="方正兰亭黑_GBK" charset="-122"/>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幻灯片">
    <p:bg>
      <p:bgPr>
        <a:solidFill>
          <a:schemeClr val="bg1"/>
        </a:solidFill>
        <a:effectLst/>
      </p:bgPr>
    </p:bg>
    <p:spTree>
      <p:nvGrpSpPr>
        <p:cNvPr id="1" name=""/>
        <p:cNvGrpSpPr/>
        <p:nvPr/>
      </p:nvGrpSpPr>
      <p:grpSpPr>
        <a:xfrm>
          <a:off x="0" y="0"/>
          <a:ext cx="0" cy="0"/>
          <a:chOff x="0" y="0"/>
          <a:chExt cx="0" cy="0"/>
        </a:xfrm>
      </p:grpSpPr>
      <p:pic>
        <p:nvPicPr>
          <p:cNvPr id="3075" name="Picture 2" descr="C:\Users\iamisis\Desktop\00.jpg"/>
          <p:cNvPicPr>
            <a:picLocks noChangeAspect="1"/>
          </p:cNvPicPr>
          <p:nvPr userDrawn="1"/>
        </p:nvPicPr>
        <p:blipFill>
          <a:blip r:embed="rId2"/>
          <a:stretch>
            <a:fillRect/>
          </a:stretch>
        </p:blipFill>
        <p:spPr>
          <a:xfrm>
            <a:off x="0" y="0"/>
            <a:ext cx="9144000" cy="5145088"/>
          </a:xfrm>
          <a:prstGeom prst="rect">
            <a:avLst/>
          </a:prstGeom>
          <a:noFill/>
          <a:ln w="9525">
            <a:noFill/>
          </a:ln>
        </p:spPr>
      </p:pic>
      <p:sp>
        <p:nvSpPr>
          <p:cNvPr id="3076" name="直接连接符 10"/>
          <p:cNvSpPr/>
          <p:nvPr userDrawn="1"/>
        </p:nvSpPr>
        <p:spPr>
          <a:xfrm flipH="1">
            <a:off x="214313" y="561975"/>
            <a:ext cx="3097212" cy="0"/>
          </a:xfrm>
          <a:prstGeom prst="line">
            <a:avLst/>
          </a:prstGeom>
          <a:ln w="9525" cap="flat" cmpd="sng">
            <a:solidFill>
              <a:srgbClr val="00B0F0"/>
            </a:solidFill>
            <a:prstDash val="solid"/>
            <a:miter/>
            <a:headEnd type="none" w="med" len="med"/>
            <a:tailEnd type="none" w="med" len="med"/>
          </a:ln>
        </p:spPr>
      </p:sp>
      <p:sp>
        <p:nvSpPr>
          <p:cNvPr id="5" name="Rectangle 7"/>
          <p:cNvSpPr>
            <a:spLocks noChangeArrowheads="1"/>
          </p:cNvSpPr>
          <p:nvPr/>
        </p:nvSpPr>
        <p:spPr bwMode="auto">
          <a:xfrm>
            <a:off x="0" y="523875"/>
            <a:ext cx="215900" cy="71438"/>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800" b="0" i="0" u="none" strike="noStrike" kern="1200" cap="none" spc="0" normalizeH="0" baseline="0" noProof="0">
              <a:ln>
                <a:noFill/>
              </a:ln>
              <a:solidFill>
                <a:srgbClr val="000000"/>
              </a:solidFill>
              <a:effectLst/>
              <a:uLnTx/>
              <a:uFillTx/>
              <a:latin typeface="方正兰亭黑_GBK" charset="-122"/>
              <a:ea typeface="宋体" panose="02010600030101010101" pitchFamily="2" charset="-122"/>
              <a:cs typeface="+mn-cs"/>
              <a:sym typeface="宋体" panose="02010600030101010101" pitchFamily="2" charset="-122"/>
            </a:endParaRPr>
          </a:p>
        </p:txBody>
      </p:sp>
      <p:pic>
        <p:nvPicPr>
          <p:cNvPr id="6" name="图片 5"/>
          <p:cNvPicPr>
            <a:picLocks noChangeAspect="1"/>
          </p:cNvPicPr>
          <p:nvPr/>
        </p:nvPicPr>
        <p:blipFill rotWithShape="1">
          <a:blip r:embed="rId3">
            <a:extLst>
              <a:ext uri="{28A0092B-C50C-407E-A947-70E740481C1C}">
                <a14:useLocalDpi xmlns:a14="http://schemas.microsoft.com/office/drawing/2010/main" val="0"/>
              </a:ext>
            </a:extLst>
          </a:blip>
          <a:srcRect l="1801" t="25398" b="18314"/>
          <a:stretch>
            <a:fillRect/>
          </a:stretch>
        </p:blipFill>
        <p:spPr>
          <a:xfrm>
            <a:off x="6203950" y="-38100"/>
            <a:ext cx="2935288" cy="59213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标题幻灯片">
    <p:bg>
      <p:bgPr>
        <a:solidFill>
          <a:schemeClr val="bg1"/>
        </a:solidFill>
        <a:effectLst/>
      </p:bgPr>
    </p:bg>
    <p:spTree>
      <p:nvGrpSpPr>
        <p:cNvPr id="1" name=""/>
        <p:cNvGrpSpPr/>
        <p:nvPr/>
      </p:nvGrpSpPr>
      <p:grpSpPr>
        <a:xfrm>
          <a:off x="0" y="0"/>
          <a:ext cx="0" cy="0"/>
          <a:chOff x="0" y="0"/>
          <a:chExt cx="0" cy="0"/>
        </a:xfrm>
      </p:grpSpPr>
      <p:pic>
        <p:nvPicPr>
          <p:cNvPr id="4099" name="Picture 2" descr="C:\Users\iamisis\Desktop\00.jpg"/>
          <p:cNvPicPr>
            <a:picLocks noChangeAspect="1"/>
          </p:cNvPicPr>
          <p:nvPr userDrawn="1"/>
        </p:nvPicPr>
        <p:blipFill>
          <a:blip r:embed="rId2"/>
          <a:stretch>
            <a:fillRect/>
          </a:stretch>
        </p:blipFill>
        <p:spPr>
          <a:xfrm>
            <a:off x="0" y="0"/>
            <a:ext cx="9144000" cy="5145088"/>
          </a:xfrm>
          <a:prstGeom prst="rect">
            <a:avLst/>
          </a:prstGeom>
          <a:noFill/>
          <a:ln w="9525">
            <a:noFill/>
          </a:ln>
        </p:spPr>
      </p:pic>
      <p:sp>
        <p:nvSpPr>
          <p:cNvPr id="4100" name="直接连接符 10"/>
          <p:cNvSpPr/>
          <p:nvPr userDrawn="1"/>
        </p:nvSpPr>
        <p:spPr>
          <a:xfrm flipH="1">
            <a:off x="214313" y="561975"/>
            <a:ext cx="3097212" cy="0"/>
          </a:xfrm>
          <a:prstGeom prst="line">
            <a:avLst/>
          </a:prstGeom>
          <a:ln w="9525" cap="flat" cmpd="sng">
            <a:solidFill>
              <a:srgbClr val="00B0F0"/>
            </a:solidFill>
            <a:prstDash val="solid"/>
            <a:miter/>
            <a:headEnd type="none" w="med" len="med"/>
            <a:tailEnd type="none" w="med" len="med"/>
          </a:ln>
        </p:spPr>
      </p:sp>
      <p:sp>
        <p:nvSpPr>
          <p:cNvPr id="5" name="Rectangle 7"/>
          <p:cNvSpPr>
            <a:spLocks noChangeArrowheads="1"/>
          </p:cNvSpPr>
          <p:nvPr/>
        </p:nvSpPr>
        <p:spPr bwMode="auto">
          <a:xfrm>
            <a:off x="0" y="523875"/>
            <a:ext cx="215900" cy="71438"/>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800" b="0" i="0" u="none" strike="noStrike" kern="1200" cap="none" spc="0" normalizeH="0" baseline="0" noProof="0">
              <a:ln>
                <a:noFill/>
              </a:ln>
              <a:solidFill>
                <a:srgbClr val="000000"/>
              </a:solidFill>
              <a:effectLst/>
              <a:uLnTx/>
              <a:uFillTx/>
              <a:latin typeface="方正兰亭黑_GBK" charset="-122"/>
              <a:ea typeface="宋体" panose="02010600030101010101" pitchFamily="2" charset="-122"/>
              <a:cs typeface="+mn-cs"/>
              <a:sym typeface="宋体" panose="02010600030101010101" pitchFamily="2" charset="-122"/>
            </a:endParaRPr>
          </a:p>
        </p:txBody>
      </p:sp>
      <p:pic>
        <p:nvPicPr>
          <p:cNvPr id="6" name="图片 5"/>
          <p:cNvPicPr>
            <a:picLocks noChangeAspect="1"/>
          </p:cNvPicPr>
          <p:nvPr/>
        </p:nvPicPr>
        <p:blipFill rotWithShape="1">
          <a:blip r:embed="rId3">
            <a:extLst>
              <a:ext uri="{28A0092B-C50C-407E-A947-70E740481C1C}">
                <a14:useLocalDpi xmlns:a14="http://schemas.microsoft.com/office/drawing/2010/main" val="0"/>
              </a:ext>
            </a:extLst>
          </a:blip>
          <a:srcRect l="1801" t="25398" b="18314"/>
          <a:stretch>
            <a:fillRect/>
          </a:stretch>
        </p:blipFill>
        <p:spPr>
          <a:xfrm>
            <a:off x="6203950" y="-38100"/>
            <a:ext cx="2935288" cy="59213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标题幻灯片">
    <p:bg>
      <p:bgPr>
        <a:solidFill>
          <a:schemeClr val="bg1"/>
        </a:solidFill>
        <a:effectLst/>
      </p:bgPr>
    </p:bg>
    <p:spTree>
      <p:nvGrpSpPr>
        <p:cNvPr id="1" name=""/>
        <p:cNvGrpSpPr/>
        <p:nvPr/>
      </p:nvGrpSpPr>
      <p:grpSpPr>
        <a:xfrm>
          <a:off x="0" y="0"/>
          <a:ext cx="0" cy="0"/>
          <a:chOff x="0" y="0"/>
          <a:chExt cx="0" cy="0"/>
        </a:xfrm>
      </p:grpSpPr>
      <p:pic>
        <p:nvPicPr>
          <p:cNvPr id="5123" name="Picture 2" descr="C:\Users\iamisis\Desktop\00.jpg"/>
          <p:cNvPicPr>
            <a:picLocks noChangeAspect="1"/>
          </p:cNvPicPr>
          <p:nvPr userDrawn="1"/>
        </p:nvPicPr>
        <p:blipFill>
          <a:blip r:embed="rId2"/>
          <a:stretch>
            <a:fillRect/>
          </a:stretch>
        </p:blipFill>
        <p:spPr>
          <a:xfrm>
            <a:off x="0" y="0"/>
            <a:ext cx="9144000" cy="5145088"/>
          </a:xfrm>
          <a:prstGeom prst="rect">
            <a:avLst/>
          </a:prstGeom>
          <a:noFill/>
          <a:ln w="9525">
            <a:noFill/>
          </a:ln>
        </p:spPr>
      </p:pic>
      <p:sp>
        <p:nvSpPr>
          <p:cNvPr id="5124" name="直接连接符 10"/>
          <p:cNvSpPr/>
          <p:nvPr userDrawn="1"/>
        </p:nvSpPr>
        <p:spPr>
          <a:xfrm flipH="1">
            <a:off x="214313" y="561975"/>
            <a:ext cx="3097212" cy="0"/>
          </a:xfrm>
          <a:prstGeom prst="line">
            <a:avLst/>
          </a:prstGeom>
          <a:ln w="9525" cap="flat" cmpd="sng">
            <a:solidFill>
              <a:srgbClr val="00B0F0"/>
            </a:solidFill>
            <a:prstDash val="solid"/>
            <a:miter/>
            <a:headEnd type="none" w="med" len="med"/>
            <a:tailEnd type="none" w="med" len="med"/>
          </a:ln>
        </p:spPr>
      </p:sp>
      <p:sp>
        <p:nvSpPr>
          <p:cNvPr id="5" name="Rectangle 7"/>
          <p:cNvSpPr>
            <a:spLocks noChangeArrowheads="1"/>
          </p:cNvSpPr>
          <p:nvPr/>
        </p:nvSpPr>
        <p:spPr bwMode="auto">
          <a:xfrm>
            <a:off x="0" y="523875"/>
            <a:ext cx="215900" cy="71438"/>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800" b="0" i="0" u="none" strike="noStrike" kern="1200" cap="none" spc="0" normalizeH="0" baseline="0" noProof="0">
              <a:ln>
                <a:noFill/>
              </a:ln>
              <a:solidFill>
                <a:srgbClr val="000000"/>
              </a:solidFill>
              <a:effectLst/>
              <a:uLnTx/>
              <a:uFillTx/>
              <a:latin typeface="方正兰亭黑_GBK" charset="-122"/>
              <a:ea typeface="宋体" panose="02010600030101010101" pitchFamily="2" charset="-122"/>
              <a:cs typeface="+mn-cs"/>
              <a:sym typeface="宋体" panose="02010600030101010101" pitchFamily="2" charset="-122"/>
            </a:endParaRPr>
          </a:p>
        </p:txBody>
      </p:sp>
      <p:pic>
        <p:nvPicPr>
          <p:cNvPr id="6" name="图片 5"/>
          <p:cNvPicPr>
            <a:picLocks noChangeAspect="1"/>
          </p:cNvPicPr>
          <p:nvPr/>
        </p:nvPicPr>
        <p:blipFill rotWithShape="1">
          <a:blip r:embed="rId3">
            <a:extLst>
              <a:ext uri="{28A0092B-C50C-407E-A947-70E740481C1C}">
                <a14:useLocalDpi xmlns:a14="http://schemas.microsoft.com/office/drawing/2010/main" val="0"/>
              </a:ext>
            </a:extLst>
          </a:blip>
          <a:srcRect l="1801" t="25398" b="18314"/>
          <a:stretch>
            <a:fillRect/>
          </a:stretch>
        </p:blipFill>
        <p:spPr>
          <a:xfrm>
            <a:off x="6203950" y="-38100"/>
            <a:ext cx="2935288" cy="59213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标题幻灯片">
    <p:bg>
      <p:bgPr>
        <a:solidFill>
          <a:schemeClr val="bg1"/>
        </a:solidFill>
        <a:effectLst/>
      </p:bgPr>
    </p:bg>
    <p:spTree>
      <p:nvGrpSpPr>
        <p:cNvPr id="1" name=""/>
        <p:cNvGrpSpPr/>
        <p:nvPr/>
      </p:nvGrpSpPr>
      <p:grpSpPr>
        <a:xfrm>
          <a:off x="0" y="0"/>
          <a:ext cx="0" cy="0"/>
          <a:chOff x="0" y="0"/>
          <a:chExt cx="0" cy="0"/>
        </a:xfrm>
      </p:grpSpPr>
      <p:pic>
        <p:nvPicPr>
          <p:cNvPr id="6147" name="Picture 2" descr="C:\Users\iamisis\Desktop\00.jpg"/>
          <p:cNvPicPr>
            <a:picLocks noChangeAspect="1"/>
          </p:cNvPicPr>
          <p:nvPr userDrawn="1"/>
        </p:nvPicPr>
        <p:blipFill>
          <a:blip r:embed="rId2"/>
          <a:stretch>
            <a:fillRect/>
          </a:stretch>
        </p:blipFill>
        <p:spPr>
          <a:xfrm>
            <a:off x="0" y="0"/>
            <a:ext cx="9144000" cy="5145088"/>
          </a:xfrm>
          <a:prstGeom prst="rect">
            <a:avLst/>
          </a:prstGeom>
          <a:noFill/>
          <a:ln w="9525">
            <a:noFill/>
          </a:ln>
        </p:spPr>
      </p:pic>
      <p:sp>
        <p:nvSpPr>
          <p:cNvPr id="6148" name="直接连接符 10"/>
          <p:cNvSpPr/>
          <p:nvPr userDrawn="1"/>
        </p:nvSpPr>
        <p:spPr>
          <a:xfrm flipH="1">
            <a:off x="214313" y="561975"/>
            <a:ext cx="3097212" cy="0"/>
          </a:xfrm>
          <a:prstGeom prst="line">
            <a:avLst/>
          </a:prstGeom>
          <a:ln w="9525" cap="flat" cmpd="sng">
            <a:solidFill>
              <a:srgbClr val="00B0F0"/>
            </a:solidFill>
            <a:prstDash val="solid"/>
            <a:miter/>
            <a:headEnd type="none" w="med" len="med"/>
            <a:tailEnd type="none" w="med" len="med"/>
          </a:ln>
        </p:spPr>
      </p:sp>
      <p:sp>
        <p:nvSpPr>
          <p:cNvPr id="5" name="Rectangle 7"/>
          <p:cNvSpPr>
            <a:spLocks noChangeArrowheads="1"/>
          </p:cNvSpPr>
          <p:nvPr/>
        </p:nvSpPr>
        <p:spPr bwMode="auto">
          <a:xfrm>
            <a:off x="0" y="523875"/>
            <a:ext cx="215900" cy="71438"/>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800" b="0" i="0" u="none" strike="noStrike" kern="1200" cap="none" spc="0" normalizeH="0" baseline="0" noProof="0">
              <a:ln>
                <a:noFill/>
              </a:ln>
              <a:solidFill>
                <a:srgbClr val="000000"/>
              </a:solidFill>
              <a:effectLst/>
              <a:uLnTx/>
              <a:uFillTx/>
              <a:latin typeface="方正兰亭黑_GBK" charset="-122"/>
              <a:ea typeface="宋体" panose="02010600030101010101" pitchFamily="2" charset="-122"/>
              <a:cs typeface="+mn-cs"/>
              <a:sym typeface="宋体" panose="02010600030101010101" pitchFamily="2" charset="-122"/>
            </a:endParaRPr>
          </a:p>
        </p:txBody>
      </p:sp>
      <p:pic>
        <p:nvPicPr>
          <p:cNvPr id="6" name="图片 5"/>
          <p:cNvPicPr>
            <a:picLocks noChangeAspect="1"/>
          </p:cNvPicPr>
          <p:nvPr/>
        </p:nvPicPr>
        <p:blipFill rotWithShape="1">
          <a:blip r:embed="rId3">
            <a:extLst>
              <a:ext uri="{28A0092B-C50C-407E-A947-70E740481C1C}">
                <a14:useLocalDpi xmlns:a14="http://schemas.microsoft.com/office/drawing/2010/main" val="0"/>
              </a:ext>
            </a:extLst>
          </a:blip>
          <a:srcRect l="1801" t="25398" b="18314"/>
          <a:stretch>
            <a:fillRect/>
          </a:stretch>
        </p:blipFill>
        <p:spPr>
          <a:xfrm>
            <a:off x="6203950" y="-38100"/>
            <a:ext cx="2935288" cy="59213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标题幻灯片">
    <p:bg>
      <p:bgPr>
        <a:solidFill>
          <a:schemeClr val="bg1"/>
        </a:solidFill>
        <a:effectLst/>
      </p:bgPr>
    </p:bg>
    <p:spTree>
      <p:nvGrpSpPr>
        <p:cNvPr id="1" name=""/>
        <p:cNvGrpSpPr/>
        <p:nvPr/>
      </p:nvGrpSpPr>
      <p:grpSpPr>
        <a:xfrm>
          <a:off x="0" y="0"/>
          <a:ext cx="0" cy="0"/>
          <a:chOff x="0" y="0"/>
          <a:chExt cx="0" cy="0"/>
        </a:xfrm>
      </p:grpSpPr>
      <p:pic>
        <p:nvPicPr>
          <p:cNvPr id="7171" name="Picture 2" descr="C:\Users\iamisis\Desktop\00.jpg"/>
          <p:cNvPicPr>
            <a:picLocks noChangeAspect="1"/>
          </p:cNvPicPr>
          <p:nvPr userDrawn="1"/>
        </p:nvPicPr>
        <p:blipFill>
          <a:blip r:embed="rId2"/>
          <a:stretch>
            <a:fillRect/>
          </a:stretch>
        </p:blipFill>
        <p:spPr>
          <a:xfrm>
            <a:off x="0" y="0"/>
            <a:ext cx="9144000" cy="5145088"/>
          </a:xfrm>
          <a:prstGeom prst="rect">
            <a:avLst/>
          </a:prstGeom>
          <a:noFill/>
          <a:ln w="9525">
            <a:noFill/>
          </a:ln>
        </p:spPr>
      </p:pic>
      <p:sp>
        <p:nvSpPr>
          <p:cNvPr id="7172" name="直接连接符 10"/>
          <p:cNvSpPr/>
          <p:nvPr userDrawn="1"/>
        </p:nvSpPr>
        <p:spPr>
          <a:xfrm flipH="1">
            <a:off x="214313" y="561975"/>
            <a:ext cx="3097212" cy="0"/>
          </a:xfrm>
          <a:prstGeom prst="line">
            <a:avLst/>
          </a:prstGeom>
          <a:ln w="9525" cap="flat" cmpd="sng">
            <a:solidFill>
              <a:srgbClr val="00B0F0"/>
            </a:solidFill>
            <a:prstDash val="solid"/>
            <a:miter/>
            <a:headEnd type="none" w="med" len="med"/>
            <a:tailEnd type="none" w="med" len="med"/>
          </a:ln>
        </p:spPr>
      </p:sp>
      <p:sp>
        <p:nvSpPr>
          <p:cNvPr id="5" name="Rectangle 7"/>
          <p:cNvSpPr>
            <a:spLocks noChangeArrowheads="1"/>
          </p:cNvSpPr>
          <p:nvPr/>
        </p:nvSpPr>
        <p:spPr bwMode="auto">
          <a:xfrm>
            <a:off x="0" y="523875"/>
            <a:ext cx="215900" cy="71438"/>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800" b="0" i="0" u="none" strike="noStrike" kern="1200" cap="none" spc="0" normalizeH="0" baseline="0" noProof="0">
              <a:ln>
                <a:noFill/>
              </a:ln>
              <a:solidFill>
                <a:srgbClr val="000000"/>
              </a:solidFill>
              <a:effectLst/>
              <a:uLnTx/>
              <a:uFillTx/>
              <a:latin typeface="方正兰亭黑_GBK" charset="-122"/>
              <a:ea typeface="宋体" panose="02010600030101010101" pitchFamily="2" charset="-122"/>
              <a:cs typeface="+mn-cs"/>
              <a:sym typeface="宋体" panose="02010600030101010101" pitchFamily="2" charset="-122"/>
            </a:endParaRPr>
          </a:p>
        </p:txBody>
      </p:sp>
      <p:pic>
        <p:nvPicPr>
          <p:cNvPr id="6" name="图片 5"/>
          <p:cNvPicPr>
            <a:picLocks noChangeAspect="1"/>
          </p:cNvPicPr>
          <p:nvPr/>
        </p:nvPicPr>
        <p:blipFill rotWithShape="1">
          <a:blip r:embed="rId3">
            <a:extLst>
              <a:ext uri="{28A0092B-C50C-407E-A947-70E740481C1C}">
                <a14:useLocalDpi xmlns:a14="http://schemas.microsoft.com/office/drawing/2010/main" val="0"/>
              </a:ext>
            </a:extLst>
          </a:blip>
          <a:srcRect l="1801" t="25398" b="18314"/>
          <a:stretch>
            <a:fillRect/>
          </a:stretch>
        </p:blipFill>
        <p:spPr>
          <a:xfrm>
            <a:off x="6203950" y="-38100"/>
            <a:ext cx="2935288" cy="59213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标题幻灯片">
    <p:bg>
      <p:bgPr>
        <a:solidFill>
          <a:schemeClr val="bg1"/>
        </a:solidFill>
        <a:effectLst/>
      </p:bgPr>
    </p:bg>
    <p:spTree>
      <p:nvGrpSpPr>
        <p:cNvPr id="1" name=""/>
        <p:cNvGrpSpPr/>
        <p:nvPr/>
      </p:nvGrpSpPr>
      <p:grpSpPr>
        <a:xfrm>
          <a:off x="0" y="0"/>
          <a:ext cx="0" cy="0"/>
          <a:chOff x="0" y="0"/>
          <a:chExt cx="0" cy="0"/>
        </a:xfrm>
      </p:grpSpPr>
      <p:pic>
        <p:nvPicPr>
          <p:cNvPr id="8195" name="Picture 2" descr="C:\Users\iamisis\Desktop\00.jpg"/>
          <p:cNvPicPr>
            <a:picLocks noChangeAspect="1"/>
          </p:cNvPicPr>
          <p:nvPr userDrawn="1"/>
        </p:nvPicPr>
        <p:blipFill>
          <a:blip r:embed="rId2"/>
          <a:stretch>
            <a:fillRect/>
          </a:stretch>
        </p:blipFill>
        <p:spPr>
          <a:xfrm>
            <a:off x="0" y="0"/>
            <a:ext cx="9144000" cy="5145088"/>
          </a:xfrm>
          <a:prstGeom prst="rect">
            <a:avLst/>
          </a:prstGeom>
          <a:noFill/>
          <a:ln w="9525">
            <a:noFill/>
          </a:ln>
        </p:spPr>
      </p:pic>
      <p:sp>
        <p:nvSpPr>
          <p:cNvPr id="8196" name="直接连接符 10"/>
          <p:cNvSpPr/>
          <p:nvPr userDrawn="1"/>
        </p:nvSpPr>
        <p:spPr>
          <a:xfrm flipH="1">
            <a:off x="214313" y="561975"/>
            <a:ext cx="3097212" cy="0"/>
          </a:xfrm>
          <a:prstGeom prst="line">
            <a:avLst/>
          </a:prstGeom>
          <a:ln w="9525" cap="flat" cmpd="sng">
            <a:solidFill>
              <a:srgbClr val="00B0F0"/>
            </a:solidFill>
            <a:prstDash val="solid"/>
            <a:miter/>
            <a:headEnd type="none" w="med" len="med"/>
            <a:tailEnd type="none" w="med" len="med"/>
          </a:ln>
        </p:spPr>
      </p:sp>
      <p:sp>
        <p:nvSpPr>
          <p:cNvPr id="5" name="Rectangle 7"/>
          <p:cNvSpPr>
            <a:spLocks noChangeArrowheads="1"/>
          </p:cNvSpPr>
          <p:nvPr/>
        </p:nvSpPr>
        <p:spPr bwMode="auto">
          <a:xfrm>
            <a:off x="0" y="523875"/>
            <a:ext cx="215900" cy="71438"/>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sz="1800" b="0" i="0" u="none" strike="noStrike" kern="1200" cap="none" spc="0" normalizeH="0" baseline="0" noProof="0">
              <a:ln>
                <a:noFill/>
              </a:ln>
              <a:solidFill>
                <a:srgbClr val="000000"/>
              </a:solidFill>
              <a:effectLst/>
              <a:uLnTx/>
              <a:uFillTx/>
              <a:latin typeface="方正兰亭黑_GBK" charset="-122"/>
              <a:ea typeface="宋体" panose="02010600030101010101" pitchFamily="2" charset="-122"/>
              <a:cs typeface="+mn-cs"/>
              <a:sym typeface="宋体" panose="02010600030101010101" pitchFamily="2" charset="-122"/>
            </a:endParaRPr>
          </a:p>
        </p:txBody>
      </p:sp>
      <p:pic>
        <p:nvPicPr>
          <p:cNvPr id="6" name="图片 5"/>
          <p:cNvPicPr>
            <a:picLocks noChangeAspect="1"/>
          </p:cNvPicPr>
          <p:nvPr/>
        </p:nvPicPr>
        <p:blipFill rotWithShape="1">
          <a:blip r:embed="rId3">
            <a:extLst>
              <a:ext uri="{28A0092B-C50C-407E-A947-70E740481C1C}">
                <a14:useLocalDpi xmlns:a14="http://schemas.microsoft.com/office/drawing/2010/main" val="0"/>
              </a:ext>
            </a:extLst>
          </a:blip>
          <a:srcRect l="1801" t="25398" b="18314"/>
          <a:stretch>
            <a:fillRect/>
          </a:stretch>
        </p:blipFill>
        <p:spPr>
          <a:xfrm>
            <a:off x="6203950" y="-38100"/>
            <a:ext cx="2935288" cy="59213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28650" y="4767263"/>
            <a:ext cx="2057400" cy="273844"/>
          </a:xfrm>
        </p:spPr>
        <p:txBody>
          <a:bodyPr/>
          <a:lstStyle/>
          <a:p>
            <a:fld id="{386253EF-B542-4AAA-B39C-8A67756DF2DA}" type="datetimeFigureOut">
              <a:rPr lang="zh-CN" altLang="en-US" smtClean="0"/>
            </a:fld>
            <a:endParaRPr lang="zh-CN" altLang="en-US"/>
          </a:p>
        </p:txBody>
      </p:sp>
      <p:sp>
        <p:nvSpPr>
          <p:cNvPr id="3" name="页脚占位符 2"/>
          <p:cNvSpPr>
            <a:spLocks noGrp="1"/>
          </p:cNvSpPr>
          <p:nvPr>
            <p:ph type="ftr" sz="quarter" idx="11"/>
          </p:nvPr>
        </p:nvSpPr>
        <p:spPr>
          <a:xfrm>
            <a:off x="3028950" y="4767263"/>
            <a:ext cx="3086100" cy="273844"/>
          </a:xfrm>
        </p:spPr>
        <p:txBody>
          <a:bodyPr/>
          <a:lstStyle/>
          <a:p>
            <a:endParaRPr lang="zh-CN" altLang="en-US"/>
          </a:p>
        </p:txBody>
      </p:sp>
      <p:sp>
        <p:nvSpPr>
          <p:cNvPr id="4" name="灯片编号占位符 3"/>
          <p:cNvSpPr>
            <a:spLocks noGrp="1"/>
          </p:cNvSpPr>
          <p:nvPr>
            <p:ph type="sldNum" sz="quarter" idx="12"/>
          </p:nvPr>
        </p:nvSpPr>
        <p:spPr>
          <a:xfrm>
            <a:off x="6457950" y="4767263"/>
            <a:ext cx="2057400" cy="273844"/>
          </a:xfrm>
        </p:spPr>
        <p:txBody>
          <a:bodyPr/>
          <a:lstStyle/>
          <a:p>
            <a:fld id="{350EC8D0-AB4F-4652-AECC-B16ED1FD5C90}"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image" Target="../media/image2.png"/><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0"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8" name="图片 7"/>
          <p:cNvPicPr>
            <a:picLocks noChangeAspect="1"/>
          </p:cNvPicPr>
          <p:nvPr/>
        </p:nvPicPr>
        <p:blipFill rotWithShape="1">
          <a:blip r:embed="rId9">
            <a:extLst>
              <a:ext uri="{28A0092B-C50C-407E-A947-70E740481C1C}">
                <a14:useLocalDpi xmlns:a14="http://schemas.microsoft.com/office/drawing/2010/main" val="0"/>
              </a:ext>
            </a:extLst>
          </a:blip>
          <a:srcRect l="1801" t="25398" b="18314"/>
          <a:stretch>
            <a:fillRect/>
          </a:stretch>
        </p:blipFill>
        <p:spPr>
          <a:xfrm>
            <a:off x="6170613" y="12700"/>
            <a:ext cx="2935288" cy="593725"/>
          </a:xfrm>
          <a:prstGeom prst="rect">
            <a:avLst/>
          </a:prstGeom>
          <a:ln>
            <a:noFill/>
          </a:ln>
          <a:effectLst>
            <a:outerShdw blurRad="292100" dist="139700" dir="2700000" algn="tl" rotWithShape="0">
              <a:srgbClr val="333333">
                <a:alpha val="65000"/>
              </a:srgbClr>
            </a:outerShdw>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iming>
    <p:tnLst>
      <p:par>
        <p:cTn id="1" dur="indefinite" restart="never" nodeType="tmRoot"/>
      </p:par>
    </p:tnLst>
  </p:timing>
  <p:hf sldNum="0" hdr="0" ftr="0" dt="0"/>
  <p:txStyles>
    <p:titleStyle>
      <a:lvl1pPr marL="914400" indent="-914400" algn="ctr" rtl="0" eaLnBrk="0" fontAlgn="base" hangingPunct="0">
        <a:spcBef>
          <a:spcPct val="0"/>
        </a:spcBef>
        <a:spcAft>
          <a:spcPct val="0"/>
        </a:spcAft>
        <a:defRPr sz="4400" kern="1200">
          <a:solidFill>
            <a:schemeClr val="tx1"/>
          </a:solidFill>
          <a:latin typeface="+mj-lt"/>
          <a:ea typeface="+mj-ea"/>
          <a:cs typeface="+mj-cs"/>
          <a:sym typeface="方正兰亭黑_GBK" charset="-122"/>
        </a:defRPr>
      </a:lvl1pPr>
      <a:lvl2pPr marL="914400" indent="-914400" algn="ctr" rtl="0" eaLnBrk="0" fontAlgn="base" hangingPunct="0">
        <a:spcBef>
          <a:spcPct val="0"/>
        </a:spcBef>
        <a:spcAft>
          <a:spcPct val="0"/>
        </a:spcAft>
        <a:defRPr sz="4400">
          <a:solidFill>
            <a:schemeClr val="tx1"/>
          </a:solidFill>
          <a:latin typeface="方正兰亭黑_GBK" charset="-122"/>
          <a:ea typeface="宋体" panose="02010600030101010101" pitchFamily="2" charset="-122"/>
          <a:sym typeface="方正兰亭黑_GBK" charset="-122"/>
        </a:defRPr>
      </a:lvl2pPr>
      <a:lvl3pPr marL="914400" indent="-914400" algn="ctr" rtl="0" eaLnBrk="0" fontAlgn="base" hangingPunct="0">
        <a:spcBef>
          <a:spcPct val="0"/>
        </a:spcBef>
        <a:spcAft>
          <a:spcPct val="0"/>
        </a:spcAft>
        <a:defRPr sz="4400">
          <a:solidFill>
            <a:schemeClr val="tx1"/>
          </a:solidFill>
          <a:latin typeface="方正兰亭黑_GBK" charset="-122"/>
          <a:ea typeface="宋体" panose="02010600030101010101" pitchFamily="2" charset="-122"/>
          <a:sym typeface="方正兰亭黑_GBK" charset="-122"/>
        </a:defRPr>
      </a:lvl3pPr>
      <a:lvl4pPr marL="914400" indent="-914400" algn="ctr" rtl="0" eaLnBrk="0" fontAlgn="base" hangingPunct="0">
        <a:spcBef>
          <a:spcPct val="0"/>
        </a:spcBef>
        <a:spcAft>
          <a:spcPct val="0"/>
        </a:spcAft>
        <a:defRPr sz="4400">
          <a:solidFill>
            <a:schemeClr val="tx1"/>
          </a:solidFill>
          <a:latin typeface="方正兰亭黑_GBK" charset="-122"/>
          <a:ea typeface="宋体" panose="02010600030101010101" pitchFamily="2" charset="-122"/>
          <a:sym typeface="方正兰亭黑_GBK" charset="-122"/>
        </a:defRPr>
      </a:lvl4pPr>
      <a:lvl5pPr marL="914400" indent="-914400" algn="ctr" rtl="0" eaLnBrk="0" fontAlgn="base" hangingPunct="0">
        <a:spcBef>
          <a:spcPct val="0"/>
        </a:spcBef>
        <a:spcAft>
          <a:spcPct val="0"/>
        </a:spcAft>
        <a:defRPr sz="4400">
          <a:solidFill>
            <a:schemeClr val="tx1"/>
          </a:solidFill>
          <a:latin typeface="方正兰亭黑_GBK" charset="-122"/>
          <a:ea typeface="宋体" panose="02010600030101010101" pitchFamily="2" charset="-122"/>
          <a:sym typeface="方正兰亭黑_GBK" charset="-122"/>
        </a:defRPr>
      </a:lvl5pPr>
      <a:lvl6pPr marL="1371600" indent="-914400" algn="ctr" rtl="0" eaLnBrk="1" fontAlgn="base" hangingPunct="1">
        <a:spcBef>
          <a:spcPct val="0"/>
        </a:spcBef>
        <a:spcAft>
          <a:spcPct val="0"/>
        </a:spcAft>
        <a:defRPr sz="4400">
          <a:solidFill>
            <a:schemeClr val="tx1"/>
          </a:solidFill>
          <a:latin typeface="方正兰亭黑_GBK" charset="-122"/>
          <a:ea typeface="宋体" panose="02010600030101010101" pitchFamily="2" charset="-122"/>
          <a:sym typeface="方正兰亭黑_GBK" charset="-122"/>
        </a:defRPr>
      </a:lvl6pPr>
      <a:lvl7pPr marL="1828800" indent="-914400" algn="ctr" rtl="0" eaLnBrk="1" fontAlgn="base" hangingPunct="1">
        <a:spcBef>
          <a:spcPct val="0"/>
        </a:spcBef>
        <a:spcAft>
          <a:spcPct val="0"/>
        </a:spcAft>
        <a:defRPr sz="4400">
          <a:solidFill>
            <a:schemeClr val="tx1"/>
          </a:solidFill>
          <a:latin typeface="方正兰亭黑_GBK" charset="-122"/>
          <a:ea typeface="宋体" panose="02010600030101010101" pitchFamily="2" charset="-122"/>
          <a:sym typeface="方正兰亭黑_GBK" charset="-122"/>
        </a:defRPr>
      </a:lvl7pPr>
      <a:lvl8pPr marL="2286000" indent="-914400" algn="ctr" rtl="0" eaLnBrk="1" fontAlgn="base" hangingPunct="1">
        <a:spcBef>
          <a:spcPct val="0"/>
        </a:spcBef>
        <a:spcAft>
          <a:spcPct val="0"/>
        </a:spcAft>
        <a:defRPr sz="4400">
          <a:solidFill>
            <a:schemeClr val="tx1"/>
          </a:solidFill>
          <a:latin typeface="方正兰亭黑_GBK" charset="-122"/>
          <a:ea typeface="宋体" panose="02010600030101010101" pitchFamily="2" charset="-122"/>
          <a:sym typeface="方正兰亭黑_GBK" charset="-122"/>
        </a:defRPr>
      </a:lvl8pPr>
      <a:lvl9pPr marL="2743200" indent="-914400" algn="ctr" rtl="0" eaLnBrk="1" fontAlgn="base" hangingPunct="1">
        <a:spcBef>
          <a:spcPct val="0"/>
        </a:spcBef>
        <a:spcAft>
          <a:spcPct val="0"/>
        </a:spcAft>
        <a:defRPr sz="4400">
          <a:solidFill>
            <a:schemeClr val="tx1"/>
          </a:solidFill>
          <a:latin typeface="方正兰亭黑_GBK" charset="-122"/>
          <a:ea typeface="宋体" panose="02010600030101010101" pitchFamily="2" charset="-122"/>
          <a:sym typeface="方正兰亭黑_GBK"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方正兰亭黑_GBK" charset="-122"/>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方正兰亭黑_GBK" charset="-122"/>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方正兰亭黑_GBK" charset="-122"/>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方正兰亭黑_GBK" charset="-122"/>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方正兰亭黑_GBK" charset="-122"/>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11.png"/><Relationship Id="rId8" Type="http://schemas.openxmlformats.org/officeDocument/2006/relationships/image" Target="../media/image10.png"/><Relationship Id="rId7" Type="http://schemas.openxmlformats.org/officeDocument/2006/relationships/image" Target="../media/image9.png"/><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4" Type="http://schemas.openxmlformats.org/officeDocument/2006/relationships/slideLayout" Target="../slideLayouts/slideLayout1.xml"/><Relationship Id="rId13" Type="http://schemas.openxmlformats.org/officeDocument/2006/relationships/image" Target="../media/image15.png"/><Relationship Id="rId12" Type="http://schemas.openxmlformats.org/officeDocument/2006/relationships/image" Target="../media/image14.png"/><Relationship Id="rId11" Type="http://schemas.openxmlformats.org/officeDocument/2006/relationships/image" Target="../media/image13.png"/><Relationship Id="rId10" Type="http://schemas.openxmlformats.org/officeDocument/2006/relationships/image" Target="../media/image12.png"/><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9" Type="http://schemas.openxmlformats.org/officeDocument/2006/relationships/tags" Target="../tags/tag113.xml"/><Relationship Id="rId8" Type="http://schemas.openxmlformats.org/officeDocument/2006/relationships/tags" Target="../tags/tag112.xml"/><Relationship Id="rId7" Type="http://schemas.openxmlformats.org/officeDocument/2006/relationships/tags" Target="../tags/tag111.xml"/><Relationship Id="rId6" Type="http://schemas.openxmlformats.org/officeDocument/2006/relationships/tags" Target="../tags/tag110.xml"/><Relationship Id="rId5" Type="http://schemas.openxmlformats.org/officeDocument/2006/relationships/tags" Target="../tags/tag109.xml"/><Relationship Id="rId4" Type="http://schemas.openxmlformats.org/officeDocument/2006/relationships/tags" Target="../tags/tag108.xml"/><Relationship Id="rId3" Type="http://schemas.openxmlformats.org/officeDocument/2006/relationships/image" Target="../media/image18.png"/><Relationship Id="rId2" Type="http://schemas.openxmlformats.org/officeDocument/2006/relationships/image" Target="../media/image17.png"/><Relationship Id="rId13" Type="http://schemas.openxmlformats.org/officeDocument/2006/relationships/slideLayout" Target="../slideLayouts/slideLayout2.xml"/><Relationship Id="rId12" Type="http://schemas.openxmlformats.org/officeDocument/2006/relationships/tags" Target="../tags/tag116.xml"/><Relationship Id="rId11" Type="http://schemas.openxmlformats.org/officeDocument/2006/relationships/tags" Target="../tags/tag115.xml"/><Relationship Id="rId10" Type="http://schemas.openxmlformats.org/officeDocument/2006/relationships/tags" Target="../tags/tag114.xml"/><Relationship Id="rId1" Type="http://schemas.openxmlformats.org/officeDocument/2006/relationships/image" Target="../media/image16.png"/></Relationships>
</file>

<file path=ppt/slides/_rels/slide11.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18.png"/><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image" Target="../media/image20.png"/></Relationships>
</file>

<file path=ppt/slides/_rels/slide12.xml.rels><?xml version="1.0" encoding="UTF-8" standalone="yes"?>
<Relationships xmlns="http://schemas.openxmlformats.org/package/2006/relationships"><Relationship Id="rId9" Type="http://schemas.openxmlformats.org/officeDocument/2006/relationships/tags" Target="../tags/tag122.xml"/><Relationship Id="rId8" Type="http://schemas.openxmlformats.org/officeDocument/2006/relationships/tags" Target="../tags/tag121.xml"/><Relationship Id="rId7" Type="http://schemas.openxmlformats.org/officeDocument/2006/relationships/tags" Target="../tags/tag120.xml"/><Relationship Id="rId6" Type="http://schemas.openxmlformats.org/officeDocument/2006/relationships/tags" Target="../tags/tag119.xml"/><Relationship Id="rId5" Type="http://schemas.openxmlformats.org/officeDocument/2006/relationships/tags" Target="../tags/tag118.xml"/><Relationship Id="rId48" Type="http://schemas.openxmlformats.org/officeDocument/2006/relationships/slideLayout" Target="../slideLayouts/slideLayout2.xml"/><Relationship Id="rId47" Type="http://schemas.openxmlformats.org/officeDocument/2006/relationships/tags" Target="../tags/tag160.xml"/><Relationship Id="rId46" Type="http://schemas.openxmlformats.org/officeDocument/2006/relationships/tags" Target="../tags/tag159.xml"/><Relationship Id="rId45" Type="http://schemas.openxmlformats.org/officeDocument/2006/relationships/tags" Target="../tags/tag158.xml"/><Relationship Id="rId44" Type="http://schemas.openxmlformats.org/officeDocument/2006/relationships/tags" Target="../tags/tag157.xml"/><Relationship Id="rId43" Type="http://schemas.openxmlformats.org/officeDocument/2006/relationships/tags" Target="../tags/tag156.xml"/><Relationship Id="rId42" Type="http://schemas.openxmlformats.org/officeDocument/2006/relationships/tags" Target="../tags/tag155.xml"/><Relationship Id="rId41" Type="http://schemas.openxmlformats.org/officeDocument/2006/relationships/tags" Target="../tags/tag154.xml"/><Relationship Id="rId40" Type="http://schemas.openxmlformats.org/officeDocument/2006/relationships/tags" Target="../tags/tag153.xml"/><Relationship Id="rId4" Type="http://schemas.openxmlformats.org/officeDocument/2006/relationships/tags" Target="../tags/tag117.xml"/><Relationship Id="rId39" Type="http://schemas.openxmlformats.org/officeDocument/2006/relationships/tags" Target="../tags/tag152.xml"/><Relationship Id="rId38" Type="http://schemas.openxmlformats.org/officeDocument/2006/relationships/tags" Target="../tags/tag151.xml"/><Relationship Id="rId37" Type="http://schemas.openxmlformats.org/officeDocument/2006/relationships/tags" Target="../tags/tag150.xml"/><Relationship Id="rId36" Type="http://schemas.openxmlformats.org/officeDocument/2006/relationships/tags" Target="../tags/tag149.xml"/><Relationship Id="rId35" Type="http://schemas.openxmlformats.org/officeDocument/2006/relationships/tags" Target="../tags/tag148.xml"/><Relationship Id="rId34" Type="http://schemas.openxmlformats.org/officeDocument/2006/relationships/tags" Target="../tags/tag147.xml"/><Relationship Id="rId33" Type="http://schemas.openxmlformats.org/officeDocument/2006/relationships/tags" Target="../tags/tag146.xml"/><Relationship Id="rId32" Type="http://schemas.openxmlformats.org/officeDocument/2006/relationships/tags" Target="../tags/tag145.xml"/><Relationship Id="rId31" Type="http://schemas.openxmlformats.org/officeDocument/2006/relationships/tags" Target="../tags/tag144.xml"/><Relationship Id="rId30" Type="http://schemas.openxmlformats.org/officeDocument/2006/relationships/tags" Target="../tags/tag143.xml"/><Relationship Id="rId3" Type="http://schemas.openxmlformats.org/officeDocument/2006/relationships/image" Target="../media/image18.png"/><Relationship Id="rId29" Type="http://schemas.openxmlformats.org/officeDocument/2006/relationships/tags" Target="../tags/tag142.xml"/><Relationship Id="rId28" Type="http://schemas.openxmlformats.org/officeDocument/2006/relationships/tags" Target="../tags/tag141.xml"/><Relationship Id="rId27" Type="http://schemas.openxmlformats.org/officeDocument/2006/relationships/tags" Target="../tags/tag140.xml"/><Relationship Id="rId26" Type="http://schemas.openxmlformats.org/officeDocument/2006/relationships/tags" Target="../tags/tag139.xml"/><Relationship Id="rId25" Type="http://schemas.openxmlformats.org/officeDocument/2006/relationships/tags" Target="../tags/tag138.xml"/><Relationship Id="rId24" Type="http://schemas.openxmlformats.org/officeDocument/2006/relationships/tags" Target="../tags/tag137.xml"/><Relationship Id="rId23" Type="http://schemas.openxmlformats.org/officeDocument/2006/relationships/tags" Target="../tags/tag136.xml"/><Relationship Id="rId22" Type="http://schemas.openxmlformats.org/officeDocument/2006/relationships/tags" Target="../tags/tag135.xml"/><Relationship Id="rId21" Type="http://schemas.openxmlformats.org/officeDocument/2006/relationships/tags" Target="../tags/tag134.xml"/><Relationship Id="rId20" Type="http://schemas.openxmlformats.org/officeDocument/2006/relationships/tags" Target="../tags/tag133.xml"/><Relationship Id="rId2" Type="http://schemas.openxmlformats.org/officeDocument/2006/relationships/image" Target="../media/image17.png"/><Relationship Id="rId19" Type="http://schemas.openxmlformats.org/officeDocument/2006/relationships/tags" Target="../tags/tag132.xml"/><Relationship Id="rId18" Type="http://schemas.openxmlformats.org/officeDocument/2006/relationships/tags" Target="../tags/tag131.xml"/><Relationship Id="rId17" Type="http://schemas.openxmlformats.org/officeDocument/2006/relationships/tags" Target="../tags/tag130.xml"/><Relationship Id="rId16" Type="http://schemas.openxmlformats.org/officeDocument/2006/relationships/tags" Target="../tags/tag129.xml"/><Relationship Id="rId15" Type="http://schemas.openxmlformats.org/officeDocument/2006/relationships/tags" Target="../tags/tag128.xml"/><Relationship Id="rId14" Type="http://schemas.openxmlformats.org/officeDocument/2006/relationships/tags" Target="../tags/tag127.xml"/><Relationship Id="rId13" Type="http://schemas.openxmlformats.org/officeDocument/2006/relationships/tags" Target="../tags/tag126.xml"/><Relationship Id="rId12" Type="http://schemas.openxmlformats.org/officeDocument/2006/relationships/tags" Target="../tags/tag125.xml"/><Relationship Id="rId11" Type="http://schemas.openxmlformats.org/officeDocument/2006/relationships/tags" Target="../tags/tag124.xml"/><Relationship Id="rId10" Type="http://schemas.openxmlformats.org/officeDocument/2006/relationships/tags" Target="../tags/tag123.xml"/><Relationship Id="rId1" Type="http://schemas.openxmlformats.org/officeDocument/2006/relationships/image" Target="../media/image16.png"/></Relationships>
</file>

<file path=ppt/slides/_rels/slide13.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tags" Target="../tags/tag165.xml"/><Relationship Id="rId7" Type="http://schemas.openxmlformats.org/officeDocument/2006/relationships/tags" Target="../tags/tag164.xml"/><Relationship Id="rId6" Type="http://schemas.openxmlformats.org/officeDocument/2006/relationships/tags" Target="../tags/tag163.xml"/><Relationship Id="rId5" Type="http://schemas.openxmlformats.org/officeDocument/2006/relationships/tags" Target="../tags/tag162.xml"/><Relationship Id="rId4" Type="http://schemas.openxmlformats.org/officeDocument/2006/relationships/tags" Target="../tags/tag161.xml"/><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image" Target="../media/image16.png"/></Relationships>
</file>

<file path=ppt/slides/_rels/slide14.xml.rels><?xml version="1.0" encoding="UTF-8" standalone="yes"?>
<Relationships xmlns="http://schemas.openxmlformats.org/package/2006/relationships"><Relationship Id="rId9" Type="http://schemas.openxmlformats.org/officeDocument/2006/relationships/image" Target="../media/image11.png"/><Relationship Id="rId8" Type="http://schemas.openxmlformats.org/officeDocument/2006/relationships/image" Target="../media/image10.png"/><Relationship Id="rId7" Type="http://schemas.openxmlformats.org/officeDocument/2006/relationships/image" Target="../media/image9.png"/><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4" Type="http://schemas.openxmlformats.org/officeDocument/2006/relationships/slideLayout" Target="../slideLayouts/slideLayout1.xml"/><Relationship Id="rId13" Type="http://schemas.openxmlformats.org/officeDocument/2006/relationships/image" Target="../media/image15.png"/><Relationship Id="rId12" Type="http://schemas.openxmlformats.org/officeDocument/2006/relationships/image" Target="../media/image14.png"/><Relationship Id="rId11" Type="http://schemas.openxmlformats.org/officeDocument/2006/relationships/image" Target="../media/image13.png"/><Relationship Id="rId10" Type="http://schemas.openxmlformats.org/officeDocument/2006/relationships/image" Target="../media/image12.png"/><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9" Type="http://schemas.openxmlformats.org/officeDocument/2006/relationships/image" Target="../media/image11.png"/><Relationship Id="rId8" Type="http://schemas.openxmlformats.org/officeDocument/2006/relationships/image" Target="../media/image10.png"/><Relationship Id="rId7" Type="http://schemas.openxmlformats.org/officeDocument/2006/relationships/image" Target="../media/image9.png"/><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4" Type="http://schemas.openxmlformats.org/officeDocument/2006/relationships/slideLayout" Target="../slideLayouts/slideLayout1.xml"/><Relationship Id="rId13" Type="http://schemas.openxmlformats.org/officeDocument/2006/relationships/image" Target="../media/image15.png"/><Relationship Id="rId12" Type="http://schemas.openxmlformats.org/officeDocument/2006/relationships/image" Target="../media/image14.png"/><Relationship Id="rId11" Type="http://schemas.openxmlformats.org/officeDocument/2006/relationships/image" Target="../media/image13.png"/><Relationship Id="rId10" Type="http://schemas.openxmlformats.org/officeDocument/2006/relationships/image" Target="../media/image12.png"/><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image" Target="../media/image16.png"/></Relationships>
</file>

<file path=ppt/slides/_rels/slide4.xml.rels><?xml version="1.0" encoding="UTF-8" standalone="yes"?>
<Relationships xmlns="http://schemas.openxmlformats.org/package/2006/relationships"><Relationship Id="rId9" Type="http://schemas.microsoft.com/office/2007/relationships/diagramDrawing" Target="../diagrams/drawing1.xml"/><Relationship Id="rId8" Type="http://schemas.openxmlformats.org/officeDocument/2006/relationships/diagramColors" Target="../diagrams/colors1.xml"/><Relationship Id="rId7" Type="http://schemas.openxmlformats.org/officeDocument/2006/relationships/diagramQuickStyle" Target="../diagrams/quickStyle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18.png"/><Relationship Id="rId3" Type="http://schemas.openxmlformats.org/officeDocument/2006/relationships/image" Target="../media/image17.png"/><Relationship Id="rId2" Type="http://schemas.openxmlformats.org/officeDocument/2006/relationships/image" Target="../media/image16.png"/><Relationship Id="rId10" Type="http://schemas.openxmlformats.org/officeDocument/2006/relationships/slideLayout" Target="../slideLayouts/slideLayout2.xml"/><Relationship Id="rId1" Type="http://schemas.openxmlformats.org/officeDocument/2006/relationships/image" Target="../media/image19.jpe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image" Target="../media/image16.pn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image" Target="../media/image16.png"/></Relationships>
</file>

<file path=ppt/slides/_rels/slide7.xml.rels><?xml version="1.0" encoding="UTF-8" standalone="yes"?>
<Relationships xmlns="http://schemas.openxmlformats.org/package/2006/relationships"><Relationship Id="rId92" Type="http://schemas.openxmlformats.org/officeDocument/2006/relationships/slideLayout" Target="../slideLayouts/slideLayout2.xml"/><Relationship Id="rId91" Type="http://schemas.openxmlformats.org/officeDocument/2006/relationships/tags" Target="../tags/tag88.xml"/><Relationship Id="rId90" Type="http://schemas.openxmlformats.org/officeDocument/2006/relationships/tags" Target="../tags/tag87.xml"/><Relationship Id="rId9" Type="http://schemas.openxmlformats.org/officeDocument/2006/relationships/tags" Target="../tags/tag6.xml"/><Relationship Id="rId89" Type="http://schemas.openxmlformats.org/officeDocument/2006/relationships/tags" Target="../tags/tag86.xml"/><Relationship Id="rId88" Type="http://schemas.openxmlformats.org/officeDocument/2006/relationships/tags" Target="../tags/tag85.xml"/><Relationship Id="rId87" Type="http://schemas.openxmlformats.org/officeDocument/2006/relationships/tags" Target="../tags/tag84.xml"/><Relationship Id="rId86" Type="http://schemas.openxmlformats.org/officeDocument/2006/relationships/tags" Target="../tags/tag83.xml"/><Relationship Id="rId85" Type="http://schemas.openxmlformats.org/officeDocument/2006/relationships/tags" Target="../tags/tag82.xml"/><Relationship Id="rId84" Type="http://schemas.openxmlformats.org/officeDocument/2006/relationships/tags" Target="../tags/tag81.xml"/><Relationship Id="rId83" Type="http://schemas.openxmlformats.org/officeDocument/2006/relationships/tags" Target="../tags/tag80.xml"/><Relationship Id="rId82" Type="http://schemas.openxmlformats.org/officeDocument/2006/relationships/tags" Target="../tags/tag79.xml"/><Relationship Id="rId81" Type="http://schemas.openxmlformats.org/officeDocument/2006/relationships/tags" Target="../tags/tag78.xml"/><Relationship Id="rId80" Type="http://schemas.openxmlformats.org/officeDocument/2006/relationships/tags" Target="../tags/tag77.xml"/><Relationship Id="rId8" Type="http://schemas.openxmlformats.org/officeDocument/2006/relationships/tags" Target="../tags/tag5.xml"/><Relationship Id="rId79" Type="http://schemas.openxmlformats.org/officeDocument/2006/relationships/tags" Target="../tags/tag76.xml"/><Relationship Id="rId78" Type="http://schemas.openxmlformats.org/officeDocument/2006/relationships/tags" Target="../tags/tag75.xml"/><Relationship Id="rId77" Type="http://schemas.openxmlformats.org/officeDocument/2006/relationships/tags" Target="../tags/tag74.xml"/><Relationship Id="rId76" Type="http://schemas.openxmlformats.org/officeDocument/2006/relationships/tags" Target="../tags/tag73.xml"/><Relationship Id="rId75" Type="http://schemas.openxmlformats.org/officeDocument/2006/relationships/tags" Target="../tags/tag72.xml"/><Relationship Id="rId74" Type="http://schemas.openxmlformats.org/officeDocument/2006/relationships/tags" Target="../tags/tag71.xml"/><Relationship Id="rId73" Type="http://schemas.openxmlformats.org/officeDocument/2006/relationships/tags" Target="../tags/tag70.xml"/><Relationship Id="rId72" Type="http://schemas.openxmlformats.org/officeDocument/2006/relationships/tags" Target="../tags/tag69.xml"/><Relationship Id="rId71" Type="http://schemas.openxmlformats.org/officeDocument/2006/relationships/tags" Target="../tags/tag68.xml"/><Relationship Id="rId70" Type="http://schemas.openxmlformats.org/officeDocument/2006/relationships/tags" Target="../tags/tag67.xml"/><Relationship Id="rId7" Type="http://schemas.openxmlformats.org/officeDocument/2006/relationships/tags" Target="../tags/tag4.xml"/><Relationship Id="rId69" Type="http://schemas.openxmlformats.org/officeDocument/2006/relationships/tags" Target="../tags/tag66.xml"/><Relationship Id="rId68" Type="http://schemas.openxmlformats.org/officeDocument/2006/relationships/tags" Target="../tags/tag65.xml"/><Relationship Id="rId67" Type="http://schemas.openxmlformats.org/officeDocument/2006/relationships/tags" Target="../tags/tag64.xml"/><Relationship Id="rId66" Type="http://schemas.openxmlformats.org/officeDocument/2006/relationships/tags" Target="../tags/tag63.xml"/><Relationship Id="rId65" Type="http://schemas.openxmlformats.org/officeDocument/2006/relationships/tags" Target="../tags/tag62.xml"/><Relationship Id="rId64" Type="http://schemas.openxmlformats.org/officeDocument/2006/relationships/tags" Target="../tags/tag61.xml"/><Relationship Id="rId63" Type="http://schemas.openxmlformats.org/officeDocument/2006/relationships/tags" Target="../tags/tag60.xml"/><Relationship Id="rId62" Type="http://schemas.openxmlformats.org/officeDocument/2006/relationships/tags" Target="../tags/tag59.xml"/><Relationship Id="rId61" Type="http://schemas.openxmlformats.org/officeDocument/2006/relationships/tags" Target="../tags/tag58.xml"/><Relationship Id="rId60" Type="http://schemas.openxmlformats.org/officeDocument/2006/relationships/tags" Target="../tags/tag57.xml"/><Relationship Id="rId6" Type="http://schemas.openxmlformats.org/officeDocument/2006/relationships/tags" Target="../tags/tag3.xml"/><Relationship Id="rId59" Type="http://schemas.openxmlformats.org/officeDocument/2006/relationships/tags" Target="../tags/tag56.xml"/><Relationship Id="rId58" Type="http://schemas.openxmlformats.org/officeDocument/2006/relationships/tags" Target="../tags/tag55.xml"/><Relationship Id="rId57" Type="http://schemas.openxmlformats.org/officeDocument/2006/relationships/tags" Target="../tags/tag54.xml"/><Relationship Id="rId56" Type="http://schemas.openxmlformats.org/officeDocument/2006/relationships/tags" Target="../tags/tag53.xml"/><Relationship Id="rId55" Type="http://schemas.openxmlformats.org/officeDocument/2006/relationships/tags" Target="../tags/tag52.xml"/><Relationship Id="rId54" Type="http://schemas.openxmlformats.org/officeDocument/2006/relationships/tags" Target="../tags/tag51.xml"/><Relationship Id="rId53" Type="http://schemas.openxmlformats.org/officeDocument/2006/relationships/tags" Target="../tags/tag50.xml"/><Relationship Id="rId52" Type="http://schemas.openxmlformats.org/officeDocument/2006/relationships/tags" Target="../tags/tag49.xml"/><Relationship Id="rId51" Type="http://schemas.openxmlformats.org/officeDocument/2006/relationships/tags" Target="../tags/tag48.xml"/><Relationship Id="rId50" Type="http://schemas.openxmlformats.org/officeDocument/2006/relationships/tags" Target="../tags/tag47.xml"/><Relationship Id="rId5" Type="http://schemas.openxmlformats.org/officeDocument/2006/relationships/tags" Target="../tags/tag2.xml"/><Relationship Id="rId49" Type="http://schemas.openxmlformats.org/officeDocument/2006/relationships/tags" Target="../tags/tag46.xml"/><Relationship Id="rId48" Type="http://schemas.openxmlformats.org/officeDocument/2006/relationships/tags" Target="../tags/tag45.xml"/><Relationship Id="rId47" Type="http://schemas.openxmlformats.org/officeDocument/2006/relationships/tags" Target="../tags/tag44.xml"/><Relationship Id="rId46" Type="http://schemas.openxmlformats.org/officeDocument/2006/relationships/tags" Target="../tags/tag43.xml"/><Relationship Id="rId45" Type="http://schemas.openxmlformats.org/officeDocument/2006/relationships/tags" Target="../tags/tag42.xml"/><Relationship Id="rId44" Type="http://schemas.openxmlformats.org/officeDocument/2006/relationships/tags" Target="../tags/tag41.xml"/><Relationship Id="rId43" Type="http://schemas.openxmlformats.org/officeDocument/2006/relationships/tags" Target="../tags/tag40.xml"/><Relationship Id="rId42" Type="http://schemas.openxmlformats.org/officeDocument/2006/relationships/tags" Target="../tags/tag39.xml"/><Relationship Id="rId41" Type="http://schemas.openxmlformats.org/officeDocument/2006/relationships/tags" Target="../tags/tag38.xml"/><Relationship Id="rId40" Type="http://schemas.openxmlformats.org/officeDocument/2006/relationships/tags" Target="../tags/tag37.xml"/><Relationship Id="rId4" Type="http://schemas.openxmlformats.org/officeDocument/2006/relationships/tags" Target="../tags/tag1.xml"/><Relationship Id="rId39" Type="http://schemas.openxmlformats.org/officeDocument/2006/relationships/tags" Target="../tags/tag36.xml"/><Relationship Id="rId38" Type="http://schemas.openxmlformats.org/officeDocument/2006/relationships/tags" Target="../tags/tag35.xml"/><Relationship Id="rId37" Type="http://schemas.openxmlformats.org/officeDocument/2006/relationships/tags" Target="../tags/tag34.xml"/><Relationship Id="rId36" Type="http://schemas.openxmlformats.org/officeDocument/2006/relationships/tags" Target="../tags/tag33.xml"/><Relationship Id="rId35" Type="http://schemas.openxmlformats.org/officeDocument/2006/relationships/tags" Target="../tags/tag32.xml"/><Relationship Id="rId34" Type="http://schemas.openxmlformats.org/officeDocument/2006/relationships/tags" Target="../tags/tag31.xml"/><Relationship Id="rId33" Type="http://schemas.openxmlformats.org/officeDocument/2006/relationships/tags" Target="../tags/tag30.xml"/><Relationship Id="rId32" Type="http://schemas.openxmlformats.org/officeDocument/2006/relationships/tags" Target="../tags/tag29.xml"/><Relationship Id="rId31" Type="http://schemas.openxmlformats.org/officeDocument/2006/relationships/tags" Target="../tags/tag28.xml"/><Relationship Id="rId30" Type="http://schemas.openxmlformats.org/officeDocument/2006/relationships/tags" Target="../tags/tag27.xml"/><Relationship Id="rId3" Type="http://schemas.openxmlformats.org/officeDocument/2006/relationships/image" Target="../media/image18.png"/><Relationship Id="rId29" Type="http://schemas.openxmlformats.org/officeDocument/2006/relationships/tags" Target="../tags/tag26.xml"/><Relationship Id="rId28" Type="http://schemas.openxmlformats.org/officeDocument/2006/relationships/tags" Target="../tags/tag25.xml"/><Relationship Id="rId27" Type="http://schemas.openxmlformats.org/officeDocument/2006/relationships/tags" Target="../tags/tag24.xml"/><Relationship Id="rId26" Type="http://schemas.openxmlformats.org/officeDocument/2006/relationships/tags" Target="../tags/tag23.xml"/><Relationship Id="rId25" Type="http://schemas.openxmlformats.org/officeDocument/2006/relationships/tags" Target="../tags/tag22.xml"/><Relationship Id="rId24" Type="http://schemas.openxmlformats.org/officeDocument/2006/relationships/tags" Target="../tags/tag21.xml"/><Relationship Id="rId23" Type="http://schemas.openxmlformats.org/officeDocument/2006/relationships/tags" Target="../tags/tag20.xml"/><Relationship Id="rId22" Type="http://schemas.openxmlformats.org/officeDocument/2006/relationships/tags" Target="../tags/tag19.xml"/><Relationship Id="rId21" Type="http://schemas.openxmlformats.org/officeDocument/2006/relationships/tags" Target="../tags/tag18.xml"/><Relationship Id="rId20" Type="http://schemas.openxmlformats.org/officeDocument/2006/relationships/tags" Target="../tags/tag17.xml"/><Relationship Id="rId2" Type="http://schemas.openxmlformats.org/officeDocument/2006/relationships/image" Target="../media/image17.png"/><Relationship Id="rId19" Type="http://schemas.openxmlformats.org/officeDocument/2006/relationships/tags" Target="../tags/tag16.xml"/><Relationship Id="rId18" Type="http://schemas.openxmlformats.org/officeDocument/2006/relationships/tags" Target="../tags/tag15.xml"/><Relationship Id="rId17" Type="http://schemas.openxmlformats.org/officeDocument/2006/relationships/tags" Target="../tags/tag14.xml"/><Relationship Id="rId16" Type="http://schemas.openxmlformats.org/officeDocument/2006/relationships/tags" Target="../tags/tag13.xml"/><Relationship Id="rId15" Type="http://schemas.openxmlformats.org/officeDocument/2006/relationships/tags" Target="../tags/tag12.xml"/><Relationship Id="rId14" Type="http://schemas.openxmlformats.org/officeDocument/2006/relationships/tags" Target="../tags/tag11.xml"/><Relationship Id="rId13" Type="http://schemas.openxmlformats.org/officeDocument/2006/relationships/tags" Target="../tags/tag10.xml"/><Relationship Id="rId12" Type="http://schemas.openxmlformats.org/officeDocument/2006/relationships/tags" Target="../tags/tag9.xml"/><Relationship Id="rId11" Type="http://schemas.openxmlformats.org/officeDocument/2006/relationships/tags" Target="../tags/tag8.xml"/><Relationship Id="rId10" Type="http://schemas.openxmlformats.org/officeDocument/2006/relationships/tags" Target="../tags/tag7.xml"/><Relationship Id="rId1" Type="http://schemas.openxmlformats.org/officeDocument/2006/relationships/image" Target="../media/image16.png"/></Relationships>
</file>

<file path=ppt/slides/_rels/slide8.xml.rels><?xml version="1.0" encoding="UTF-8" standalone="yes"?>
<Relationships xmlns="http://schemas.openxmlformats.org/package/2006/relationships"><Relationship Id="rId9" Type="http://schemas.openxmlformats.org/officeDocument/2006/relationships/tags" Target="../tags/tag94.xml"/><Relationship Id="rId8" Type="http://schemas.openxmlformats.org/officeDocument/2006/relationships/tags" Target="../tags/tag93.xml"/><Relationship Id="rId7" Type="http://schemas.openxmlformats.org/officeDocument/2006/relationships/tags" Target="../tags/tag92.xml"/><Relationship Id="rId6" Type="http://schemas.openxmlformats.org/officeDocument/2006/relationships/tags" Target="../tags/tag91.xml"/><Relationship Id="rId5" Type="http://schemas.openxmlformats.org/officeDocument/2006/relationships/tags" Target="../tags/tag90.xml"/><Relationship Id="rId4" Type="http://schemas.openxmlformats.org/officeDocument/2006/relationships/tags" Target="../tags/tag89.xml"/><Relationship Id="rId3" Type="http://schemas.openxmlformats.org/officeDocument/2006/relationships/image" Target="../media/image18.png"/><Relationship Id="rId23" Type="http://schemas.openxmlformats.org/officeDocument/2006/relationships/slideLayout" Target="../slideLayouts/slideLayout2.xml"/><Relationship Id="rId22" Type="http://schemas.openxmlformats.org/officeDocument/2006/relationships/tags" Target="../tags/tag107.xml"/><Relationship Id="rId21" Type="http://schemas.openxmlformats.org/officeDocument/2006/relationships/tags" Target="../tags/tag106.xml"/><Relationship Id="rId20" Type="http://schemas.openxmlformats.org/officeDocument/2006/relationships/tags" Target="../tags/tag105.xml"/><Relationship Id="rId2" Type="http://schemas.openxmlformats.org/officeDocument/2006/relationships/image" Target="../media/image17.png"/><Relationship Id="rId19" Type="http://schemas.openxmlformats.org/officeDocument/2006/relationships/tags" Target="../tags/tag104.xml"/><Relationship Id="rId18" Type="http://schemas.openxmlformats.org/officeDocument/2006/relationships/tags" Target="../tags/tag103.xml"/><Relationship Id="rId17" Type="http://schemas.openxmlformats.org/officeDocument/2006/relationships/tags" Target="../tags/tag102.xml"/><Relationship Id="rId16" Type="http://schemas.openxmlformats.org/officeDocument/2006/relationships/tags" Target="../tags/tag101.xml"/><Relationship Id="rId15" Type="http://schemas.openxmlformats.org/officeDocument/2006/relationships/tags" Target="../tags/tag100.xml"/><Relationship Id="rId14" Type="http://schemas.openxmlformats.org/officeDocument/2006/relationships/tags" Target="../tags/tag99.xml"/><Relationship Id="rId13" Type="http://schemas.openxmlformats.org/officeDocument/2006/relationships/tags" Target="../tags/tag98.xml"/><Relationship Id="rId12" Type="http://schemas.openxmlformats.org/officeDocument/2006/relationships/tags" Target="../tags/tag97.xml"/><Relationship Id="rId11" Type="http://schemas.openxmlformats.org/officeDocument/2006/relationships/tags" Target="../tags/tag96.xml"/><Relationship Id="rId10" Type="http://schemas.openxmlformats.org/officeDocument/2006/relationships/tags" Target="../tags/tag95.xml"/><Relationship Id="rId1" Type="http://schemas.openxmlformats.org/officeDocument/2006/relationships/image" Target="../media/image16.png"/></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218" name="Picture 2" descr="C:\Users\iamisis\Desktop\崔老师的PPT\bghome0.png"/>
          <p:cNvPicPr>
            <a:picLocks noChangeAspect="1"/>
          </p:cNvPicPr>
          <p:nvPr/>
        </p:nvPicPr>
        <p:blipFill>
          <a:blip r:embed="rId1"/>
          <a:srcRect t="50401"/>
          <a:stretch>
            <a:fillRect/>
          </a:stretch>
        </p:blipFill>
        <p:spPr>
          <a:xfrm>
            <a:off x="0" y="1403350"/>
            <a:ext cx="9144000" cy="1889125"/>
          </a:xfrm>
          <a:prstGeom prst="rect">
            <a:avLst/>
          </a:prstGeom>
          <a:noFill/>
          <a:ln w="9525">
            <a:noFill/>
          </a:ln>
        </p:spPr>
      </p:pic>
      <p:pic>
        <p:nvPicPr>
          <p:cNvPr id="3081" name="Picture 2" descr="PPECLOGO-eff-0-1"/>
          <p:cNvPicPr>
            <a:picLocks noChangeAspect="1"/>
          </p:cNvPicPr>
          <p:nvPr/>
        </p:nvPicPr>
        <p:blipFill>
          <a:blip r:embed="rId2"/>
          <a:stretch>
            <a:fillRect/>
          </a:stretch>
        </p:blipFill>
        <p:spPr>
          <a:xfrm>
            <a:off x="2882900" y="2128838"/>
            <a:ext cx="835025" cy="474662"/>
          </a:xfrm>
          <a:prstGeom prst="rect">
            <a:avLst/>
          </a:prstGeom>
          <a:noFill/>
          <a:ln w="9525">
            <a:noFill/>
          </a:ln>
        </p:spPr>
      </p:pic>
      <p:pic>
        <p:nvPicPr>
          <p:cNvPr id="3082" name="Picture 3" descr="PPECLOGO-eff-0-2"/>
          <p:cNvPicPr>
            <a:picLocks noChangeAspect="1"/>
          </p:cNvPicPr>
          <p:nvPr/>
        </p:nvPicPr>
        <p:blipFill>
          <a:blip r:embed="rId3"/>
          <a:stretch>
            <a:fillRect/>
          </a:stretch>
        </p:blipFill>
        <p:spPr>
          <a:xfrm>
            <a:off x="6346825" y="2101850"/>
            <a:ext cx="773113" cy="446088"/>
          </a:xfrm>
          <a:prstGeom prst="rect">
            <a:avLst/>
          </a:prstGeom>
          <a:noFill/>
          <a:ln w="9525">
            <a:noFill/>
          </a:ln>
        </p:spPr>
      </p:pic>
      <p:pic>
        <p:nvPicPr>
          <p:cNvPr id="3083" name="Picture 4" descr="PPECLOGO-eff-0-3"/>
          <p:cNvPicPr>
            <a:picLocks noChangeAspect="1"/>
          </p:cNvPicPr>
          <p:nvPr/>
        </p:nvPicPr>
        <p:blipFill>
          <a:blip r:embed="rId4"/>
          <a:stretch>
            <a:fillRect/>
          </a:stretch>
        </p:blipFill>
        <p:spPr>
          <a:xfrm>
            <a:off x="438150" y="1277938"/>
            <a:ext cx="2373313" cy="1412875"/>
          </a:xfrm>
          <a:prstGeom prst="rect">
            <a:avLst/>
          </a:prstGeom>
          <a:noFill/>
          <a:ln w="9525">
            <a:noFill/>
          </a:ln>
        </p:spPr>
      </p:pic>
      <p:pic>
        <p:nvPicPr>
          <p:cNvPr id="3084" name="Picture 5" descr="PPECLOGO-eff-0-1"/>
          <p:cNvPicPr>
            <a:picLocks noChangeAspect="1"/>
          </p:cNvPicPr>
          <p:nvPr/>
        </p:nvPicPr>
        <p:blipFill>
          <a:blip r:embed="rId5"/>
          <a:stretch>
            <a:fillRect/>
          </a:stretch>
        </p:blipFill>
        <p:spPr>
          <a:xfrm>
            <a:off x="3136900" y="2671763"/>
            <a:ext cx="412750" cy="234950"/>
          </a:xfrm>
          <a:prstGeom prst="rect">
            <a:avLst/>
          </a:prstGeom>
          <a:noFill/>
          <a:ln w="9525">
            <a:noFill/>
          </a:ln>
        </p:spPr>
      </p:pic>
      <p:pic>
        <p:nvPicPr>
          <p:cNvPr id="3085" name="Picture 6" descr="PPECLOGO-eff-0-1"/>
          <p:cNvPicPr>
            <a:picLocks noChangeAspect="1"/>
          </p:cNvPicPr>
          <p:nvPr/>
        </p:nvPicPr>
        <p:blipFill>
          <a:blip r:embed="rId6"/>
          <a:stretch>
            <a:fillRect/>
          </a:stretch>
        </p:blipFill>
        <p:spPr>
          <a:xfrm>
            <a:off x="5426075" y="2122488"/>
            <a:ext cx="315913" cy="179387"/>
          </a:xfrm>
          <a:prstGeom prst="rect">
            <a:avLst/>
          </a:prstGeom>
          <a:noFill/>
          <a:ln w="9525">
            <a:noFill/>
          </a:ln>
        </p:spPr>
      </p:pic>
      <p:pic>
        <p:nvPicPr>
          <p:cNvPr id="3086" name="Picture 7" descr="PPECLOGO-eff-0-1"/>
          <p:cNvPicPr>
            <a:picLocks noChangeAspect="1"/>
          </p:cNvPicPr>
          <p:nvPr/>
        </p:nvPicPr>
        <p:blipFill>
          <a:blip r:embed="rId7"/>
          <a:stretch>
            <a:fillRect/>
          </a:stretch>
        </p:blipFill>
        <p:spPr>
          <a:xfrm>
            <a:off x="4057650" y="2703513"/>
            <a:ext cx="155575" cy="88900"/>
          </a:xfrm>
          <a:prstGeom prst="rect">
            <a:avLst/>
          </a:prstGeom>
          <a:noFill/>
          <a:ln w="9525">
            <a:noFill/>
          </a:ln>
        </p:spPr>
      </p:pic>
      <p:pic>
        <p:nvPicPr>
          <p:cNvPr id="3087" name="Picture 8" descr="PPECLOGO-eff-0-2"/>
          <p:cNvPicPr>
            <a:picLocks noChangeAspect="1"/>
          </p:cNvPicPr>
          <p:nvPr/>
        </p:nvPicPr>
        <p:blipFill>
          <a:blip r:embed="rId3"/>
          <a:stretch>
            <a:fillRect/>
          </a:stretch>
        </p:blipFill>
        <p:spPr>
          <a:xfrm>
            <a:off x="3775075" y="1930400"/>
            <a:ext cx="773113" cy="446088"/>
          </a:xfrm>
          <a:prstGeom prst="rect">
            <a:avLst/>
          </a:prstGeom>
          <a:noFill/>
          <a:ln w="9525">
            <a:noFill/>
          </a:ln>
        </p:spPr>
      </p:pic>
      <p:pic>
        <p:nvPicPr>
          <p:cNvPr id="3088" name="Picture 9" descr="PPECLOGO-eff-5-4"/>
          <p:cNvPicPr>
            <a:picLocks noChangeAspect="1"/>
          </p:cNvPicPr>
          <p:nvPr/>
        </p:nvPicPr>
        <p:blipFill>
          <a:blip r:embed="rId8"/>
          <a:stretch>
            <a:fillRect/>
          </a:stretch>
        </p:blipFill>
        <p:spPr>
          <a:xfrm>
            <a:off x="2160270" y="2361883"/>
            <a:ext cx="1163638" cy="668337"/>
          </a:xfrm>
          <a:prstGeom prst="rect">
            <a:avLst/>
          </a:prstGeom>
          <a:noFill/>
          <a:ln w="9525">
            <a:noFill/>
          </a:ln>
        </p:spPr>
      </p:pic>
      <p:pic>
        <p:nvPicPr>
          <p:cNvPr id="3089" name="Picture 10" descr="PPECLOGO-eff-5-2"/>
          <p:cNvPicPr>
            <a:picLocks noChangeAspect="1"/>
          </p:cNvPicPr>
          <p:nvPr/>
        </p:nvPicPr>
        <p:blipFill>
          <a:blip r:embed="rId9"/>
          <a:stretch>
            <a:fillRect/>
          </a:stretch>
        </p:blipFill>
        <p:spPr>
          <a:xfrm>
            <a:off x="3832225" y="2503488"/>
            <a:ext cx="1444625" cy="854075"/>
          </a:xfrm>
          <a:prstGeom prst="rect">
            <a:avLst/>
          </a:prstGeom>
          <a:noFill/>
          <a:ln w="9525">
            <a:noFill/>
          </a:ln>
        </p:spPr>
      </p:pic>
      <p:pic>
        <p:nvPicPr>
          <p:cNvPr id="3090" name="Picture 11" descr="PPECLOGO-eff-5-4"/>
          <p:cNvPicPr>
            <a:picLocks noChangeAspect="1"/>
          </p:cNvPicPr>
          <p:nvPr/>
        </p:nvPicPr>
        <p:blipFill>
          <a:blip r:embed="rId8"/>
          <a:stretch>
            <a:fillRect/>
          </a:stretch>
        </p:blipFill>
        <p:spPr>
          <a:xfrm>
            <a:off x="7404100" y="2028825"/>
            <a:ext cx="879475" cy="506413"/>
          </a:xfrm>
          <a:prstGeom prst="rect">
            <a:avLst/>
          </a:prstGeom>
          <a:noFill/>
          <a:ln w="9525">
            <a:noFill/>
          </a:ln>
        </p:spPr>
      </p:pic>
      <p:pic>
        <p:nvPicPr>
          <p:cNvPr id="3091" name="Picture 12" descr="PPECLOGO-eff-0-1"/>
          <p:cNvPicPr>
            <a:picLocks noChangeAspect="1"/>
          </p:cNvPicPr>
          <p:nvPr/>
        </p:nvPicPr>
        <p:blipFill>
          <a:blip r:embed="rId10"/>
          <a:stretch>
            <a:fillRect/>
          </a:stretch>
        </p:blipFill>
        <p:spPr>
          <a:xfrm>
            <a:off x="5873750" y="2579688"/>
            <a:ext cx="411163" cy="233362"/>
          </a:xfrm>
          <a:prstGeom prst="rect">
            <a:avLst/>
          </a:prstGeom>
          <a:noFill/>
          <a:ln w="9525">
            <a:noFill/>
          </a:ln>
        </p:spPr>
      </p:pic>
      <p:pic>
        <p:nvPicPr>
          <p:cNvPr id="3092" name="Picture 13" descr="PPECLOGO-eff-0-1"/>
          <p:cNvPicPr>
            <a:picLocks noChangeAspect="1"/>
          </p:cNvPicPr>
          <p:nvPr/>
        </p:nvPicPr>
        <p:blipFill>
          <a:blip r:embed="rId10"/>
          <a:stretch>
            <a:fillRect/>
          </a:stretch>
        </p:blipFill>
        <p:spPr>
          <a:xfrm>
            <a:off x="8480425" y="1785938"/>
            <a:ext cx="411163" cy="233362"/>
          </a:xfrm>
          <a:prstGeom prst="rect">
            <a:avLst/>
          </a:prstGeom>
          <a:noFill/>
          <a:ln w="9525">
            <a:noFill/>
          </a:ln>
        </p:spPr>
      </p:pic>
      <p:pic>
        <p:nvPicPr>
          <p:cNvPr id="3093" name="Picture 14" descr="PPECLOGO-eff2-1-2"/>
          <p:cNvPicPr>
            <a:picLocks noChangeAspect="1"/>
          </p:cNvPicPr>
          <p:nvPr/>
        </p:nvPicPr>
        <p:blipFill>
          <a:blip r:embed="rId11"/>
          <a:stretch>
            <a:fillRect/>
          </a:stretch>
        </p:blipFill>
        <p:spPr>
          <a:xfrm>
            <a:off x="1235075" y="2093913"/>
            <a:ext cx="1336675" cy="849312"/>
          </a:xfrm>
          <a:prstGeom prst="rect">
            <a:avLst/>
          </a:prstGeom>
          <a:noFill/>
          <a:ln w="9525">
            <a:noFill/>
          </a:ln>
        </p:spPr>
      </p:pic>
      <p:pic>
        <p:nvPicPr>
          <p:cNvPr id="3094" name="Picture 15" descr="PPECLOGO-eff2-1-3"/>
          <p:cNvPicPr>
            <a:picLocks noChangeAspect="1"/>
          </p:cNvPicPr>
          <p:nvPr/>
        </p:nvPicPr>
        <p:blipFill>
          <a:blip r:embed="rId12"/>
          <a:stretch>
            <a:fillRect/>
          </a:stretch>
        </p:blipFill>
        <p:spPr>
          <a:xfrm>
            <a:off x="2755900" y="2049463"/>
            <a:ext cx="344488" cy="217487"/>
          </a:xfrm>
          <a:prstGeom prst="rect">
            <a:avLst/>
          </a:prstGeom>
          <a:noFill/>
          <a:ln w="9525">
            <a:noFill/>
          </a:ln>
        </p:spPr>
      </p:pic>
      <p:pic>
        <p:nvPicPr>
          <p:cNvPr id="3095" name="Picture 16" descr="PPECLOGO-eff2-1-4"/>
          <p:cNvPicPr>
            <a:picLocks noChangeAspect="1"/>
          </p:cNvPicPr>
          <p:nvPr/>
        </p:nvPicPr>
        <p:blipFill>
          <a:blip r:embed="rId13"/>
          <a:stretch>
            <a:fillRect/>
          </a:stretch>
        </p:blipFill>
        <p:spPr>
          <a:xfrm>
            <a:off x="6327775" y="2397125"/>
            <a:ext cx="554038" cy="349250"/>
          </a:xfrm>
          <a:prstGeom prst="rect">
            <a:avLst/>
          </a:prstGeom>
          <a:noFill/>
          <a:ln w="9525">
            <a:noFill/>
          </a:ln>
        </p:spPr>
      </p:pic>
      <p:pic>
        <p:nvPicPr>
          <p:cNvPr id="3096" name="Picture 17" descr="PPECLOGO-eff2-1-3"/>
          <p:cNvPicPr>
            <a:picLocks noChangeAspect="1"/>
          </p:cNvPicPr>
          <p:nvPr/>
        </p:nvPicPr>
        <p:blipFill>
          <a:blip r:embed="rId12"/>
          <a:stretch>
            <a:fillRect/>
          </a:stretch>
        </p:blipFill>
        <p:spPr>
          <a:xfrm>
            <a:off x="6892925" y="2125663"/>
            <a:ext cx="284163" cy="179387"/>
          </a:xfrm>
          <a:prstGeom prst="rect">
            <a:avLst/>
          </a:prstGeom>
          <a:noFill/>
          <a:ln w="9525">
            <a:noFill/>
          </a:ln>
        </p:spPr>
      </p:pic>
      <p:pic>
        <p:nvPicPr>
          <p:cNvPr id="3097" name="Picture 18" descr="PPECLOGO-eff2-1-3"/>
          <p:cNvPicPr>
            <a:picLocks noChangeAspect="1"/>
          </p:cNvPicPr>
          <p:nvPr/>
        </p:nvPicPr>
        <p:blipFill>
          <a:blip r:embed="rId12"/>
          <a:stretch>
            <a:fillRect/>
          </a:stretch>
        </p:blipFill>
        <p:spPr>
          <a:xfrm>
            <a:off x="7292975" y="2460625"/>
            <a:ext cx="222250" cy="141288"/>
          </a:xfrm>
          <a:prstGeom prst="rect">
            <a:avLst/>
          </a:prstGeom>
          <a:noFill/>
          <a:ln w="9525">
            <a:noFill/>
          </a:ln>
        </p:spPr>
      </p:pic>
      <p:sp>
        <p:nvSpPr>
          <p:cNvPr id="22" name="TextBox 13"/>
          <p:cNvSpPr txBox="1"/>
          <p:nvPr/>
        </p:nvSpPr>
        <p:spPr>
          <a:xfrm>
            <a:off x="19050" y="1842135"/>
            <a:ext cx="9126855" cy="829945"/>
          </a:xfrm>
          <a:prstGeom prst="rect">
            <a:avLst/>
          </a:prstGeom>
          <a:noFill/>
          <a:effectLst>
            <a:outerShdw blurRad="50800" dist="38100" dir="2700000" algn="tl" rotWithShape="0">
              <a:prstClr val="black">
                <a:alpha val="40000"/>
              </a:prstClr>
            </a:outerShdw>
          </a:effectLst>
        </p:spPr>
        <p:txBody>
          <a:bodyPr wrap="square">
            <a:spAutoFit/>
          </a:bodyPr>
          <a:lstStyle/>
          <a:p>
            <a:pPr marR="0" algn="ctr" defTabSz="914400">
              <a:buClrTx/>
              <a:buSzTx/>
              <a:buFontTx/>
              <a:buNone/>
              <a:defRPr/>
            </a:pPr>
            <a:r>
              <a:rPr kumimoji="0" lang="zh-CN" altLang="zh-CN" sz="4800" b="1" kern="1200" cap="none" spc="0" normalizeH="0" baseline="0" noProof="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建设项目交易阶段工程造价管理</a:t>
            </a:r>
            <a:endParaRPr kumimoji="0" lang="zh-CN" altLang="zh-CN" sz="4800" b="1" kern="1200" cap="none" spc="0" normalizeH="0" baseline="0" noProof="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cxnSp>
        <p:nvCxnSpPr>
          <p:cNvPr id="23" name="直接连接符 22"/>
          <p:cNvCxnSpPr/>
          <p:nvPr/>
        </p:nvCxnSpPr>
        <p:spPr>
          <a:xfrm>
            <a:off x="0" y="3397250"/>
            <a:ext cx="9144000" cy="0"/>
          </a:xfrm>
          <a:prstGeom prst="line">
            <a:avLst/>
          </a:prstGeom>
          <a:ln w="19050">
            <a:solidFill>
              <a:srgbClr val="04AEDA"/>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4762" y="3617913"/>
            <a:ext cx="3063875" cy="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sp>
        <p:nvSpPr>
          <p:cNvPr id="9239" name="矩形 29"/>
          <p:cNvSpPr/>
          <p:nvPr/>
        </p:nvSpPr>
        <p:spPr>
          <a:xfrm>
            <a:off x="4050189" y="3449638"/>
            <a:ext cx="905510" cy="337185"/>
          </a:xfrm>
          <a:prstGeom prst="rect">
            <a:avLst/>
          </a:prstGeom>
          <a:noFill/>
          <a:ln w="9525">
            <a:noFill/>
          </a:ln>
        </p:spPr>
        <p:txBody>
          <a:bodyPr wrap="none">
            <a:spAutoFit/>
          </a:bodyPr>
          <a:p>
            <a:pPr algn="ctr"/>
            <a:r>
              <a:rPr lang="en-US" altLang="zh-CN" sz="1600" dirty="0">
                <a:latin typeface="Arial" panose="020B0604020202020204" pitchFamily="34" charset="0"/>
              </a:rPr>
              <a:t> </a:t>
            </a:r>
            <a:r>
              <a:rPr lang="zh-CN" altLang="en-US" sz="1600" dirty="0">
                <a:latin typeface="Arial" panose="020B0604020202020204" pitchFamily="34" charset="0"/>
              </a:rPr>
              <a:t>厉彦菊 </a:t>
            </a:r>
            <a:endParaRPr lang="zh-CN" altLang="zh-CN" sz="1400" dirty="0">
              <a:latin typeface="Arial" panose="020B0604020202020204" pitchFamily="34" charset="0"/>
            </a:endParaRPr>
          </a:p>
        </p:txBody>
      </p:sp>
      <p:cxnSp>
        <p:nvCxnSpPr>
          <p:cNvPr id="32" name="直接连接符 31"/>
          <p:cNvCxnSpPr/>
          <p:nvPr/>
        </p:nvCxnSpPr>
        <p:spPr>
          <a:xfrm>
            <a:off x="1588" y="1289050"/>
            <a:ext cx="9144000" cy="0"/>
          </a:xfrm>
          <a:prstGeom prst="line">
            <a:avLst/>
          </a:prstGeom>
          <a:ln w="19050">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0" y="3552825"/>
            <a:ext cx="3059113" cy="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0" y="3689350"/>
            <a:ext cx="3059113" cy="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5926138" y="3598863"/>
            <a:ext cx="3217863" cy="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5926138" y="3533775"/>
            <a:ext cx="3217863" cy="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5922963" y="3670300"/>
            <a:ext cx="3221038" cy="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088"/>
                                        </p:tgtEl>
                                        <p:attrNameLst>
                                          <p:attrName>style.visibility</p:attrName>
                                        </p:attrNameLst>
                                      </p:cBhvr>
                                      <p:to>
                                        <p:strVal val="visible"/>
                                      </p:to>
                                    </p:set>
                                    <p:animEffect filter="fade">
                                      <p:cBhvr>
                                        <p:cTn id="7" dur="500"/>
                                        <p:tgtEl>
                                          <p:spTgt spid="3088"/>
                                        </p:tgtEl>
                                      </p:cBhvr>
                                    </p:animEffect>
                                  </p:childTnLst>
                                </p:cTn>
                              </p:par>
                              <p:par>
                                <p:cTn id="8" presetID="10" presetClass="entr" presetSubtype="0" fill="hold" nodeType="withEffect">
                                  <p:stCondLst>
                                    <p:cond delay="0"/>
                                  </p:stCondLst>
                                  <p:childTnLst>
                                    <p:set>
                                      <p:cBhvr>
                                        <p:cTn id="9" dur="1" fill="hold">
                                          <p:stCondLst>
                                            <p:cond delay="0"/>
                                          </p:stCondLst>
                                        </p:cTn>
                                        <p:tgtEl>
                                          <p:spTgt spid="3084"/>
                                        </p:tgtEl>
                                        <p:attrNameLst>
                                          <p:attrName>style.visibility</p:attrName>
                                        </p:attrNameLst>
                                      </p:cBhvr>
                                      <p:to>
                                        <p:strVal val="visible"/>
                                      </p:to>
                                    </p:set>
                                    <p:animEffect filter="fade">
                                      <p:cBhvr>
                                        <p:cTn id="10" dur="500"/>
                                        <p:tgtEl>
                                          <p:spTgt spid="3084"/>
                                        </p:tgtEl>
                                      </p:cBhvr>
                                    </p:animEffect>
                                  </p:childTnLst>
                                </p:cTn>
                              </p:par>
                              <p:par>
                                <p:cTn id="11" presetID="10" presetClass="entr" presetSubtype="0" fill="hold" nodeType="withEffect">
                                  <p:stCondLst>
                                    <p:cond delay="0"/>
                                  </p:stCondLst>
                                  <p:childTnLst>
                                    <p:set>
                                      <p:cBhvr>
                                        <p:cTn id="12" dur="1" fill="hold">
                                          <p:stCondLst>
                                            <p:cond delay="0"/>
                                          </p:stCondLst>
                                        </p:cTn>
                                        <p:tgtEl>
                                          <p:spTgt spid="3083"/>
                                        </p:tgtEl>
                                        <p:attrNameLst>
                                          <p:attrName>style.visibility</p:attrName>
                                        </p:attrNameLst>
                                      </p:cBhvr>
                                      <p:to>
                                        <p:strVal val="visible"/>
                                      </p:to>
                                    </p:set>
                                    <p:animEffect filter="fade">
                                      <p:cBhvr>
                                        <p:cTn id="13" dur="500"/>
                                        <p:tgtEl>
                                          <p:spTgt spid="3083"/>
                                        </p:tgtEl>
                                      </p:cBhvr>
                                    </p:animEffect>
                                  </p:childTnLst>
                                </p:cTn>
                              </p:par>
                              <p:par>
                                <p:cTn id="14" presetID="10" presetClass="entr" presetSubtype="0" fill="hold" nodeType="withEffect">
                                  <p:stCondLst>
                                    <p:cond delay="0"/>
                                  </p:stCondLst>
                                  <p:childTnLst>
                                    <p:set>
                                      <p:cBhvr>
                                        <p:cTn id="15" dur="1" fill="hold">
                                          <p:stCondLst>
                                            <p:cond delay="0"/>
                                          </p:stCondLst>
                                        </p:cTn>
                                        <p:tgtEl>
                                          <p:spTgt spid="3081"/>
                                        </p:tgtEl>
                                        <p:attrNameLst>
                                          <p:attrName>style.visibility</p:attrName>
                                        </p:attrNameLst>
                                      </p:cBhvr>
                                      <p:to>
                                        <p:strVal val="visible"/>
                                      </p:to>
                                    </p:set>
                                    <p:animEffect filter="fade">
                                      <p:cBhvr>
                                        <p:cTn id="16" dur="500"/>
                                        <p:tgtEl>
                                          <p:spTgt spid="3081"/>
                                        </p:tgtEl>
                                      </p:cBhvr>
                                    </p:animEffect>
                                  </p:childTnLst>
                                </p:cTn>
                              </p:par>
                              <p:par>
                                <p:cTn id="17" presetID="10" presetClass="entr" presetSubtype="0" fill="hold" nodeType="withEffect">
                                  <p:stCondLst>
                                    <p:cond delay="0"/>
                                  </p:stCondLst>
                                  <p:childTnLst>
                                    <p:set>
                                      <p:cBhvr>
                                        <p:cTn id="18" dur="1" fill="hold">
                                          <p:stCondLst>
                                            <p:cond delay="0"/>
                                          </p:stCondLst>
                                        </p:cTn>
                                        <p:tgtEl>
                                          <p:spTgt spid="3087"/>
                                        </p:tgtEl>
                                        <p:attrNameLst>
                                          <p:attrName>style.visibility</p:attrName>
                                        </p:attrNameLst>
                                      </p:cBhvr>
                                      <p:to>
                                        <p:strVal val="visible"/>
                                      </p:to>
                                    </p:set>
                                    <p:animEffect filter="fade">
                                      <p:cBhvr>
                                        <p:cTn id="19" dur="500"/>
                                        <p:tgtEl>
                                          <p:spTgt spid="3087"/>
                                        </p:tgtEl>
                                      </p:cBhvr>
                                    </p:animEffect>
                                  </p:childTnLst>
                                </p:cTn>
                              </p:par>
                              <p:par>
                                <p:cTn id="20" presetID="10" presetClass="entr" presetSubtype="0" fill="hold" nodeType="withEffect">
                                  <p:stCondLst>
                                    <p:cond delay="0"/>
                                  </p:stCondLst>
                                  <p:childTnLst>
                                    <p:set>
                                      <p:cBhvr>
                                        <p:cTn id="21" dur="1" fill="hold">
                                          <p:stCondLst>
                                            <p:cond delay="0"/>
                                          </p:stCondLst>
                                        </p:cTn>
                                        <p:tgtEl>
                                          <p:spTgt spid="3089"/>
                                        </p:tgtEl>
                                        <p:attrNameLst>
                                          <p:attrName>style.visibility</p:attrName>
                                        </p:attrNameLst>
                                      </p:cBhvr>
                                      <p:to>
                                        <p:strVal val="visible"/>
                                      </p:to>
                                    </p:set>
                                    <p:animEffect filter="fade">
                                      <p:cBhvr>
                                        <p:cTn id="22" dur="500"/>
                                        <p:tgtEl>
                                          <p:spTgt spid="3089"/>
                                        </p:tgtEl>
                                      </p:cBhvr>
                                    </p:animEffect>
                                  </p:childTnLst>
                                </p:cTn>
                              </p:par>
                              <p:par>
                                <p:cTn id="23" presetID="10" presetClass="entr" presetSubtype="0" fill="hold" nodeType="withEffect">
                                  <p:stCondLst>
                                    <p:cond delay="0"/>
                                  </p:stCondLst>
                                  <p:childTnLst>
                                    <p:set>
                                      <p:cBhvr>
                                        <p:cTn id="24" dur="1" fill="hold">
                                          <p:stCondLst>
                                            <p:cond delay="0"/>
                                          </p:stCondLst>
                                        </p:cTn>
                                        <p:tgtEl>
                                          <p:spTgt spid="3091"/>
                                        </p:tgtEl>
                                        <p:attrNameLst>
                                          <p:attrName>style.visibility</p:attrName>
                                        </p:attrNameLst>
                                      </p:cBhvr>
                                      <p:to>
                                        <p:strVal val="visible"/>
                                      </p:to>
                                    </p:set>
                                    <p:animEffect filter="fade">
                                      <p:cBhvr>
                                        <p:cTn id="25" dur="500"/>
                                        <p:tgtEl>
                                          <p:spTgt spid="3091"/>
                                        </p:tgtEl>
                                      </p:cBhvr>
                                    </p:animEffect>
                                  </p:childTnLst>
                                </p:cTn>
                              </p:par>
                              <p:par>
                                <p:cTn id="26" presetID="10" presetClass="entr" presetSubtype="0" fill="hold" nodeType="withEffect">
                                  <p:stCondLst>
                                    <p:cond delay="0"/>
                                  </p:stCondLst>
                                  <p:childTnLst>
                                    <p:set>
                                      <p:cBhvr>
                                        <p:cTn id="27" dur="1" fill="hold">
                                          <p:stCondLst>
                                            <p:cond delay="0"/>
                                          </p:stCondLst>
                                        </p:cTn>
                                        <p:tgtEl>
                                          <p:spTgt spid="3082"/>
                                        </p:tgtEl>
                                        <p:attrNameLst>
                                          <p:attrName>style.visibility</p:attrName>
                                        </p:attrNameLst>
                                      </p:cBhvr>
                                      <p:to>
                                        <p:strVal val="visible"/>
                                      </p:to>
                                    </p:set>
                                    <p:animEffect filter="fade">
                                      <p:cBhvr>
                                        <p:cTn id="28" dur="500"/>
                                        <p:tgtEl>
                                          <p:spTgt spid="3082"/>
                                        </p:tgtEl>
                                      </p:cBhvr>
                                    </p:animEffect>
                                  </p:childTnLst>
                                </p:cTn>
                              </p:par>
                              <p:par>
                                <p:cTn id="29" presetID="10" presetClass="entr" presetSubtype="0" fill="hold" nodeType="withEffect">
                                  <p:stCondLst>
                                    <p:cond delay="0"/>
                                  </p:stCondLst>
                                  <p:childTnLst>
                                    <p:set>
                                      <p:cBhvr>
                                        <p:cTn id="30" dur="1" fill="hold">
                                          <p:stCondLst>
                                            <p:cond delay="0"/>
                                          </p:stCondLst>
                                        </p:cTn>
                                        <p:tgtEl>
                                          <p:spTgt spid="3090"/>
                                        </p:tgtEl>
                                        <p:attrNameLst>
                                          <p:attrName>style.visibility</p:attrName>
                                        </p:attrNameLst>
                                      </p:cBhvr>
                                      <p:to>
                                        <p:strVal val="visible"/>
                                      </p:to>
                                    </p:set>
                                    <p:animEffect filter="fade">
                                      <p:cBhvr>
                                        <p:cTn id="31" dur="500"/>
                                        <p:tgtEl>
                                          <p:spTgt spid="3090"/>
                                        </p:tgtEl>
                                      </p:cBhvr>
                                    </p:animEffect>
                                  </p:childTnLst>
                                </p:cTn>
                              </p:par>
                              <p:par>
                                <p:cTn id="32" presetID="10" presetClass="entr" presetSubtype="0" fill="hold" nodeType="withEffect">
                                  <p:stCondLst>
                                    <p:cond delay="0"/>
                                  </p:stCondLst>
                                  <p:childTnLst>
                                    <p:set>
                                      <p:cBhvr>
                                        <p:cTn id="33" dur="1" fill="hold">
                                          <p:stCondLst>
                                            <p:cond delay="0"/>
                                          </p:stCondLst>
                                        </p:cTn>
                                        <p:tgtEl>
                                          <p:spTgt spid="3085"/>
                                        </p:tgtEl>
                                        <p:attrNameLst>
                                          <p:attrName>style.visibility</p:attrName>
                                        </p:attrNameLst>
                                      </p:cBhvr>
                                      <p:to>
                                        <p:strVal val="visible"/>
                                      </p:to>
                                    </p:set>
                                    <p:animEffect filter="fade">
                                      <p:cBhvr>
                                        <p:cTn id="34" dur="500"/>
                                        <p:tgtEl>
                                          <p:spTgt spid="3085"/>
                                        </p:tgtEl>
                                      </p:cBhvr>
                                    </p:animEffect>
                                  </p:childTnLst>
                                </p:cTn>
                              </p:par>
                              <p:par>
                                <p:cTn id="35" presetID="10" presetClass="entr" presetSubtype="0" fill="hold" nodeType="withEffect">
                                  <p:stCondLst>
                                    <p:cond delay="0"/>
                                  </p:stCondLst>
                                  <p:childTnLst>
                                    <p:set>
                                      <p:cBhvr>
                                        <p:cTn id="36" dur="1" fill="hold">
                                          <p:stCondLst>
                                            <p:cond delay="0"/>
                                          </p:stCondLst>
                                        </p:cTn>
                                        <p:tgtEl>
                                          <p:spTgt spid="3092"/>
                                        </p:tgtEl>
                                        <p:attrNameLst>
                                          <p:attrName>style.visibility</p:attrName>
                                        </p:attrNameLst>
                                      </p:cBhvr>
                                      <p:to>
                                        <p:strVal val="visible"/>
                                      </p:to>
                                    </p:set>
                                    <p:animEffect filter="fade">
                                      <p:cBhvr>
                                        <p:cTn id="37" dur="500"/>
                                        <p:tgtEl>
                                          <p:spTgt spid="3092"/>
                                        </p:tgtEl>
                                      </p:cBhvr>
                                    </p:animEffect>
                                  </p:childTnLst>
                                </p:cTn>
                              </p:par>
                              <p:par>
                                <p:cTn id="38" presetID="10" presetClass="entr" presetSubtype="0" fill="hold" nodeType="withEffect">
                                  <p:stCondLst>
                                    <p:cond delay="0"/>
                                  </p:stCondLst>
                                  <p:childTnLst>
                                    <p:set>
                                      <p:cBhvr>
                                        <p:cTn id="39" dur="1" fill="hold">
                                          <p:stCondLst>
                                            <p:cond delay="0"/>
                                          </p:stCondLst>
                                        </p:cTn>
                                        <p:tgtEl>
                                          <p:spTgt spid="3086"/>
                                        </p:tgtEl>
                                        <p:attrNameLst>
                                          <p:attrName>style.visibility</p:attrName>
                                        </p:attrNameLst>
                                      </p:cBhvr>
                                      <p:to>
                                        <p:strVal val="visible"/>
                                      </p:to>
                                    </p:set>
                                    <p:animEffect filter="fade">
                                      <p:cBhvr>
                                        <p:cTn id="40" dur="500"/>
                                        <p:tgtEl>
                                          <p:spTgt spid="3086"/>
                                        </p:tgtEl>
                                      </p:cBhvr>
                                    </p:animEffect>
                                  </p:childTnLst>
                                </p:cTn>
                              </p:par>
                              <p:par>
                                <p:cTn id="41" presetID="35" presetClass="path" presetSubtype="0" fill="hold" nodeType="withEffect">
                                  <p:stCondLst>
                                    <p:cond delay="0"/>
                                  </p:stCondLst>
                                  <p:childTnLst>
                                    <p:animMotion origin="layout" path="M -2.5E-6 1.48148E-6 L -0.25 1.48148E-6 " pathEditMode="relative" rAng="0" ptsTypes="AA">
                                      <p:cBhvr>
                                        <p:cTn id="42" dur="5000" fill="hold"/>
                                        <p:tgtEl>
                                          <p:spTgt spid="3090"/>
                                        </p:tgtEl>
                                        <p:attrNameLst>
                                          <p:attrName>ppt_x</p:attrName>
                                          <p:attrName>ppt_y</p:attrName>
                                        </p:attrNameLst>
                                      </p:cBhvr>
                                      <p:rCtr x="-12500" y="0"/>
                                    </p:animMotion>
                                  </p:childTnLst>
                                </p:cTn>
                              </p:par>
                              <p:par>
                                <p:cTn id="43" presetID="35" presetClass="path" presetSubtype="0" fill="hold" nodeType="withEffect">
                                  <p:stCondLst>
                                    <p:cond delay="0"/>
                                  </p:stCondLst>
                                  <p:childTnLst>
                                    <p:animMotion origin="layout" path="M -4.72222E-6 -1.85185E-6 L -0.31631 -1.85185E-6 " pathEditMode="relative" rAng="0" ptsTypes="AA">
                                      <p:cBhvr>
                                        <p:cTn id="44" dur="5000" fill="hold"/>
                                        <p:tgtEl>
                                          <p:spTgt spid="3082"/>
                                        </p:tgtEl>
                                        <p:attrNameLst>
                                          <p:attrName>ppt_x</p:attrName>
                                          <p:attrName>ppt_y</p:attrName>
                                        </p:attrNameLst>
                                      </p:cBhvr>
                                      <p:rCtr x="-15800" y="0"/>
                                    </p:animMotion>
                                  </p:childTnLst>
                                </p:cTn>
                              </p:par>
                              <p:par>
                                <p:cTn id="45" presetID="35" presetClass="path" presetSubtype="0" fill="hold" nodeType="withEffect">
                                  <p:stCondLst>
                                    <p:cond delay="0"/>
                                  </p:stCondLst>
                                  <p:childTnLst>
                                    <p:animMotion origin="layout" path="M 0.00504 1.7284E-6 L -0.46684 1.7284E-6 " pathEditMode="relative" rAng="0" ptsTypes="AA">
                                      <p:cBhvr>
                                        <p:cTn id="46" dur="5000" fill="hold"/>
                                        <p:tgtEl>
                                          <p:spTgt spid="3085"/>
                                        </p:tgtEl>
                                        <p:attrNameLst>
                                          <p:attrName>ppt_x</p:attrName>
                                          <p:attrName>ppt_y</p:attrName>
                                        </p:attrNameLst>
                                      </p:cBhvr>
                                      <p:rCtr x="-23600" y="0"/>
                                    </p:animMotion>
                                  </p:childTnLst>
                                </p:cTn>
                              </p:par>
                              <p:par>
                                <p:cTn id="47" presetID="35" presetClass="path" presetSubtype="0" fill="hold" nodeType="withEffect">
                                  <p:stCondLst>
                                    <p:cond delay="0"/>
                                  </p:stCondLst>
                                  <p:childTnLst>
                                    <p:animMotion origin="layout" path="M -4.72222E-6 1.48148E-6 L -0.19531 1.48148E-6 " pathEditMode="relative" rAng="0" ptsTypes="AA">
                                      <p:cBhvr>
                                        <p:cTn id="48" dur="5000" fill="hold"/>
                                        <p:tgtEl>
                                          <p:spTgt spid="3087"/>
                                        </p:tgtEl>
                                        <p:attrNameLst>
                                          <p:attrName>ppt_x</p:attrName>
                                          <p:attrName>ppt_y</p:attrName>
                                        </p:attrNameLst>
                                      </p:cBhvr>
                                      <p:rCtr x="-9800" y="0"/>
                                    </p:animMotion>
                                  </p:childTnLst>
                                </p:cTn>
                              </p:par>
                              <p:par>
                                <p:cTn id="49" presetID="35" presetClass="path" presetSubtype="0" fill="hold" nodeType="withEffect">
                                  <p:stCondLst>
                                    <p:cond delay="0"/>
                                  </p:stCondLst>
                                  <p:childTnLst>
                                    <p:animMotion origin="layout" path="M 5E-6 -3.95062E-6 L -0.43594 -3.95062E-6 " pathEditMode="relative" rAng="0" ptsTypes="AA">
                                      <p:cBhvr>
                                        <p:cTn id="50" dur="5000" fill="hold"/>
                                        <p:tgtEl>
                                          <p:spTgt spid="3084"/>
                                        </p:tgtEl>
                                        <p:attrNameLst>
                                          <p:attrName>ppt_x</p:attrName>
                                          <p:attrName>ppt_y</p:attrName>
                                        </p:attrNameLst>
                                      </p:cBhvr>
                                      <p:rCtr x="-21800" y="0"/>
                                    </p:animMotion>
                                  </p:childTnLst>
                                </p:cTn>
                              </p:par>
                              <p:par>
                                <p:cTn id="51" presetID="35" presetClass="path" presetSubtype="0" fill="hold" nodeType="withEffect">
                                  <p:stCondLst>
                                    <p:cond delay="0"/>
                                  </p:stCondLst>
                                  <p:childTnLst>
                                    <p:animMotion origin="layout" path="M 3.05556E-6 7.40741E-7 L -0.61719 7.40741E-7 " pathEditMode="relative" rAng="0" ptsTypes="AA">
                                      <p:cBhvr>
                                        <p:cTn id="52" dur="5000" fill="hold"/>
                                        <p:tgtEl>
                                          <p:spTgt spid="3086"/>
                                        </p:tgtEl>
                                        <p:attrNameLst>
                                          <p:attrName>ppt_x</p:attrName>
                                          <p:attrName>ppt_y</p:attrName>
                                        </p:attrNameLst>
                                      </p:cBhvr>
                                      <p:rCtr x="-30900" y="0"/>
                                    </p:animMotion>
                                  </p:childTnLst>
                                </p:cTn>
                              </p:par>
                              <p:par>
                                <p:cTn id="53" presetID="35" presetClass="path" presetSubtype="0" fill="hold" nodeType="withEffect">
                                  <p:stCondLst>
                                    <p:cond delay="0"/>
                                  </p:stCondLst>
                                  <p:childTnLst>
                                    <p:animMotion origin="layout" path="M 2.5E-6 3.45679E-6 L -0.33577 3.45679E-6 " pathEditMode="relative" rAng="0" ptsTypes="AA">
                                      <p:cBhvr>
                                        <p:cTn id="54" dur="5000" fill="hold"/>
                                        <p:tgtEl>
                                          <p:spTgt spid="3081"/>
                                        </p:tgtEl>
                                        <p:attrNameLst>
                                          <p:attrName>ppt_x</p:attrName>
                                          <p:attrName>ppt_y</p:attrName>
                                        </p:attrNameLst>
                                      </p:cBhvr>
                                      <p:rCtr x="-16800" y="0"/>
                                    </p:animMotion>
                                  </p:childTnLst>
                                </p:cTn>
                              </p:par>
                              <p:par>
                                <p:cTn id="55" presetID="35" presetClass="path" presetSubtype="0" fill="hold" nodeType="withEffect">
                                  <p:stCondLst>
                                    <p:cond delay="0"/>
                                  </p:stCondLst>
                                  <p:childTnLst>
                                    <p:animMotion origin="layout" path="M 3.05556E-6 -4.07407E-6 L -0.57188 -4.07407E-6 " pathEditMode="relative" rAng="0" ptsTypes="AA">
                                      <p:cBhvr>
                                        <p:cTn id="56" dur="5000" fill="hold"/>
                                        <p:tgtEl>
                                          <p:spTgt spid="3091"/>
                                        </p:tgtEl>
                                        <p:attrNameLst>
                                          <p:attrName>ppt_x</p:attrName>
                                          <p:attrName>ppt_y</p:attrName>
                                        </p:attrNameLst>
                                      </p:cBhvr>
                                      <p:rCtr x="-28600" y="0"/>
                                    </p:animMotion>
                                  </p:childTnLst>
                                </p:cTn>
                              </p:par>
                              <p:par>
                                <p:cTn id="57" presetID="35" presetClass="path" presetSubtype="0" fill="hold" nodeType="withEffect">
                                  <p:stCondLst>
                                    <p:cond delay="0"/>
                                  </p:stCondLst>
                                  <p:childTnLst>
                                    <p:animMotion origin="layout" path="M 3.61111E-6 -3.08642E-6 L -0.57188 -3.08642E-6 " pathEditMode="relative" rAng="0" ptsTypes="AA">
                                      <p:cBhvr>
                                        <p:cTn id="58" dur="5000" fill="hold"/>
                                        <p:tgtEl>
                                          <p:spTgt spid="3092"/>
                                        </p:tgtEl>
                                        <p:attrNameLst>
                                          <p:attrName>ppt_x</p:attrName>
                                          <p:attrName>ppt_y</p:attrName>
                                        </p:attrNameLst>
                                      </p:cBhvr>
                                      <p:rCtr x="-28600" y="0"/>
                                    </p:animMotion>
                                  </p:childTnLst>
                                </p:cTn>
                              </p:par>
                              <p:par>
                                <p:cTn id="59" presetID="63" presetClass="path" presetSubtype="0" fill="hold" nodeType="withEffect">
                                  <p:stCondLst>
                                    <p:cond delay="0"/>
                                  </p:stCondLst>
                                  <p:childTnLst>
                                    <p:animMotion origin="layout" path="M -2.77778E-7 -3.08642E-6 L 0.43906 -3.08642E-6 " pathEditMode="relative" rAng="0" ptsTypes="AA">
                                      <p:cBhvr>
                                        <p:cTn id="60" dur="5000" fill="hold"/>
                                        <p:tgtEl>
                                          <p:spTgt spid="3089"/>
                                        </p:tgtEl>
                                        <p:attrNameLst>
                                          <p:attrName>ppt_x</p:attrName>
                                          <p:attrName>ppt_y</p:attrName>
                                        </p:attrNameLst>
                                      </p:cBhvr>
                                      <p:rCtr x="21900" y="0"/>
                                    </p:animMotion>
                                  </p:childTnLst>
                                </p:cTn>
                              </p:par>
                              <p:par>
                                <p:cTn id="61" presetID="63" presetClass="path" presetSubtype="0" fill="hold" nodeType="withEffect">
                                  <p:stCondLst>
                                    <p:cond delay="0"/>
                                  </p:stCondLst>
                                  <p:childTnLst>
                                    <p:animMotion origin="layout" path="M 2.22222E-6 -1.7284E-6 L 0.62812 -1.7284E-6 " pathEditMode="relative" rAng="0" ptsTypes="AA">
                                      <p:cBhvr>
                                        <p:cTn id="62" dur="5000" fill="hold"/>
                                        <p:tgtEl>
                                          <p:spTgt spid="3088"/>
                                        </p:tgtEl>
                                        <p:attrNameLst>
                                          <p:attrName>ppt_x</p:attrName>
                                          <p:attrName>ppt_y</p:attrName>
                                        </p:attrNameLst>
                                      </p:cBhvr>
                                      <p:rCtr x="31400" y="0"/>
                                    </p:animMotion>
                                  </p:childTnLst>
                                </p:cTn>
                              </p:par>
                              <p:par>
                                <p:cTn id="63" presetID="63" presetClass="path" presetSubtype="0" fill="hold" nodeType="withEffect">
                                  <p:stCondLst>
                                    <p:cond delay="0"/>
                                  </p:stCondLst>
                                  <p:childTnLst>
                                    <p:animMotion origin="layout" path="M -4.16667E-6 -2.46914E-6 L 0.42466 -2.46914E-6 " pathEditMode="relative" rAng="0" ptsTypes="AA">
                                      <p:cBhvr>
                                        <p:cTn id="64" dur="5000" fill="hold"/>
                                        <p:tgtEl>
                                          <p:spTgt spid="3083"/>
                                        </p:tgtEl>
                                        <p:attrNameLst>
                                          <p:attrName>ppt_x</p:attrName>
                                          <p:attrName>ppt_y</p:attrName>
                                        </p:attrNameLst>
                                      </p:cBhvr>
                                      <p:rCtr x="21200" y="0"/>
                                    </p:animMotion>
                                  </p:childTnLst>
                                </p:cTn>
                              </p:par>
                              <p:par>
                                <p:cTn id="65" presetID="10" presetClass="exit" presetSubtype="0" fill="hold" nodeType="withEffect">
                                  <p:stCondLst>
                                    <p:cond delay="2500"/>
                                  </p:stCondLst>
                                  <p:childTnLst>
                                    <p:animEffect filter="fade">
                                      <p:cBhvr>
                                        <p:cTn id="66" dur="500"/>
                                        <p:tgtEl>
                                          <p:spTgt spid="3088"/>
                                        </p:tgtEl>
                                      </p:cBhvr>
                                    </p:animEffect>
                                    <p:set>
                                      <p:cBhvr>
                                        <p:cTn id="67" dur="1" fill="hold">
                                          <p:stCondLst>
                                            <p:cond delay="499"/>
                                          </p:stCondLst>
                                        </p:cTn>
                                        <p:tgtEl>
                                          <p:spTgt spid="3088"/>
                                        </p:tgtEl>
                                        <p:attrNameLst>
                                          <p:attrName>style.visibility</p:attrName>
                                        </p:attrNameLst>
                                      </p:cBhvr>
                                      <p:to>
                                        <p:strVal val="hidden"/>
                                      </p:to>
                                    </p:set>
                                  </p:childTnLst>
                                </p:cTn>
                              </p:par>
                              <p:par>
                                <p:cTn id="68" presetID="10" presetClass="exit" presetSubtype="0" fill="hold" nodeType="withEffect">
                                  <p:stCondLst>
                                    <p:cond delay="2500"/>
                                  </p:stCondLst>
                                  <p:childTnLst>
                                    <p:animEffect filter="fade">
                                      <p:cBhvr>
                                        <p:cTn id="69" dur="500"/>
                                        <p:tgtEl>
                                          <p:spTgt spid="3089"/>
                                        </p:tgtEl>
                                      </p:cBhvr>
                                    </p:animEffect>
                                    <p:set>
                                      <p:cBhvr>
                                        <p:cTn id="70" dur="1" fill="hold">
                                          <p:stCondLst>
                                            <p:cond delay="499"/>
                                          </p:stCondLst>
                                        </p:cTn>
                                        <p:tgtEl>
                                          <p:spTgt spid="3089"/>
                                        </p:tgtEl>
                                        <p:attrNameLst>
                                          <p:attrName>style.visibility</p:attrName>
                                        </p:attrNameLst>
                                      </p:cBhvr>
                                      <p:to>
                                        <p:strVal val="hidden"/>
                                      </p:to>
                                    </p:set>
                                  </p:childTnLst>
                                </p:cTn>
                              </p:par>
                              <p:par>
                                <p:cTn id="71" presetID="10" presetClass="exit" presetSubtype="0" fill="hold" nodeType="withEffect">
                                  <p:stCondLst>
                                    <p:cond delay="2500"/>
                                  </p:stCondLst>
                                  <p:childTnLst>
                                    <p:animEffect filter="fade">
                                      <p:cBhvr>
                                        <p:cTn id="72" dur="500"/>
                                        <p:tgtEl>
                                          <p:spTgt spid="3091"/>
                                        </p:tgtEl>
                                      </p:cBhvr>
                                    </p:animEffect>
                                    <p:set>
                                      <p:cBhvr>
                                        <p:cTn id="73" dur="1" fill="hold">
                                          <p:stCondLst>
                                            <p:cond delay="499"/>
                                          </p:stCondLst>
                                        </p:cTn>
                                        <p:tgtEl>
                                          <p:spTgt spid="3091"/>
                                        </p:tgtEl>
                                        <p:attrNameLst>
                                          <p:attrName>style.visibility</p:attrName>
                                        </p:attrNameLst>
                                      </p:cBhvr>
                                      <p:to>
                                        <p:strVal val="hidden"/>
                                      </p:to>
                                    </p:set>
                                  </p:childTnLst>
                                </p:cTn>
                              </p:par>
                              <p:par>
                                <p:cTn id="74" presetID="10" presetClass="exit" presetSubtype="0" fill="hold" nodeType="withEffect">
                                  <p:stCondLst>
                                    <p:cond delay="2500"/>
                                  </p:stCondLst>
                                  <p:childTnLst>
                                    <p:animEffect filter="fade">
                                      <p:cBhvr>
                                        <p:cTn id="75" dur="500"/>
                                        <p:tgtEl>
                                          <p:spTgt spid="3086"/>
                                        </p:tgtEl>
                                      </p:cBhvr>
                                    </p:animEffect>
                                    <p:set>
                                      <p:cBhvr>
                                        <p:cTn id="76" dur="1" fill="hold">
                                          <p:stCondLst>
                                            <p:cond delay="499"/>
                                          </p:stCondLst>
                                        </p:cTn>
                                        <p:tgtEl>
                                          <p:spTgt spid="3086"/>
                                        </p:tgtEl>
                                        <p:attrNameLst>
                                          <p:attrName>style.visibility</p:attrName>
                                        </p:attrNameLst>
                                      </p:cBhvr>
                                      <p:to>
                                        <p:strVal val="hidden"/>
                                      </p:to>
                                    </p:set>
                                  </p:childTnLst>
                                </p:cTn>
                              </p:par>
                              <p:par>
                                <p:cTn id="77" presetID="10" presetClass="exit" presetSubtype="0" fill="hold" nodeType="withEffect">
                                  <p:stCondLst>
                                    <p:cond delay="2500"/>
                                  </p:stCondLst>
                                  <p:childTnLst>
                                    <p:animEffect filter="fade">
                                      <p:cBhvr>
                                        <p:cTn id="78" dur="500"/>
                                        <p:tgtEl>
                                          <p:spTgt spid="3084"/>
                                        </p:tgtEl>
                                      </p:cBhvr>
                                    </p:animEffect>
                                    <p:set>
                                      <p:cBhvr>
                                        <p:cTn id="79" dur="1" fill="hold">
                                          <p:stCondLst>
                                            <p:cond delay="499"/>
                                          </p:stCondLst>
                                        </p:cTn>
                                        <p:tgtEl>
                                          <p:spTgt spid="3084"/>
                                        </p:tgtEl>
                                        <p:attrNameLst>
                                          <p:attrName>style.visibility</p:attrName>
                                        </p:attrNameLst>
                                      </p:cBhvr>
                                      <p:to>
                                        <p:strVal val="hidden"/>
                                      </p:to>
                                    </p:set>
                                  </p:childTnLst>
                                </p:cTn>
                              </p:par>
                              <p:par>
                                <p:cTn id="80" presetID="10" presetClass="exit" presetSubtype="0" fill="hold" nodeType="withEffect">
                                  <p:stCondLst>
                                    <p:cond delay="2500"/>
                                  </p:stCondLst>
                                  <p:childTnLst>
                                    <p:animEffect filter="fade">
                                      <p:cBhvr>
                                        <p:cTn id="81" dur="500"/>
                                        <p:tgtEl>
                                          <p:spTgt spid="3087"/>
                                        </p:tgtEl>
                                      </p:cBhvr>
                                    </p:animEffect>
                                    <p:set>
                                      <p:cBhvr>
                                        <p:cTn id="82" dur="1" fill="hold">
                                          <p:stCondLst>
                                            <p:cond delay="499"/>
                                          </p:stCondLst>
                                        </p:cTn>
                                        <p:tgtEl>
                                          <p:spTgt spid="3087"/>
                                        </p:tgtEl>
                                        <p:attrNameLst>
                                          <p:attrName>style.visibility</p:attrName>
                                        </p:attrNameLst>
                                      </p:cBhvr>
                                      <p:to>
                                        <p:strVal val="hidden"/>
                                      </p:to>
                                    </p:set>
                                  </p:childTnLst>
                                </p:cTn>
                              </p:par>
                              <p:par>
                                <p:cTn id="83" presetID="10" presetClass="exit" presetSubtype="0" fill="hold" nodeType="withEffect">
                                  <p:stCondLst>
                                    <p:cond delay="2500"/>
                                  </p:stCondLst>
                                  <p:childTnLst>
                                    <p:animEffect filter="fade">
                                      <p:cBhvr>
                                        <p:cTn id="84" dur="500"/>
                                        <p:tgtEl>
                                          <p:spTgt spid="3082"/>
                                        </p:tgtEl>
                                      </p:cBhvr>
                                    </p:animEffect>
                                    <p:set>
                                      <p:cBhvr>
                                        <p:cTn id="85" dur="1" fill="hold">
                                          <p:stCondLst>
                                            <p:cond delay="499"/>
                                          </p:stCondLst>
                                        </p:cTn>
                                        <p:tgtEl>
                                          <p:spTgt spid="3082"/>
                                        </p:tgtEl>
                                        <p:attrNameLst>
                                          <p:attrName>style.visibility</p:attrName>
                                        </p:attrNameLst>
                                      </p:cBhvr>
                                      <p:to>
                                        <p:strVal val="hidden"/>
                                      </p:to>
                                    </p:set>
                                  </p:childTnLst>
                                </p:cTn>
                              </p:par>
                              <p:par>
                                <p:cTn id="86" presetID="10" presetClass="exit" presetSubtype="0" fill="hold" nodeType="withEffect">
                                  <p:stCondLst>
                                    <p:cond delay="2500"/>
                                  </p:stCondLst>
                                  <p:childTnLst>
                                    <p:animEffect filter="fade">
                                      <p:cBhvr>
                                        <p:cTn id="87" dur="500"/>
                                        <p:tgtEl>
                                          <p:spTgt spid="3090"/>
                                        </p:tgtEl>
                                      </p:cBhvr>
                                    </p:animEffect>
                                    <p:set>
                                      <p:cBhvr>
                                        <p:cTn id="88" dur="1" fill="hold">
                                          <p:stCondLst>
                                            <p:cond delay="499"/>
                                          </p:stCondLst>
                                        </p:cTn>
                                        <p:tgtEl>
                                          <p:spTgt spid="3090"/>
                                        </p:tgtEl>
                                        <p:attrNameLst>
                                          <p:attrName>style.visibility</p:attrName>
                                        </p:attrNameLst>
                                      </p:cBhvr>
                                      <p:to>
                                        <p:strVal val="hidden"/>
                                      </p:to>
                                    </p:set>
                                  </p:childTnLst>
                                </p:cTn>
                              </p:par>
                              <p:par>
                                <p:cTn id="89" presetID="10" presetClass="exit" presetSubtype="0" fill="hold" nodeType="withEffect">
                                  <p:stCondLst>
                                    <p:cond delay="2500"/>
                                  </p:stCondLst>
                                  <p:childTnLst>
                                    <p:animEffect filter="fade">
                                      <p:cBhvr>
                                        <p:cTn id="90" dur="500"/>
                                        <p:tgtEl>
                                          <p:spTgt spid="3092"/>
                                        </p:tgtEl>
                                      </p:cBhvr>
                                    </p:animEffect>
                                    <p:set>
                                      <p:cBhvr>
                                        <p:cTn id="91" dur="1" fill="hold">
                                          <p:stCondLst>
                                            <p:cond delay="499"/>
                                          </p:stCondLst>
                                        </p:cTn>
                                        <p:tgtEl>
                                          <p:spTgt spid="3092"/>
                                        </p:tgtEl>
                                        <p:attrNameLst>
                                          <p:attrName>style.visibility</p:attrName>
                                        </p:attrNameLst>
                                      </p:cBhvr>
                                      <p:to>
                                        <p:strVal val="hidden"/>
                                      </p:to>
                                    </p:set>
                                  </p:childTnLst>
                                </p:cTn>
                              </p:par>
                              <p:par>
                                <p:cTn id="92" presetID="10" presetClass="exit" presetSubtype="0" fill="hold" nodeType="withEffect">
                                  <p:stCondLst>
                                    <p:cond delay="2500"/>
                                  </p:stCondLst>
                                  <p:childTnLst>
                                    <p:animEffect filter="fade">
                                      <p:cBhvr>
                                        <p:cTn id="93" dur="500"/>
                                        <p:tgtEl>
                                          <p:spTgt spid="3083"/>
                                        </p:tgtEl>
                                      </p:cBhvr>
                                    </p:animEffect>
                                    <p:set>
                                      <p:cBhvr>
                                        <p:cTn id="94" dur="1" fill="hold">
                                          <p:stCondLst>
                                            <p:cond delay="499"/>
                                          </p:stCondLst>
                                        </p:cTn>
                                        <p:tgtEl>
                                          <p:spTgt spid="3083"/>
                                        </p:tgtEl>
                                        <p:attrNameLst>
                                          <p:attrName>style.visibility</p:attrName>
                                        </p:attrNameLst>
                                      </p:cBhvr>
                                      <p:to>
                                        <p:strVal val="hidden"/>
                                      </p:to>
                                    </p:set>
                                  </p:childTnLst>
                                </p:cTn>
                              </p:par>
                              <p:par>
                                <p:cTn id="95" presetID="10" presetClass="exit" presetSubtype="0" fill="hold" nodeType="withEffect">
                                  <p:stCondLst>
                                    <p:cond delay="2500"/>
                                  </p:stCondLst>
                                  <p:childTnLst>
                                    <p:animEffect filter="fade">
                                      <p:cBhvr>
                                        <p:cTn id="96" dur="500"/>
                                        <p:tgtEl>
                                          <p:spTgt spid="3081"/>
                                        </p:tgtEl>
                                      </p:cBhvr>
                                    </p:animEffect>
                                    <p:set>
                                      <p:cBhvr>
                                        <p:cTn id="97" dur="1" fill="hold">
                                          <p:stCondLst>
                                            <p:cond delay="499"/>
                                          </p:stCondLst>
                                        </p:cTn>
                                        <p:tgtEl>
                                          <p:spTgt spid="3081"/>
                                        </p:tgtEl>
                                        <p:attrNameLst>
                                          <p:attrName>style.visibility</p:attrName>
                                        </p:attrNameLst>
                                      </p:cBhvr>
                                      <p:to>
                                        <p:strVal val="hidden"/>
                                      </p:to>
                                    </p:set>
                                  </p:childTnLst>
                                </p:cTn>
                              </p:par>
                              <p:par>
                                <p:cTn id="98" presetID="10" presetClass="exit" presetSubtype="0" fill="hold" nodeType="withEffect">
                                  <p:stCondLst>
                                    <p:cond delay="2500"/>
                                  </p:stCondLst>
                                  <p:childTnLst>
                                    <p:animEffect filter="fade">
                                      <p:cBhvr>
                                        <p:cTn id="99" dur="500"/>
                                        <p:tgtEl>
                                          <p:spTgt spid="3085"/>
                                        </p:tgtEl>
                                      </p:cBhvr>
                                    </p:animEffect>
                                    <p:set>
                                      <p:cBhvr>
                                        <p:cTn id="100" dur="1" fill="hold">
                                          <p:stCondLst>
                                            <p:cond delay="499"/>
                                          </p:stCondLst>
                                        </p:cTn>
                                        <p:tgtEl>
                                          <p:spTgt spid="3085"/>
                                        </p:tgtEl>
                                        <p:attrNameLst>
                                          <p:attrName>style.visibility</p:attrName>
                                        </p:attrNameLst>
                                      </p:cBhvr>
                                      <p:to>
                                        <p:strVal val="hidden"/>
                                      </p:to>
                                    </p:set>
                                  </p:childTnLst>
                                </p:cTn>
                              </p:par>
                              <p:par>
                                <p:cTn id="101" presetID="10" presetClass="entr" presetSubtype="0" fill="hold" nodeType="withEffect">
                                  <p:stCondLst>
                                    <p:cond delay="0"/>
                                  </p:stCondLst>
                                  <p:childTnLst>
                                    <p:set>
                                      <p:cBhvr>
                                        <p:cTn id="102" dur="1" fill="hold">
                                          <p:stCondLst>
                                            <p:cond delay="0"/>
                                          </p:stCondLst>
                                        </p:cTn>
                                        <p:tgtEl>
                                          <p:spTgt spid="3093"/>
                                        </p:tgtEl>
                                        <p:attrNameLst>
                                          <p:attrName>style.visibility</p:attrName>
                                        </p:attrNameLst>
                                      </p:cBhvr>
                                      <p:to>
                                        <p:strVal val="visible"/>
                                      </p:to>
                                    </p:set>
                                    <p:animEffect filter="fade">
                                      <p:cBhvr>
                                        <p:cTn id="103" dur="100"/>
                                        <p:tgtEl>
                                          <p:spTgt spid="3093"/>
                                        </p:tgtEl>
                                      </p:cBhvr>
                                    </p:animEffect>
                                  </p:childTnLst>
                                </p:cTn>
                              </p:par>
                              <p:par>
                                <p:cTn id="104" presetID="10" presetClass="entr" presetSubtype="0" fill="hold" nodeType="withEffect">
                                  <p:stCondLst>
                                    <p:cond delay="600"/>
                                  </p:stCondLst>
                                  <p:childTnLst>
                                    <p:set>
                                      <p:cBhvr>
                                        <p:cTn id="105" dur="1" fill="hold">
                                          <p:stCondLst>
                                            <p:cond delay="0"/>
                                          </p:stCondLst>
                                        </p:cTn>
                                        <p:tgtEl>
                                          <p:spTgt spid="3094"/>
                                        </p:tgtEl>
                                        <p:attrNameLst>
                                          <p:attrName>style.visibility</p:attrName>
                                        </p:attrNameLst>
                                      </p:cBhvr>
                                      <p:to>
                                        <p:strVal val="visible"/>
                                      </p:to>
                                    </p:set>
                                    <p:animEffect filter="fade">
                                      <p:cBhvr>
                                        <p:cTn id="106" dur="100"/>
                                        <p:tgtEl>
                                          <p:spTgt spid="3094"/>
                                        </p:tgtEl>
                                      </p:cBhvr>
                                    </p:animEffect>
                                  </p:childTnLst>
                                </p:cTn>
                              </p:par>
                              <p:par>
                                <p:cTn id="107" presetID="10" presetClass="entr" presetSubtype="0" fill="hold" nodeType="withEffect">
                                  <p:stCondLst>
                                    <p:cond delay="200"/>
                                  </p:stCondLst>
                                  <p:childTnLst>
                                    <p:set>
                                      <p:cBhvr>
                                        <p:cTn id="108" dur="1" fill="hold">
                                          <p:stCondLst>
                                            <p:cond delay="0"/>
                                          </p:stCondLst>
                                        </p:cTn>
                                        <p:tgtEl>
                                          <p:spTgt spid="3095"/>
                                        </p:tgtEl>
                                        <p:attrNameLst>
                                          <p:attrName>style.visibility</p:attrName>
                                        </p:attrNameLst>
                                      </p:cBhvr>
                                      <p:to>
                                        <p:strVal val="visible"/>
                                      </p:to>
                                    </p:set>
                                    <p:animEffect filter="fade">
                                      <p:cBhvr>
                                        <p:cTn id="109" dur="100"/>
                                        <p:tgtEl>
                                          <p:spTgt spid="3095"/>
                                        </p:tgtEl>
                                      </p:cBhvr>
                                    </p:animEffect>
                                  </p:childTnLst>
                                </p:cTn>
                              </p:par>
                              <p:par>
                                <p:cTn id="110" presetID="10" presetClass="entr" presetSubtype="0" fill="hold" nodeType="withEffect">
                                  <p:stCondLst>
                                    <p:cond delay="1800"/>
                                  </p:stCondLst>
                                  <p:childTnLst>
                                    <p:set>
                                      <p:cBhvr>
                                        <p:cTn id="111" dur="1" fill="hold">
                                          <p:stCondLst>
                                            <p:cond delay="0"/>
                                          </p:stCondLst>
                                        </p:cTn>
                                        <p:tgtEl>
                                          <p:spTgt spid="3096"/>
                                        </p:tgtEl>
                                        <p:attrNameLst>
                                          <p:attrName>style.visibility</p:attrName>
                                        </p:attrNameLst>
                                      </p:cBhvr>
                                      <p:to>
                                        <p:strVal val="visible"/>
                                      </p:to>
                                    </p:set>
                                    <p:animEffect filter="fade">
                                      <p:cBhvr>
                                        <p:cTn id="112" dur="100"/>
                                        <p:tgtEl>
                                          <p:spTgt spid="3096"/>
                                        </p:tgtEl>
                                      </p:cBhvr>
                                    </p:animEffect>
                                  </p:childTnLst>
                                </p:cTn>
                              </p:par>
                              <p:par>
                                <p:cTn id="113" presetID="10" presetClass="entr" presetSubtype="0" fill="hold" nodeType="withEffect">
                                  <p:stCondLst>
                                    <p:cond delay="2200"/>
                                  </p:stCondLst>
                                  <p:childTnLst>
                                    <p:set>
                                      <p:cBhvr>
                                        <p:cTn id="114" dur="1" fill="hold">
                                          <p:stCondLst>
                                            <p:cond delay="0"/>
                                          </p:stCondLst>
                                        </p:cTn>
                                        <p:tgtEl>
                                          <p:spTgt spid="3097"/>
                                        </p:tgtEl>
                                        <p:attrNameLst>
                                          <p:attrName>style.visibility</p:attrName>
                                        </p:attrNameLst>
                                      </p:cBhvr>
                                      <p:to>
                                        <p:strVal val="visible"/>
                                      </p:to>
                                    </p:set>
                                    <p:animEffect filter="fade">
                                      <p:cBhvr>
                                        <p:cTn id="115" dur="100"/>
                                        <p:tgtEl>
                                          <p:spTgt spid="3097"/>
                                        </p:tgtEl>
                                      </p:cBhvr>
                                    </p:animEffect>
                                  </p:childTnLst>
                                </p:cTn>
                              </p:par>
                              <p:par>
                                <p:cTn id="116" presetID="53" presetClass="exit" presetSubtype="16" fill="hold" nodeType="withEffect">
                                  <p:stCondLst>
                                    <p:cond delay="100"/>
                                  </p:stCondLst>
                                  <p:childTnLst>
                                    <p:anim calcmode="lin" valueType="num">
                                      <p:cBhvr>
                                        <p:cTn id="117" dur="1000"/>
                                        <p:tgtEl>
                                          <p:spTgt spid="3093"/>
                                        </p:tgtEl>
                                        <p:attrNameLst>
                                          <p:attrName>ppt_w</p:attrName>
                                        </p:attrNameLst>
                                      </p:cBhvr>
                                      <p:tavLst>
                                        <p:tav tm="0">
                                          <p:val>
                                            <p:strVal val="ppt_w"/>
                                          </p:val>
                                        </p:tav>
                                        <p:tav tm="100000">
                                          <p:val>
                                            <p:fltVal val="0.000000"/>
                                          </p:val>
                                        </p:tav>
                                      </p:tavLst>
                                    </p:anim>
                                    <p:anim calcmode="lin" valueType="num">
                                      <p:cBhvr>
                                        <p:cTn id="118" dur="1000"/>
                                        <p:tgtEl>
                                          <p:spTgt spid="3093"/>
                                        </p:tgtEl>
                                        <p:attrNameLst>
                                          <p:attrName>ppt_h</p:attrName>
                                        </p:attrNameLst>
                                      </p:cBhvr>
                                      <p:tavLst>
                                        <p:tav tm="0">
                                          <p:val>
                                            <p:strVal val="ppt_h"/>
                                          </p:val>
                                        </p:tav>
                                        <p:tav tm="100000">
                                          <p:val>
                                            <p:fltVal val="0.000000"/>
                                          </p:val>
                                        </p:tav>
                                      </p:tavLst>
                                    </p:anim>
                                    <p:animEffect filter="fade">
                                      <p:cBhvr>
                                        <p:cTn id="119" dur="1000"/>
                                        <p:tgtEl>
                                          <p:spTgt spid="3093"/>
                                        </p:tgtEl>
                                      </p:cBhvr>
                                    </p:animEffect>
                                    <p:set>
                                      <p:cBhvr>
                                        <p:cTn id="120" dur="1" fill="hold">
                                          <p:stCondLst>
                                            <p:cond delay="999"/>
                                          </p:stCondLst>
                                        </p:cTn>
                                        <p:tgtEl>
                                          <p:spTgt spid="3093"/>
                                        </p:tgtEl>
                                        <p:attrNameLst>
                                          <p:attrName>style.visibility</p:attrName>
                                        </p:attrNameLst>
                                      </p:cBhvr>
                                      <p:to>
                                        <p:strVal val="hidden"/>
                                      </p:to>
                                    </p:set>
                                  </p:childTnLst>
                                </p:cTn>
                              </p:par>
                              <p:par>
                                <p:cTn id="121" presetID="53" presetClass="exit" presetSubtype="16" fill="hold" nodeType="withEffect">
                                  <p:stCondLst>
                                    <p:cond delay="700"/>
                                  </p:stCondLst>
                                  <p:childTnLst>
                                    <p:anim calcmode="lin" valueType="num">
                                      <p:cBhvr>
                                        <p:cTn id="122" dur="500"/>
                                        <p:tgtEl>
                                          <p:spTgt spid="3094"/>
                                        </p:tgtEl>
                                        <p:attrNameLst>
                                          <p:attrName>ppt_w</p:attrName>
                                        </p:attrNameLst>
                                      </p:cBhvr>
                                      <p:tavLst>
                                        <p:tav tm="0">
                                          <p:val>
                                            <p:strVal val="ppt_w"/>
                                          </p:val>
                                        </p:tav>
                                        <p:tav tm="100000">
                                          <p:val>
                                            <p:fltVal val="0.000000"/>
                                          </p:val>
                                        </p:tav>
                                      </p:tavLst>
                                    </p:anim>
                                    <p:anim calcmode="lin" valueType="num">
                                      <p:cBhvr>
                                        <p:cTn id="123" dur="500"/>
                                        <p:tgtEl>
                                          <p:spTgt spid="3094"/>
                                        </p:tgtEl>
                                        <p:attrNameLst>
                                          <p:attrName>ppt_h</p:attrName>
                                        </p:attrNameLst>
                                      </p:cBhvr>
                                      <p:tavLst>
                                        <p:tav tm="0">
                                          <p:val>
                                            <p:strVal val="ppt_h"/>
                                          </p:val>
                                        </p:tav>
                                        <p:tav tm="100000">
                                          <p:val>
                                            <p:fltVal val="0.000000"/>
                                          </p:val>
                                        </p:tav>
                                      </p:tavLst>
                                    </p:anim>
                                    <p:animEffect filter="fade">
                                      <p:cBhvr>
                                        <p:cTn id="124" dur="500"/>
                                        <p:tgtEl>
                                          <p:spTgt spid="3094"/>
                                        </p:tgtEl>
                                      </p:cBhvr>
                                    </p:animEffect>
                                    <p:set>
                                      <p:cBhvr>
                                        <p:cTn id="125" dur="1" fill="hold">
                                          <p:stCondLst>
                                            <p:cond delay="499"/>
                                          </p:stCondLst>
                                        </p:cTn>
                                        <p:tgtEl>
                                          <p:spTgt spid="3094"/>
                                        </p:tgtEl>
                                        <p:attrNameLst>
                                          <p:attrName>style.visibility</p:attrName>
                                        </p:attrNameLst>
                                      </p:cBhvr>
                                      <p:to>
                                        <p:strVal val="hidden"/>
                                      </p:to>
                                    </p:set>
                                  </p:childTnLst>
                                </p:cTn>
                              </p:par>
                              <p:par>
                                <p:cTn id="126" presetID="53" presetClass="exit" presetSubtype="16" fill="hold" nodeType="withEffect">
                                  <p:stCondLst>
                                    <p:cond delay="300"/>
                                  </p:stCondLst>
                                  <p:childTnLst>
                                    <p:anim calcmode="lin" valueType="num">
                                      <p:cBhvr>
                                        <p:cTn id="127" dur="500"/>
                                        <p:tgtEl>
                                          <p:spTgt spid="3095"/>
                                        </p:tgtEl>
                                        <p:attrNameLst>
                                          <p:attrName>ppt_w</p:attrName>
                                        </p:attrNameLst>
                                      </p:cBhvr>
                                      <p:tavLst>
                                        <p:tav tm="0">
                                          <p:val>
                                            <p:strVal val="ppt_w"/>
                                          </p:val>
                                        </p:tav>
                                        <p:tav tm="100000">
                                          <p:val>
                                            <p:fltVal val="0.000000"/>
                                          </p:val>
                                        </p:tav>
                                      </p:tavLst>
                                    </p:anim>
                                    <p:anim calcmode="lin" valueType="num">
                                      <p:cBhvr>
                                        <p:cTn id="128" dur="500"/>
                                        <p:tgtEl>
                                          <p:spTgt spid="3095"/>
                                        </p:tgtEl>
                                        <p:attrNameLst>
                                          <p:attrName>ppt_h</p:attrName>
                                        </p:attrNameLst>
                                      </p:cBhvr>
                                      <p:tavLst>
                                        <p:tav tm="0">
                                          <p:val>
                                            <p:strVal val="ppt_h"/>
                                          </p:val>
                                        </p:tav>
                                        <p:tav tm="100000">
                                          <p:val>
                                            <p:fltVal val="0.000000"/>
                                          </p:val>
                                        </p:tav>
                                      </p:tavLst>
                                    </p:anim>
                                    <p:animEffect filter="fade">
                                      <p:cBhvr>
                                        <p:cTn id="129" dur="500"/>
                                        <p:tgtEl>
                                          <p:spTgt spid="3095"/>
                                        </p:tgtEl>
                                      </p:cBhvr>
                                    </p:animEffect>
                                    <p:set>
                                      <p:cBhvr>
                                        <p:cTn id="130" dur="1" fill="hold">
                                          <p:stCondLst>
                                            <p:cond delay="499"/>
                                          </p:stCondLst>
                                        </p:cTn>
                                        <p:tgtEl>
                                          <p:spTgt spid="3095"/>
                                        </p:tgtEl>
                                        <p:attrNameLst>
                                          <p:attrName>style.visibility</p:attrName>
                                        </p:attrNameLst>
                                      </p:cBhvr>
                                      <p:to>
                                        <p:strVal val="hidden"/>
                                      </p:to>
                                    </p:set>
                                  </p:childTnLst>
                                </p:cTn>
                              </p:par>
                              <p:par>
                                <p:cTn id="131" presetID="53" presetClass="exit" presetSubtype="16" fill="hold" nodeType="withEffect">
                                  <p:stCondLst>
                                    <p:cond delay="1900"/>
                                  </p:stCondLst>
                                  <p:childTnLst>
                                    <p:anim calcmode="lin" valueType="num">
                                      <p:cBhvr>
                                        <p:cTn id="132" dur="500"/>
                                        <p:tgtEl>
                                          <p:spTgt spid="3096"/>
                                        </p:tgtEl>
                                        <p:attrNameLst>
                                          <p:attrName>ppt_w</p:attrName>
                                        </p:attrNameLst>
                                      </p:cBhvr>
                                      <p:tavLst>
                                        <p:tav tm="0">
                                          <p:val>
                                            <p:strVal val="ppt_w"/>
                                          </p:val>
                                        </p:tav>
                                        <p:tav tm="100000">
                                          <p:val>
                                            <p:fltVal val="0.000000"/>
                                          </p:val>
                                        </p:tav>
                                      </p:tavLst>
                                    </p:anim>
                                    <p:anim calcmode="lin" valueType="num">
                                      <p:cBhvr>
                                        <p:cTn id="133" dur="500"/>
                                        <p:tgtEl>
                                          <p:spTgt spid="3096"/>
                                        </p:tgtEl>
                                        <p:attrNameLst>
                                          <p:attrName>ppt_h</p:attrName>
                                        </p:attrNameLst>
                                      </p:cBhvr>
                                      <p:tavLst>
                                        <p:tav tm="0">
                                          <p:val>
                                            <p:strVal val="ppt_h"/>
                                          </p:val>
                                        </p:tav>
                                        <p:tav tm="100000">
                                          <p:val>
                                            <p:fltVal val="0.000000"/>
                                          </p:val>
                                        </p:tav>
                                      </p:tavLst>
                                    </p:anim>
                                    <p:animEffect filter="fade">
                                      <p:cBhvr>
                                        <p:cTn id="134" dur="500"/>
                                        <p:tgtEl>
                                          <p:spTgt spid="3096"/>
                                        </p:tgtEl>
                                      </p:cBhvr>
                                    </p:animEffect>
                                    <p:set>
                                      <p:cBhvr>
                                        <p:cTn id="135" dur="1" fill="hold">
                                          <p:stCondLst>
                                            <p:cond delay="499"/>
                                          </p:stCondLst>
                                        </p:cTn>
                                        <p:tgtEl>
                                          <p:spTgt spid="3096"/>
                                        </p:tgtEl>
                                        <p:attrNameLst>
                                          <p:attrName>style.visibility</p:attrName>
                                        </p:attrNameLst>
                                      </p:cBhvr>
                                      <p:to>
                                        <p:strVal val="hidden"/>
                                      </p:to>
                                    </p:set>
                                  </p:childTnLst>
                                </p:cTn>
                              </p:par>
                              <p:par>
                                <p:cTn id="136" presetID="53" presetClass="exit" presetSubtype="16" fill="hold" nodeType="withEffect">
                                  <p:stCondLst>
                                    <p:cond delay="2300"/>
                                  </p:stCondLst>
                                  <p:childTnLst>
                                    <p:anim calcmode="lin" valueType="num">
                                      <p:cBhvr>
                                        <p:cTn id="137" dur="500"/>
                                        <p:tgtEl>
                                          <p:spTgt spid="3097"/>
                                        </p:tgtEl>
                                        <p:attrNameLst>
                                          <p:attrName>ppt_w</p:attrName>
                                        </p:attrNameLst>
                                      </p:cBhvr>
                                      <p:tavLst>
                                        <p:tav tm="0">
                                          <p:val>
                                            <p:strVal val="ppt_w"/>
                                          </p:val>
                                        </p:tav>
                                        <p:tav tm="100000">
                                          <p:val>
                                            <p:fltVal val="0.000000"/>
                                          </p:val>
                                        </p:tav>
                                      </p:tavLst>
                                    </p:anim>
                                    <p:anim calcmode="lin" valueType="num">
                                      <p:cBhvr>
                                        <p:cTn id="138" dur="500"/>
                                        <p:tgtEl>
                                          <p:spTgt spid="3097"/>
                                        </p:tgtEl>
                                        <p:attrNameLst>
                                          <p:attrName>ppt_h</p:attrName>
                                        </p:attrNameLst>
                                      </p:cBhvr>
                                      <p:tavLst>
                                        <p:tav tm="0">
                                          <p:val>
                                            <p:strVal val="ppt_h"/>
                                          </p:val>
                                        </p:tav>
                                        <p:tav tm="100000">
                                          <p:val>
                                            <p:fltVal val="0.000000"/>
                                          </p:val>
                                        </p:tav>
                                      </p:tavLst>
                                    </p:anim>
                                    <p:animEffect filter="fade">
                                      <p:cBhvr>
                                        <p:cTn id="139" dur="500"/>
                                        <p:tgtEl>
                                          <p:spTgt spid="3097"/>
                                        </p:tgtEl>
                                      </p:cBhvr>
                                    </p:animEffect>
                                    <p:set>
                                      <p:cBhvr>
                                        <p:cTn id="140" dur="1" fill="hold">
                                          <p:stCondLst>
                                            <p:cond delay="499"/>
                                          </p:stCondLst>
                                        </p:cTn>
                                        <p:tgtEl>
                                          <p:spTgt spid="309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5" name="4 CuadroTexto"/>
          <p:cNvSpPr/>
          <p:nvPr/>
        </p:nvSpPr>
        <p:spPr>
          <a:xfrm>
            <a:off x="2482850" y="4816475"/>
            <a:ext cx="4178300" cy="307975"/>
          </a:xfrm>
          <a:prstGeom prst="rect">
            <a:avLst/>
          </a:prstGeom>
          <a:noFill/>
          <a:ln w="9525">
            <a:noFill/>
          </a:ln>
        </p:spPr>
        <p:txBody>
          <a:bodyPr wrap="none">
            <a:spAutoFit/>
          </a:bodyPr>
          <a:p>
            <a:pPr algn="ctr" eaLnBrk="1" hangingPunct="1"/>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r>
              <a:rPr lang="zh-CN" altLang="zh-CN"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知识点名称  </a:t>
            </a:r>
            <a:r>
              <a:rPr lang="zh-CN" altLang="en-US" sz="1400" b="1" dirty="0">
                <a:solidFill>
                  <a:schemeClr val="bg1"/>
                </a:solidFill>
                <a:latin typeface="微软雅黑" panose="020B0503020204020204" pitchFamily="34" charset="-122"/>
                <a:ea typeface="微软雅黑" panose="020B0503020204020204" pitchFamily="34" charset="-122"/>
              </a:rPr>
              <a:t>微软雅黑体，字号 </a:t>
            </a:r>
            <a:r>
              <a:rPr lang="en-US" altLang="zh-CN" sz="1400" b="1" dirty="0">
                <a:solidFill>
                  <a:schemeClr val="bg1"/>
                </a:solidFill>
                <a:latin typeface="微软雅黑" panose="020B0503020204020204" pitchFamily="34" charset="-122"/>
                <a:ea typeface="微软雅黑" panose="020B0503020204020204" pitchFamily="34" charset="-122"/>
              </a:rPr>
              <a:t>11-</a:t>
            </a:r>
            <a:r>
              <a:rPr lang="zh-CN" altLang="en-US" sz="1400" b="1" dirty="0">
                <a:solidFill>
                  <a:schemeClr val="bg1"/>
                </a:solidFill>
                <a:latin typeface="微软雅黑" panose="020B0503020204020204" pitchFamily="34" charset="-122"/>
                <a:ea typeface="微软雅黑" panose="020B0503020204020204" pitchFamily="34" charset="-122"/>
              </a:rPr>
              <a:t> </a:t>
            </a:r>
            <a:r>
              <a:rPr lang="en-US" altLang="zh-CN" sz="1400" b="1" dirty="0">
                <a:solidFill>
                  <a:schemeClr val="bg1"/>
                </a:solidFill>
                <a:latin typeface="微软雅黑" panose="020B0503020204020204" pitchFamily="34" charset="-122"/>
                <a:ea typeface="微软雅黑" panose="020B0503020204020204" pitchFamily="34" charset="-122"/>
              </a:rPr>
              <a:t>14</a:t>
            </a:r>
            <a:r>
              <a:rPr lang="zh-CN" altLang="en-US" sz="1400" b="1" dirty="0">
                <a:solidFill>
                  <a:schemeClr val="bg1"/>
                </a:solidFill>
                <a:latin typeface="微软雅黑" panose="020B0503020204020204" pitchFamily="34" charset="-122"/>
                <a:ea typeface="微软雅黑" panose="020B0503020204020204" pitchFamily="34" charset="-122"/>
              </a:rPr>
              <a:t>号</a:t>
            </a:r>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endParaRPr lang="zh-CN" altLang="zh-CN" sz="1400" b="1" dirty="0">
              <a:solidFill>
                <a:schemeClr val="bg1"/>
              </a:solidFill>
              <a:latin typeface="微软雅黑" panose="020B0503020204020204" pitchFamily="34" charset="-122"/>
              <a:ea typeface="微软雅黑" panose="020B0503020204020204" pitchFamily="34" charset="-122"/>
              <a:sym typeface="MS PGothic" panose="020B0600070205080204" pitchFamily="34" charset="-128"/>
            </a:endParaRPr>
          </a:p>
        </p:txBody>
      </p:sp>
      <p:sp>
        <p:nvSpPr>
          <p:cNvPr id="13316" name="矩形 3"/>
          <p:cNvSpPr/>
          <p:nvPr/>
        </p:nvSpPr>
        <p:spPr>
          <a:xfrm>
            <a:off x="521653" y="619443"/>
            <a:ext cx="2171065" cy="398780"/>
          </a:xfrm>
          <a:prstGeom prst="rect">
            <a:avLst/>
          </a:prstGeom>
          <a:noFill/>
          <a:ln w="9525">
            <a:noFill/>
          </a:ln>
        </p:spPr>
        <p:txBody>
          <a:bodyPr wrap="none">
            <a:spAutoFit/>
          </a:bodyPr>
          <a:p>
            <a:pPr algn="l"/>
            <a:r>
              <a:rPr lang="en-US" altLang="zh-CN" sz="2000" dirty="0">
                <a:latin typeface="微软雅黑" panose="020B0503020204020204" pitchFamily="34" charset="-122"/>
                <a:ea typeface="微软雅黑" panose="020B0503020204020204" pitchFamily="34" charset="-122"/>
              </a:rPr>
              <a:t>2.</a:t>
            </a:r>
            <a:r>
              <a:rPr lang="zh-CN" altLang="en-US" sz="2000" dirty="0">
                <a:latin typeface="微软雅黑" panose="020B0503020204020204" pitchFamily="34" charset="-122"/>
                <a:ea typeface="微软雅黑" panose="020B0503020204020204" pitchFamily="34" charset="-122"/>
              </a:rPr>
              <a:t>综合单价的确定</a:t>
            </a:r>
            <a:endParaRPr lang="zh-CN" altLang="en-US" sz="2000" dirty="0">
              <a:latin typeface="微软雅黑" panose="020B0503020204020204" pitchFamily="34" charset="-122"/>
              <a:ea typeface="微软雅黑" panose="020B0503020204020204" pitchFamily="34" charset="-122"/>
            </a:endParaRPr>
          </a:p>
        </p:txBody>
      </p:sp>
      <p:pic>
        <p:nvPicPr>
          <p:cNvPr id="13317" name="11 Imagen"/>
          <p:cNvPicPr>
            <a:picLocks noChangeAspect="1"/>
          </p:cNvPicPr>
          <p:nvPr/>
        </p:nvPicPr>
        <p:blipFill>
          <a:blip r:embed="rId1"/>
          <a:stretch>
            <a:fillRect/>
          </a:stretch>
        </p:blipFill>
        <p:spPr>
          <a:xfrm>
            <a:off x="7664450" y="4808538"/>
            <a:ext cx="361950" cy="303212"/>
          </a:xfrm>
          <a:prstGeom prst="rect">
            <a:avLst/>
          </a:prstGeom>
          <a:noFill/>
          <a:ln w="9525">
            <a:noFill/>
          </a:ln>
        </p:spPr>
      </p:pic>
      <p:pic>
        <p:nvPicPr>
          <p:cNvPr id="13318" name="12 Imagen"/>
          <p:cNvPicPr>
            <a:picLocks noChangeAspect="1"/>
          </p:cNvPicPr>
          <p:nvPr/>
        </p:nvPicPr>
        <p:blipFill>
          <a:blip r:embed="rId1"/>
          <a:stretch>
            <a:fillRect/>
          </a:stretch>
        </p:blipFill>
        <p:spPr>
          <a:xfrm>
            <a:off x="8240713" y="4808538"/>
            <a:ext cx="360362" cy="303212"/>
          </a:xfrm>
          <a:prstGeom prst="rect">
            <a:avLst/>
          </a:prstGeom>
          <a:noFill/>
          <a:ln w="9525">
            <a:noFill/>
          </a:ln>
        </p:spPr>
      </p:pic>
      <p:sp>
        <p:nvSpPr>
          <p:cNvPr id="13319" name="14 CuadroTexto"/>
          <p:cNvSpPr/>
          <p:nvPr/>
        </p:nvSpPr>
        <p:spPr>
          <a:xfrm>
            <a:off x="7927975" y="4819650"/>
            <a:ext cx="322263" cy="274638"/>
          </a:xfrm>
          <a:prstGeom prst="rect">
            <a:avLst/>
          </a:prstGeom>
          <a:noFill/>
          <a:ln w="9525">
            <a:noFill/>
          </a:ln>
        </p:spPr>
        <p:txBody>
          <a:bodyPr wrap="none">
            <a:spAutoFit/>
          </a:bodyPr>
          <a:p>
            <a:pPr eaLnBrk="1" hangingPunct="1">
              <a:buFont typeface="Arial" panose="020B0604020202020204" pitchFamily="34" charset="0"/>
              <a:buNone/>
            </a:pPr>
            <a:r>
              <a:rPr lang="zh-CN" altLang="zh-CN" sz="1200" b="1" i="1" dirty="0">
                <a:solidFill>
                  <a:schemeClr val="bg1"/>
                </a:solidFill>
                <a:latin typeface="方正兰亭黑_GBK" charset="-122"/>
                <a:ea typeface="MS PGothic" panose="020B0600070205080204" pitchFamily="34" charset="-128"/>
                <a:sym typeface="MS PGothic" panose="020B0600070205080204" pitchFamily="34" charset="-128"/>
              </a:rPr>
              <a:t>of</a:t>
            </a:r>
            <a:endParaRPr lang="zh-CN" altLang="zh-CN" sz="1200" b="1" i="1" dirty="0">
              <a:solidFill>
                <a:schemeClr val="bg1"/>
              </a:solidFill>
              <a:latin typeface="方正兰亭黑_GBK" charset="-122"/>
              <a:ea typeface="MS PGothic" panose="020B0600070205080204" pitchFamily="34" charset="-128"/>
              <a:sym typeface="MS PGothic" panose="020B0600070205080204" pitchFamily="34" charset="-128"/>
            </a:endParaRPr>
          </a:p>
        </p:txBody>
      </p:sp>
      <p:sp>
        <p:nvSpPr>
          <p:cNvPr id="13320" name="15 CuadroTexto"/>
          <p:cNvSpPr/>
          <p:nvPr/>
        </p:nvSpPr>
        <p:spPr>
          <a:xfrm>
            <a:off x="8237538" y="4819650"/>
            <a:ext cx="373062" cy="276225"/>
          </a:xfrm>
          <a:prstGeom prst="rect">
            <a:avLst/>
          </a:prstGeom>
          <a:noFill/>
          <a:ln w="9525">
            <a:noFill/>
          </a:ln>
        </p:spPr>
        <p:txBody>
          <a:bodyPr wrap="none">
            <a:spAutoFit/>
          </a:bodyPr>
          <a:p>
            <a:pPr algn="ctr" eaLnBrk="1" hangingPunct="1">
              <a:buFont typeface="Arial" panose="020B0604020202020204" pitchFamily="34" charset="0"/>
              <a:buNone/>
            </a:pPr>
            <a:r>
              <a:rPr lang="en-US" altLang="zh-CN" sz="1200" b="1" dirty="0">
                <a:solidFill>
                  <a:schemeClr val="bg1"/>
                </a:solidFill>
                <a:latin typeface="方正兰亭黑_GBK" charset="-122"/>
                <a:ea typeface="方正兰亭黑_GBK" charset="-122"/>
                <a:sym typeface="方正兰亭黑_GBK" charset="-122"/>
              </a:rPr>
              <a:t>21</a:t>
            </a:r>
            <a:endParaRPr lang="zh-CN" altLang="zh-CN" sz="1200" b="1" dirty="0">
              <a:solidFill>
                <a:schemeClr val="bg1"/>
              </a:solidFill>
              <a:latin typeface="方正兰亭黑_GBK" charset="-122"/>
              <a:ea typeface="方正兰亭黑_GBK" charset="-122"/>
              <a:sym typeface="方正兰亭黑_GBK" charset="-122"/>
            </a:endParaRPr>
          </a:p>
        </p:txBody>
      </p:sp>
      <p:pic>
        <p:nvPicPr>
          <p:cNvPr id="13321" name="Imagen 6" descr="C:\Users\Design\Documents\Edu\Product Launch\btns.png">
            <a:hlinkClick r:id="" action="ppaction://hlinkshowjump?jump=nextslide"/>
          </p:cNvPr>
          <p:cNvPicPr>
            <a:picLocks noChangeAspect="1"/>
          </p:cNvPicPr>
          <p:nvPr/>
        </p:nvPicPr>
        <p:blipFill>
          <a:blip r:embed="rId2"/>
          <a:stretch>
            <a:fillRect/>
          </a:stretch>
        </p:blipFill>
        <p:spPr>
          <a:xfrm>
            <a:off x="8640763" y="4870450"/>
            <a:ext cx="176212" cy="177800"/>
          </a:xfrm>
          <a:prstGeom prst="rect">
            <a:avLst/>
          </a:prstGeom>
          <a:noFill/>
          <a:ln w="9525">
            <a:noFill/>
          </a:ln>
        </p:spPr>
      </p:pic>
      <p:pic>
        <p:nvPicPr>
          <p:cNvPr id="13322" name="Imagen 6" descr="C:\Users\Design\Documents\Edu\Product Launch\btns.png">
            <a:hlinkClick r:id="" action="ppaction://hlinkshowjump?jump=previousslide"/>
          </p:cNvPr>
          <p:cNvPicPr>
            <a:picLocks noChangeAspect="1"/>
          </p:cNvPicPr>
          <p:nvPr/>
        </p:nvPicPr>
        <p:blipFill>
          <a:blip r:embed="rId3"/>
          <a:stretch>
            <a:fillRect/>
          </a:stretch>
        </p:blipFill>
        <p:spPr>
          <a:xfrm>
            <a:off x="7431088" y="4870450"/>
            <a:ext cx="176212" cy="177800"/>
          </a:xfrm>
          <a:prstGeom prst="rect">
            <a:avLst/>
          </a:prstGeom>
          <a:noFill/>
          <a:ln w="9525">
            <a:noFill/>
          </a:ln>
        </p:spPr>
      </p:pic>
      <p:sp>
        <p:nvSpPr>
          <p:cNvPr id="13323" name="13 CuadroTexto"/>
          <p:cNvSpPr/>
          <p:nvPr/>
        </p:nvSpPr>
        <p:spPr>
          <a:xfrm>
            <a:off x="7699375" y="4822825"/>
            <a:ext cx="277813" cy="276225"/>
          </a:xfrm>
          <a:prstGeom prst="rect">
            <a:avLst/>
          </a:prstGeom>
          <a:noFill/>
          <a:ln w="9525">
            <a:noFill/>
          </a:ln>
        </p:spPr>
        <p:txBody>
          <a:bodyPr wrap="none">
            <a:spAutoFit/>
          </a:bodyPr>
          <a:p>
            <a:pPr algn="ctr" eaLnBrk="1" hangingPunct="1">
              <a:buFont typeface="Arial" panose="020B0604020202020204" pitchFamily="34" charset="0"/>
              <a:buNone/>
            </a:pPr>
            <a:r>
              <a:rPr lang="en-US" altLang="zh-CN" sz="1200" b="1" dirty="0">
                <a:solidFill>
                  <a:srgbClr val="04AEDA"/>
                </a:solidFill>
                <a:latin typeface="方正兰亭黑_GBK" charset="-122"/>
                <a:ea typeface="方正兰亭黑_GBK" charset="-122"/>
                <a:sym typeface="方正兰亭黑_GBK" charset="-122"/>
              </a:rPr>
              <a:t>5</a:t>
            </a:r>
            <a:endParaRPr lang="en-US" altLang="zh-CN" sz="1200" b="1" dirty="0">
              <a:solidFill>
                <a:srgbClr val="04AEDA"/>
              </a:solidFill>
              <a:latin typeface="方正兰亭黑_GBK" charset="-122"/>
              <a:ea typeface="方正兰亭黑_GBK" charset="-122"/>
              <a:sym typeface="方正兰亭黑_GBK" charset="-122"/>
            </a:endParaRPr>
          </a:p>
        </p:txBody>
      </p:sp>
      <p:sp>
        <p:nvSpPr>
          <p:cNvPr id="5" name="文本框 4"/>
          <p:cNvSpPr txBox="1"/>
          <p:nvPr/>
        </p:nvSpPr>
        <p:spPr>
          <a:xfrm>
            <a:off x="242570" y="1125220"/>
            <a:ext cx="8658860" cy="398780"/>
          </a:xfrm>
          <a:prstGeom prst="rect">
            <a:avLst/>
          </a:prstGeom>
          <a:noFill/>
        </p:spPr>
        <p:txBody>
          <a:bodyPr wrap="square" rtlCol="0">
            <a:spAutoFit/>
          </a:bodyPr>
          <a:p>
            <a:r>
              <a:rPr lang="en-US" altLang="zh-CN"/>
              <a:t>     </a:t>
            </a:r>
            <a:r>
              <a:rPr sz="2000">
                <a:latin typeface="微软雅黑" panose="020B0503020204020204" pitchFamily="34" charset="-122"/>
                <a:ea typeface="微软雅黑" panose="020B0503020204020204" pitchFamily="34" charset="-122"/>
              </a:rPr>
              <a:t>对于招标文件中未做要求的可按以下原则确定：</a:t>
            </a:r>
            <a:endParaRPr sz="2000">
              <a:latin typeface="微软雅黑" panose="020B0503020204020204" pitchFamily="34" charset="-122"/>
              <a:ea typeface="微软雅黑" panose="020B0503020204020204" pitchFamily="34" charset="-122"/>
            </a:endParaRPr>
          </a:p>
        </p:txBody>
      </p:sp>
      <p:sp>
        <p:nvSpPr>
          <p:cNvPr id="4" name="矩形 3"/>
          <p:cNvSpPr/>
          <p:nvPr>
            <p:custDataLst>
              <p:tags r:id="rId4"/>
            </p:custDataLst>
          </p:nvPr>
        </p:nvSpPr>
        <p:spPr>
          <a:xfrm>
            <a:off x="2201730" y="2135766"/>
            <a:ext cx="391921" cy="391921"/>
          </a:xfrm>
          <a:prstGeom prst="rect">
            <a:avLst/>
          </a:prstGeom>
          <a:solidFill>
            <a:srgbClr val="5B9BD5"/>
          </a:solidFill>
        </p:spPr>
        <p:txBody>
          <a:bodyPr rot="0" spcFirstLastPara="0" vertOverflow="overflow" horzOverflow="overflow" vert="horz" wrap="square" lIns="0" tIns="0" rIns="0" bIns="0" numCol="1" spcCol="0" rtlCol="0" fromWordArt="0" anchor="ctr" anchorCtr="0" forceAA="0" compatLnSpc="1">
            <a:normAutofit/>
          </a:bodyPr>
          <a:p>
            <a:pPr algn="ctr">
              <a:lnSpc>
                <a:spcPct val="130000"/>
              </a:lnSpc>
            </a:pPr>
            <a:r>
              <a:rPr lang="en-US" altLang="zh-CN" sz="1500" b="1" dirty="0">
                <a:solidFill>
                  <a:sysClr val="window" lastClr="FFFFFF"/>
                </a:solidFill>
                <a:sym typeface="Arial" panose="020B0604020202020204" pitchFamily="34" charset="0"/>
              </a:rPr>
              <a:t>1</a:t>
            </a:r>
            <a:endParaRPr lang="zh-CN" altLang="en-US" sz="1500" b="1" dirty="0" err="1">
              <a:solidFill>
                <a:sysClr val="window" lastClr="FFFFFF"/>
              </a:solidFill>
              <a:sym typeface="Arial" panose="020B0604020202020204" pitchFamily="34" charset="0"/>
            </a:endParaRPr>
          </a:p>
        </p:txBody>
      </p:sp>
      <p:cxnSp>
        <p:nvCxnSpPr>
          <p:cNvPr id="2" name="直接连接符 1"/>
          <p:cNvCxnSpPr/>
          <p:nvPr>
            <p:custDataLst>
              <p:tags r:id="rId5"/>
            </p:custDataLst>
          </p:nvPr>
        </p:nvCxnSpPr>
        <p:spPr>
          <a:xfrm>
            <a:off x="2605407" y="2041705"/>
            <a:ext cx="0" cy="2422067"/>
          </a:xfrm>
          <a:prstGeom prst="line">
            <a:avLst/>
          </a:prstGeom>
          <a:ln w="38100">
            <a:solidFill>
              <a:srgbClr val="5B9BD5">
                <a:lumMod val="60000"/>
                <a:lumOff val="40000"/>
              </a:srgbClr>
            </a:solidFill>
          </a:ln>
        </p:spPr>
        <p:style>
          <a:lnRef idx="1">
            <a:srgbClr val="5B9BD5"/>
          </a:lnRef>
          <a:fillRef idx="0">
            <a:srgbClr val="5B9BD5"/>
          </a:fillRef>
          <a:effectRef idx="0">
            <a:srgbClr val="5B9BD5"/>
          </a:effectRef>
          <a:fontRef idx="minor">
            <a:sysClr val="windowText" lastClr="000000"/>
          </a:fontRef>
        </p:style>
      </p:cxnSp>
      <p:sp>
        <p:nvSpPr>
          <p:cNvPr id="8" name="矩形 7"/>
          <p:cNvSpPr/>
          <p:nvPr>
            <p:custDataLst>
              <p:tags r:id="rId6"/>
            </p:custDataLst>
          </p:nvPr>
        </p:nvSpPr>
        <p:spPr>
          <a:xfrm>
            <a:off x="534035" y="2630170"/>
            <a:ext cx="1667510" cy="1633855"/>
          </a:xfrm>
          <a:prstGeom prst="rect">
            <a:avLst/>
          </a:prstGeom>
        </p:spPr>
        <p:txBody>
          <a:bodyPr wrap="square" anchor="t" anchorCtr="0">
            <a:normAutofit/>
          </a:bodyPr>
          <a:p>
            <a:pPr algn="just">
              <a:lnSpc>
                <a:spcPct val="120000"/>
              </a:lnSpc>
            </a:pPr>
            <a:r>
              <a:rPr lang="en-US" altLang="zh-CN" sz="1400" kern="0" dirty="0">
                <a:latin typeface="微软雅黑" panose="020B0503020204020204" pitchFamily="34" charset="-122"/>
                <a:ea typeface="微软雅黑" panose="020B0503020204020204" pitchFamily="34" charset="-122"/>
                <a:sym typeface="Arial" panose="020B0604020202020204" pitchFamily="34" charset="0"/>
              </a:rPr>
              <a:t>对于技术难度大和管理复杂的项目，可考虑一定的风险费用，并纳入到综合单价中。</a:t>
            </a:r>
            <a:endParaRPr lang="en-US" altLang="zh-CN" sz="1400" kern="0"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11" name="矩形 10"/>
          <p:cNvSpPr/>
          <p:nvPr>
            <p:custDataLst>
              <p:tags r:id="rId7"/>
            </p:custDataLst>
          </p:nvPr>
        </p:nvSpPr>
        <p:spPr>
          <a:xfrm>
            <a:off x="4706100" y="2135766"/>
            <a:ext cx="391921" cy="391921"/>
          </a:xfrm>
          <a:prstGeom prst="rect">
            <a:avLst/>
          </a:prstGeom>
          <a:solidFill>
            <a:srgbClr val="ED7D31"/>
          </a:solidFill>
        </p:spPr>
        <p:txBody>
          <a:bodyPr rot="0" spcFirstLastPara="0" vertOverflow="overflow" horzOverflow="overflow" vert="horz" wrap="square" lIns="0" tIns="0" rIns="0" bIns="0" numCol="1" spcCol="0" rtlCol="0" fromWordArt="0" anchor="ctr" anchorCtr="0" forceAA="0" compatLnSpc="1">
            <a:normAutofit/>
          </a:bodyPr>
          <a:p>
            <a:pPr algn="ctr">
              <a:lnSpc>
                <a:spcPct val="130000"/>
              </a:lnSpc>
            </a:pPr>
            <a:r>
              <a:rPr lang="en-US" altLang="zh-CN" sz="1500" b="1" dirty="0">
                <a:solidFill>
                  <a:sysClr val="window" lastClr="FFFFFF"/>
                </a:solidFill>
                <a:sym typeface="Arial" panose="020B0604020202020204" pitchFamily="34" charset="0"/>
              </a:rPr>
              <a:t>2</a:t>
            </a:r>
            <a:endParaRPr lang="zh-CN" altLang="en-US" sz="1500" b="1" dirty="0" err="1">
              <a:solidFill>
                <a:sysClr val="window" lastClr="FFFFFF"/>
              </a:solidFill>
              <a:sym typeface="Arial" panose="020B0604020202020204" pitchFamily="34" charset="0"/>
            </a:endParaRPr>
          </a:p>
        </p:txBody>
      </p:sp>
      <p:cxnSp>
        <p:nvCxnSpPr>
          <p:cNvPr id="12" name="直接连接符 11"/>
          <p:cNvCxnSpPr/>
          <p:nvPr>
            <p:custDataLst>
              <p:tags r:id="rId8"/>
            </p:custDataLst>
          </p:nvPr>
        </p:nvCxnSpPr>
        <p:spPr>
          <a:xfrm>
            <a:off x="5109778" y="2041705"/>
            <a:ext cx="0" cy="2422067"/>
          </a:xfrm>
          <a:prstGeom prst="line">
            <a:avLst/>
          </a:prstGeom>
          <a:ln w="38100">
            <a:solidFill>
              <a:srgbClr val="ED7D31">
                <a:lumMod val="60000"/>
                <a:lumOff val="40000"/>
              </a:srgbClr>
            </a:solidFill>
          </a:ln>
        </p:spPr>
        <p:style>
          <a:lnRef idx="1">
            <a:srgbClr val="5B9BD5"/>
          </a:lnRef>
          <a:fillRef idx="0">
            <a:srgbClr val="5B9BD5"/>
          </a:fillRef>
          <a:effectRef idx="0">
            <a:srgbClr val="5B9BD5"/>
          </a:effectRef>
          <a:fontRef idx="minor">
            <a:sysClr val="windowText" lastClr="000000"/>
          </a:fontRef>
        </p:style>
      </p:cxnSp>
      <p:sp>
        <p:nvSpPr>
          <p:cNvPr id="14" name="矩形 13"/>
          <p:cNvSpPr/>
          <p:nvPr>
            <p:custDataLst>
              <p:tags r:id="rId9"/>
            </p:custDataLst>
          </p:nvPr>
        </p:nvSpPr>
        <p:spPr>
          <a:xfrm>
            <a:off x="2744470" y="2639695"/>
            <a:ext cx="2226945" cy="1624330"/>
          </a:xfrm>
          <a:prstGeom prst="rect">
            <a:avLst/>
          </a:prstGeom>
        </p:spPr>
        <p:txBody>
          <a:bodyPr wrap="square" anchor="t" anchorCtr="0">
            <a:normAutofit fontScale="90000" lnSpcReduction="10000"/>
          </a:bodyPr>
          <a:p>
            <a:pPr algn="just">
              <a:lnSpc>
                <a:spcPct val="120000"/>
              </a:lnSpc>
            </a:pPr>
            <a:r>
              <a:rPr lang="en-US" altLang="zh-CN" sz="1400" kern="0" dirty="0">
                <a:latin typeface="微软雅黑" panose="020B0503020204020204" pitchFamily="34" charset="-122"/>
                <a:ea typeface="微软雅黑" panose="020B0503020204020204" pitchFamily="34" charset="-122"/>
                <a:sym typeface="Arial" panose="020B0604020202020204" pitchFamily="34" charset="0"/>
              </a:rPr>
              <a:t>对于工程设备、材料价格的市场风险，应依据招标文件的规定、工程所在地或行业工程造价管理机构的有关规定，以及市场价格趋势考虑一定率值的风险费用，纳入到综合单价中。</a:t>
            </a:r>
            <a:endParaRPr lang="en-US" altLang="zh-CN" sz="1400" kern="0"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16" name="矩形 15"/>
          <p:cNvSpPr/>
          <p:nvPr>
            <p:custDataLst>
              <p:tags r:id="rId10"/>
            </p:custDataLst>
          </p:nvPr>
        </p:nvSpPr>
        <p:spPr>
          <a:xfrm>
            <a:off x="7210470" y="2135766"/>
            <a:ext cx="391921" cy="391921"/>
          </a:xfrm>
          <a:prstGeom prst="rect">
            <a:avLst/>
          </a:prstGeom>
          <a:solidFill>
            <a:srgbClr val="A5A5A5"/>
          </a:solidFill>
        </p:spPr>
        <p:txBody>
          <a:bodyPr rot="0" spcFirstLastPara="0" vertOverflow="overflow" horzOverflow="overflow" vert="horz" wrap="square" lIns="0" tIns="0" rIns="0" bIns="0" numCol="1" spcCol="0" rtlCol="0" fromWordArt="0" anchor="ctr" anchorCtr="0" forceAA="0" compatLnSpc="1">
            <a:normAutofit/>
          </a:bodyPr>
          <a:p>
            <a:pPr algn="ctr">
              <a:lnSpc>
                <a:spcPct val="130000"/>
              </a:lnSpc>
            </a:pPr>
            <a:r>
              <a:rPr lang="en-US" altLang="zh-CN" sz="1500" b="1" dirty="0">
                <a:solidFill>
                  <a:sysClr val="window" lastClr="FFFFFF"/>
                </a:solidFill>
                <a:sym typeface="Arial" panose="020B0604020202020204" pitchFamily="34" charset="0"/>
              </a:rPr>
              <a:t>3</a:t>
            </a:r>
            <a:endParaRPr lang="zh-CN" altLang="en-US" sz="1500" b="1" dirty="0" err="1">
              <a:solidFill>
                <a:sysClr val="window" lastClr="FFFFFF"/>
              </a:solidFill>
              <a:sym typeface="Arial" panose="020B0604020202020204" pitchFamily="34" charset="0"/>
            </a:endParaRPr>
          </a:p>
        </p:txBody>
      </p:sp>
      <p:cxnSp>
        <p:nvCxnSpPr>
          <p:cNvPr id="17" name="直接连接符 16"/>
          <p:cNvCxnSpPr/>
          <p:nvPr>
            <p:custDataLst>
              <p:tags r:id="rId11"/>
            </p:custDataLst>
          </p:nvPr>
        </p:nvCxnSpPr>
        <p:spPr>
          <a:xfrm>
            <a:off x="7614148" y="2041705"/>
            <a:ext cx="0" cy="2422067"/>
          </a:xfrm>
          <a:prstGeom prst="line">
            <a:avLst/>
          </a:prstGeom>
          <a:ln w="38100">
            <a:solidFill>
              <a:srgbClr val="A5A5A5">
                <a:lumMod val="60000"/>
                <a:lumOff val="40000"/>
              </a:srgbClr>
            </a:solidFill>
          </a:ln>
        </p:spPr>
        <p:style>
          <a:lnRef idx="1">
            <a:srgbClr val="5B9BD5"/>
          </a:lnRef>
          <a:fillRef idx="0">
            <a:srgbClr val="5B9BD5"/>
          </a:fillRef>
          <a:effectRef idx="0">
            <a:srgbClr val="5B9BD5"/>
          </a:effectRef>
          <a:fontRef idx="minor">
            <a:sysClr val="windowText" lastClr="000000"/>
          </a:fontRef>
        </p:style>
      </p:cxnSp>
      <p:sp>
        <p:nvSpPr>
          <p:cNvPr id="19" name="矩形 18"/>
          <p:cNvSpPr/>
          <p:nvPr>
            <p:custDataLst>
              <p:tags r:id="rId12"/>
            </p:custDataLst>
          </p:nvPr>
        </p:nvSpPr>
        <p:spPr>
          <a:xfrm>
            <a:off x="5518785" y="2639695"/>
            <a:ext cx="1835150" cy="1624330"/>
          </a:xfrm>
          <a:prstGeom prst="rect">
            <a:avLst/>
          </a:prstGeom>
        </p:spPr>
        <p:txBody>
          <a:bodyPr wrap="square" anchor="t" anchorCtr="0">
            <a:noAutofit/>
          </a:bodyPr>
          <a:p>
            <a:pPr algn="just">
              <a:lnSpc>
                <a:spcPct val="120000"/>
              </a:lnSpc>
            </a:pPr>
            <a:r>
              <a:rPr lang="en-US" altLang="zh-CN" sz="1400" kern="0" dirty="0">
                <a:latin typeface="微软雅黑" panose="020B0503020204020204" pitchFamily="34" charset="-122"/>
                <a:ea typeface="微软雅黑" panose="020B0503020204020204" pitchFamily="34" charset="-122"/>
                <a:sym typeface="Arial" panose="020B0604020202020204" pitchFamily="34" charset="0"/>
              </a:rPr>
              <a:t>税金、规费等法律、法规、规章和政策变化的风险和人工单价等风险费用不应纳入综合单价。</a:t>
            </a:r>
            <a:endParaRPr lang="en-US" altLang="zh-CN" sz="1400" kern="0"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6" name="矩形 3"/>
          <p:cNvSpPr/>
          <p:nvPr/>
        </p:nvSpPr>
        <p:spPr>
          <a:xfrm>
            <a:off x="354013" y="252413"/>
            <a:ext cx="5262880" cy="398780"/>
          </a:xfrm>
          <a:prstGeom prst="rect">
            <a:avLst/>
          </a:prstGeom>
          <a:noFill/>
          <a:ln w="9525">
            <a:noFill/>
          </a:ln>
        </p:spPr>
        <p:txBody>
          <a:bodyPr wrap="none">
            <a:spAutoFit/>
          </a:bodyPr>
          <a:p>
            <a:r>
              <a:rPr lang="zh-CN" altLang="en-US" sz="2000" dirty="0">
                <a:latin typeface="微软雅黑" panose="020B0503020204020204" pitchFamily="34" charset="-122"/>
                <a:ea typeface="微软雅黑" panose="020B0503020204020204" pitchFamily="34" charset="-122"/>
              </a:rPr>
              <a:t>四、招标控制价的计价程序及综合单价的确定</a:t>
            </a:r>
            <a:endParaRPr lang="zh-CN" altLang="en-US" sz="2000" dirty="0">
              <a:latin typeface="微软雅黑" panose="020B0503020204020204" pitchFamily="34" charset="-122"/>
              <a:ea typeface="微软雅黑" panose="020B0503020204020204" pitchFamily="34"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 name="直接连接符 24"/>
          <p:cNvSpPr/>
          <p:nvPr/>
        </p:nvSpPr>
        <p:spPr>
          <a:xfrm>
            <a:off x="3511550" y="1990725"/>
            <a:ext cx="0" cy="723900"/>
          </a:xfrm>
          <a:prstGeom prst="line">
            <a:avLst/>
          </a:prstGeom>
          <a:ln w="9525" cap="flat" cmpd="sng">
            <a:solidFill>
              <a:srgbClr val="04AEDA"/>
            </a:solidFill>
            <a:prstDash val="solid"/>
            <a:miter/>
            <a:headEnd type="none" w="med" len="med"/>
            <a:tailEnd type="none" w="med" len="med"/>
          </a:ln>
        </p:spPr>
      </p:sp>
      <p:sp>
        <p:nvSpPr>
          <p:cNvPr id="9" name="直接连接符 25"/>
          <p:cNvSpPr/>
          <p:nvPr/>
        </p:nvSpPr>
        <p:spPr>
          <a:xfrm flipH="1">
            <a:off x="2411413" y="1990725"/>
            <a:ext cx="1096962" cy="0"/>
          </a:xfrm>
          <a:prstGeom prst="line">
            <a:avLst/>
          </a:prstGeom>
          <a:ln w="9525" cap="flat" cmpd="sng">
            <a:solidFill>
              <a:srgbClr val="04AEDA"/>
            </a:solidFill>
            <a:prstDash val="solid"/>
            <a:miter/>
            <a:headEnd type="none" w="med" len="med"/>
            <a:tailEnd type="none" w="med" len="med"/>
          </a:ln>
        </p:spPr>
      </p:sp>
      <p:sp>
        <p:nvSpPr>
          <p:cNvPr id="10" name="直接连接符 26"/>
          <p:cNvSpPr/>
          <p:nvPr/>
        </p:nvSpPr>
        <p:spPr>
          <a:xfrm>
            <a:off x="3511550" y="2714625"/>
            <a:ext cx="0" cy="736600"/>
          </a:xfrm>
          <a:prstGeom prst="line">
            <a:avLst/>
          </a:prstGeom>
          <a:ln w="9525" cap="flat" cmpd="sng">
            <a:solidFill>
              <a:srgbClr val="04AEDA"/>
            </a:solidFill>
            <a:prstDash val="solid"/>
            <a:miter/>
            <a:headEnd type="none" w="med" len="med"/>
            <a:tailEnd type="none" w="med" len="med"/>
          </a:ln>
        </p:spPr>
      </p:sp>
      <p:sp>
        <p:nvSpPr>
          <p:cNvPr id="11" name="直接连接符 27"/>
          <p:cNvSpPr/>
          <p:nvPr/>
        </p:nvSpPr>
        <p:spPr>
          <a:xfrm flipH="1">
            <a:off x="1187450" y="3451225"/>
            <a:ext cx="1223963" cy="0"/>
          </a:xfrm>
          <a:prstGeom prst="line">
            <a:avLst/>
          </a:prstGeom>
          <a:ln w="9525" cap="flat" cmpd="sng">
            <a:solidFill>
              <a:srgbClr val="04AEDA"/>
            </a:solidFill>
            <a:prstDash val="solid"/>
            <a:miter/>
            <a:headEnd type="none" w="med" len="med"/>
            <a:tailEnd type="none" w="med" len="med"/>
          </a:ln>
        </p:spPr>
      </p:sp>
      <p:sp>
        <p:nvSpPr>
          <p:cNvPr id="12" name="直接连接符 28"/>
          <p:cNvSpPr/>
          <p:nvPr/>
        </p:nvSpPr>
        <p:spPr>
          <a:xfrm flipH="1">
            <a:off x="1187450" y="1990725"/>
            <a:ext cx="1223963" cy="0"/>
          </a:xfrm>
          <a:prstGeom prst="line">
            <a:avLst/>
          </a:prstGeom>
          <a:ln w="9525" cap="flat" cmpd="sng">
            <a:solidFill>
              <a:srgbClr val="04AEDA"/>
            </a:solidFill>
            <a:prstDash val="solid"/>
            <a:miter/>
            <a:headEnd type="none" w="med" len="med"/>
            <a:tailEnd type="none" w="med" len="med"/>
          </a:ln>
        </p:spPr>
      </p:sp>
      <p:sp>
        <p:nvSpPr>
          <p:cNvPr id="13" name="直接连接符 29"/>
          <p:cNvSpPr/>
          <p:nvPr/>
        </p:nvSpPr>
        <p:spPr>
          <a:xfrm>
            <a:off x="1187450" y="1990725"/>
            <a:ext cx="0" cy="723900"/>
          </a:xfrm>
          <a:prstGeom prst="line">
            <a:avLst/>
          </a:prstGeom>
          <a:ln w="9525" cap="flat" cmpd="sng">
            <a:solidFill>
              <a:srgbClr val="04AEDA"/>
            </a:solidFill>
            <a:prstDash val="solid"/>
            <a:miter/>
            <a:headEnd type="none" w="med" len="med"/>
            <a:tailEnd type="none" w="med" len="med"/>
          </a:ln>
        </p:spPr>
      </p:sp>
      <p:sp>
        <p:nvSpPr>
          <p:cNvPr id="14" name="直接连接符 30"/>
          <p:cNvSpPr/>
          <p:nvPr/>
        </p:nvSpPr>
        <p:spPr>
          <a:xfrm>
            <a:off x="1187450" y="2714625"/>
            <a:ext cx="0" cy="736600"/>
          </a:xfrm>
          <a:prstGeom prst="line">
            <a:avLst/>
          </a:prstGeom>
          <a:ln w="9525" cap="flat" cmpd="sng">
            <a:solidFill>
              <a:srgbClr val="04AEDA"/>
            </a:solidFill>
            <a:prstDash val="solid"/>
            <a:miter/>
            <a:headEnd type="none" w="med" len="med"/>
            <a:tailEnd type="none" w="med" len="med"/>
          </a:ln>
        </p:spPr>
      </p:sp>
      <p:sp>
        <p:nvSpPr>
          <p:cNvPr id="15" name="直接连接符 31"/>
          <p:cNvSpPr/>
          <p:nvPr/>
        </p:nvSpPr>
        <p:spPr>
          <a:xfrm flipH="1">
            <a:off x="2411413" y="3451225"/>
            <a:ext cx="1100137" cy="0"/>
          </a:xfrm>
          <a:prstGeom prst="line">
            <a:avLst/>
          </a:prstGeom>
          <a:ln w="9525" cap="flat" cmpd="sng">
            <a:solidFill>
              <a:srgbClr val="04AEDA"/>
            </a:solidFill>
            <a:prstDash val="solid"/>
            <a:miter/>
            <a:headEnd type="none" w="med" len="med"/>
            <a:tailEnd type="none" w="med" len="med"/>
          </a:ln>
        </p:spPr>
      </p:sp>
      <p:sp>
        <p:nvSpPr>
          <p:cNvPr id="16" name="直接连接符 32"/>
          <p:cNvSpPr/>
          <p:nvPr/>
        </p:nvSpPr>
        <p:spPr>
          <a:xfrm flipV="1">
            <a:off x="3521075" y="2355850"/>
            <a:ext cx="422275" cy="0"/>
          </a:xfrm>
          <a:prstGeom prst="line">
            <a:avLst/>
          </a:prstGeom>
          <a:ln w="9525" cap="flat" cmpd="sng">
            <a:solidFill>
              <a:srgbClr val="04AEDA"/>
            </a:solidFill>
            <a:prstDash val="solid"/>
            <a:miter/>
            <a:headEnd type="none" w="med" len="med"/>
            <a:tailEnd type="none" w="med" len="med"/>
          </a:ln>
        </p:spPr>
      </p:sp>
      <p:sp>
        <p:nvSpPr>
          <p:cNvPr id="17" name="直接连接符 33"/>
          <p:cNvSpPr/>
          <p:nvPr/>
        </p:nvSpPr>
        <p:spPr>
          <a:xfrm>
            <a:off x="3943350" y="1736725"/>
            <a:ext cx="0" cy="1974850"/>
          </a:xfrm>
          <a:prstGeom prst="line">
            <a:avLst/>
          </a:prstGeom>
          <a:ln w="9525" cap="flat" cmpd="sng">
            <a:solidFill>
              <a:srgbClr val="04AEDA"/>
            </a:solidFill>
            <a:prstDash val="solid"/>
            <a:miter/>
            <a:headEnd type="none" w="med" len="med"/>
            <a:tailEnd type="none" w="med" len="med"/>
          </a:ln>
        </p:spPr>
      </p:sp>
      <p:pic>
        <p:nvPicPr>
          <p:cNvPr id="18" name="Picture 2" descr="C:\Users\iamisis\Desktop\图片1.png"/>
          <p:cNvPicPr>
            <a:picLocks noChangeAspect="1"/>
          </p:cNvPicPr>
          <p:nvPr/>
        </p:nvPicPr>
        <p:blipFill>
          <a:blip r:embed="rId1"/>
          <a:stretch>
            <a:fillRect/>
          </a:stretch>
        </p:blipFill>
        <p:spPr>
          <a:xfrm>
            <a:off x="1312863" y="2092325"/>
            <a:ext cx="2087562" cy="1285875"/>
          </a:xfrm>
          <a:prstGeom prst="rect">
            <a:avLst/>
          </a:prstGeom>
          <a:noFill/>
          <a:ln w="9525" cap="flat" cmpd="sng">
            <a:solidFill>
              <a:srgbClr val="04AEDA"/>
            </a:solidFill>
            <a:prstDash val="solid"/>
            <a:miter/>
            <a:headEnd type="none" w="med" len="med"/>
            <a:tailEnd type="none" w="med" len="med"/>
          </a:ln>
        </p:spPr>
      </p:pic>
      <p:sp>
        <p:nvSpPr>
          <p:cNvPr id="19" name="矩形 61"/>
          <p:cNvSpPr/>
          <p:nvPr/>
        </p:nvSpPr>
        <p:spPr>
          <a:xfrm>
            <a:off x="4211638" y="1736725"/>
            <a:ext cx="1547812" cy="355600"/>
          </a:xfrm>
          <a:prstGeom prst="rect">
            <a:avLst/>
          </a:prstGeom>
          <a:solidFill>
            <a:srgbClr val="04AEDA"/>
          </a:solidFill>
          <a:ln w="9525" cap="flat" cmpd="sng">
            <a:solidFill>
              <a:srgbClr val="04AEDA"/>
            </a:solidFill>
            <a:prstDash val="solid"/>
            <a:miter/>
            <a:headEnd type="none" w="med" len="med"/>
            <a:tailEnd type="none" w="med" len="med"/>
          </a:ln>
        </p:spPr>
        <p:txBody>
          <a:bodyPr anchor="ctr"/>
          <a:p>
            <a:pPr eaLnBrk="1" hangingPunct="1">
              <a:buFont typeface="Arial" panose="020B0604020202020204" pitchFamily="34" charset="0"/>
              <a:buNone/>
            </a:pPr>
            <a:r>
              <a:rPr lang="en-US" altLang="zh-CN"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a.</a:t>
            </a:r>
            <a:r>
              <a:rPr sz="1200" dirty="0">
                <a:solidFill>
                  <a:schemeClr val="bg1"/>
                </a:solidFill>
                <a:latin typeface="微软雅黑" panose="020B0503020204020204" pitchFamily="34" charset="-122"/>
                <a:ea typeface="微软雅黑" panose="020B0503020204020204" pitchFamily="34" charset="-122"/>
                <a:sym typeface="+mn-ea"/>
              </a:rPr>
              <a:t>封面</a:t>
            </a:r>
            <a:endParaRPr sz="1200" dirty="0">
              <a:solidFill>
                <a:schemeClr val="bg1"/>
              </a:solidFill>
              <a:latin typeface="微软雅黑" panose="020B0503020204020204" pitchFamily="34" charset="-122"/>
              <a:ea typeface="微软雅黑" panose="020B0503020204020204" pitchFamily="34" charset="-122"/>
              <a:sym typeface="+mn-ea"/>
            </a:endParaRPr>
          </a:p>
        </p:txBody>
      </p:sp>
      <p:sp>
        <p:nvSpPr>
          <p:cNvPr id="20" name="矩形 66"/>
          <p:cNvSpPr/>
          <p:nvPr/>
        </p:nvSpPr>
        <p:spPr>
          <a:xfrm>
            <a:off x="4211638" y="2276475"/>
            <a:ext cx="1547812" cy="355600"/>
          </a:xfrm>
          <a:prstGeom prst="rect">
            <a:avLst/>
          </a:prstGeom>
          <a:solidFill>
            <a:srgbClr val="04AEDA"/>
          </a:solidFill>
          <a:ln w="9525" cap="flat" cmpd="sng">
            <a:solidFill>
              <a:srgbClr val="04AEDA"/>
            </a:solidFill>
            <a:prstDash val="solid"/>
            <a:miter/>
            <a:headEnd type="none" w="med" len="med"/>
            <a:tailEnd type="none" w="med" len="med"/>
          </a:ln>
        </p:spPr>
        <p:txBody>
          <a:bodyPr anchor="ctr"/>
          <a:p>
            <a:pPr algn="l" eaLnBrk="1" hangingPunct="1">
              <a:buFont typeface="Arial" panose="020B0604020202020204" pitchFamily="34" charset="0"/>
              <a:buNone/>
            </a:pPr>
            <a:r>
              <a:rPr lang="en-US" altLang="zh-CN" sz="1200" dirty="0">
                <a:solidFill>
                  <a:schemeClr val="bg1"/>
                </a:solidFill>
                <a:latin typeface="微软雅黑" panose="020B0503020204020204" pitchFamily="34" charset="-122"/>
                <a:ea typeface="微软雅黑" panose="020B0503020204020204" pitchFamily="34" charset="-122"/>
                <a:sym typeface="+mn-ea"/>
              </a:rPr>
              <a:t>b.总说明</a:t>
            </a:r>
            <a:endParaRPr lang="en-US" altLang="zh-CN" sz="1200" dirty="0">
              <a:solidFill>
                <a:schemeClr val="bg1"/>
              </a:solidFill>
              <a:latin typeface="微软雅黑" panose="020B0503020204020204" pitchFamily="34" charset="-122"/>
              <a:ea typeface="微软雅黑" panose="020B0503020204020204" pitchFamily="34" charset="-122"/>
              <a:sym typeface="+mn-ea"/>
            </a:endParaRPr>
          </a:p>
        </p:txBody>
      </p:sp>
      <p:sp>
        <p:nvSpPr>
          <p:cNvPr id="21" name="矩形 67"/>
          <p:cNvSpPr/>
          <p:nvPr/>
        </p:nvSpPr>
        <p:spPr>
          <a:xfrm>
            <a:off x="4211955" y="2714625"/>
            <a:ext cx="1547495" cy="455930"/>
          </a:xfrm>
          <a:prstGeom prst="rect">
            <a:avLst/>
          </a:prstGeom>
          <a:solidFill>
            <a:srgbClr val="04AEDA"/>
          </a:solidFill>
          <a:ln w="9525" cap="flat" cmpd="sng">
            <a:solidFill>
              <a:srgbClr val="04AEDA"/>
            </a:solidFill>
            <a:prstDash val="solid"/>
            <a:miter/>
            <a:headEnd type="none" w="med" len="med"/>
            <a:tailEnd type="none" w="med" len="med"/>
          </a:ln>
        </p:spPr>
        <p:txBody>
          <a:bodyPr anchor="ctr"/>
          <a:p>
            <a:pPr eaLnBrk="1" hangingPunct="1">
              <a:buFont typeface="Arial" panose="020B0604020202020204" pitchFamily="34" charset="0"/>
              <a:buNone/>
            </a:pPr>
            <a:r>
              <a:rPr lang="en-US" altLang="zh-CN"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c. </a:t>
            </a:r>
            <a:r>
              <a:rPr lang="zh-CN" altLang="en-US"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招标控制价汇总表</a:t>
            </a:r>
            <a:endParaRPr lang="zh-CN" altLang="en-US"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2" name="矩形 68"/>
          <p:cNvSpPr/>
          <p:nvPr/>
        </p:nvSpPr>
        <p:spPr>
          <a:xfrm>
            <a:off x="4211955" y="3354705"/>
            <a:ext cx="1699260" cy="355600"/>
          </a:xfrm>
          <a:prstGeom prst="rect">
            <a:avLst/>
          </a:prstGeom>
          <a:solidFill>
            <a:srgbClr val="04AEDA"/>
          </a:solidFill>
          <a:ln w="9525" cap="flat" cmpd="sng">
            <a:solidFill>
              <a:srgbClr val="04AEDA"/>
            </a:solidFill>
            <a:prstDash val="solid"/>
            <a:miter/>
            <a:headEnd type="none" w="med" len="med"/>
            <a:tailEnd type="none" w="med" len="med"/>
          </a:ln>
        </p:spPr>
        <p:txBody>
          <a:bodyPr anchor="ctr"/>
          <a:p>
            <a:pPr eaLnBrk="1" hangingPunct="1">
              <a:buFont typeface="Arial" panose="020B0604020202020204" pitchFamily="34" charset="0"/>
              <a:buNone/>
            </a:pPr>
            <a:r>
              <a:rPr lang="en-US" altLang="zh-CN"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d.</a:t>
            </a:r>
            <a:r>
              <a:rPr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分部分项工程量清单计价表</a:t>
            </a:r>
            <a:endParaRPr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3" name="矩形 69"/>
          <p:cNvSpPr/>
          <p:nvPr/>
        </p:nvSpPr>
        <p:spPr>
          <a:xfrm>
            <a:off x="6012180" y="1736725"/>
            <a:ext cx="2014220" cy="355600"/>
          </a:xfrm>
          <a:prstGeom prst="rect">
            <a:avLst/>
          </a:prstGeom>
          <a:solidFill>
            <a:srgbClr val="04AEDA"/>
          </a:solidFill>
          <a:ln w="9525" cap="flat" cmpd="sng">
            <a:solidFill>
              <a:srgbClr val="04AEDA"/>
            </a:solidFill>
            <a:prstDash val="solid"/>
            <a:miter/>
            <a:headEnd type="none" w="med" len="med"/>
            <a:tailEnd type="none" w="med" len="med"/>
          </a:ln>
        </p:spPr>
        <p:txBody>
          <a:bodyPr anchor="ctr"/>
          <a:p>
            <a:pPr eaLnBrk="1" hangingPunct="1">
              <a:buFont typeface="Arial" panose="020B0604020202020204" pitchFamily="34" charset="0"/>
              <a:buNone/>
            </a:pPr>
            <a:r>
              <a:rPr lang="en-US" altLang="zh-CN"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f.</a:t>
            </a:r>
            <a:r>
              <a:rPr lang="zh-CN" altLang="en-US"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其他项目清单计价表</a:t>
            </a:r>
            <a:endParaRPr lang="zh-CN" altLang="en-US"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 name="矩形 70"/>
          <p:cNvSpPr/>
          <p:nvPr/>
        </p:nvSpPr>
        <p:spPr>
          <a:xfrm>
            <a:off x="6011863" y="2276475"/>
            <a:ext cx="1547812" cy="355600"/>
          </a:xfrm>
          <a:prstGeom prst="rect">
            <a:avLst/>
          </a:prstGeom>
          <a:solidFill>
            <a:srgbClr val="04AEDA"/>
          </a:solidFill>
          <a:ln w="9525" cap="flat" cmpd="sng">
            <a:solidFill>
              <a:srgbClr val="04AEDA"/>
            </a:solidFill>
            <a:prstDash val="solid"/>
            <a:miter/>
            <a:headEnd type="none" w="med" len="med"/>
            <a:tailEnd type="none" w="med" len="med"/>
          </a:ln>
        </p:spPr>
        <p:txBody>
          <a:bodyPr anchor="ctr"/>
          <a:p>
            <a:pPr eaLnBrk="1" hangingPunct="1">
              <a:buFont typeface="Arial" panose="020B0604020202020204" pitchFamily="34" charset="0"/>
              <a:buNone/>
            </a:pPr>
            <a:r>
              <a:rPr lang="en-US" altLang="zh-CN"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g. </a:t>
            </a:r>
            <a:r>
              <a:rPr lang="zh-CN" altLang="en-US"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规费</a:t>
            </a:r>
            <a:endParaRPr lang="zh-CN" altLang="en-US"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5" name="矩形 71"/>
          <p:cNvSpPr/>
          <p:nvPr/>
        </p:nvSpPr>
        <p:spPr>
          <a:xfrm>
            <a:off x="6012180" y="2816225"/>
            <a:ext cx="1915160" cy="355600"/>
          </a:xfrm>
          <a:prstGeom prst="rect">
            <a:avLst/>
          </a:prstGeom>
          <a:solidFill>
            <a:srgbClr val="04AEDA"/>
          </a:solidFill>
          <a:ln w="9525" cap="flat" cmpd="sng">
            <a:solidFill>
              <a:srgbClr val="04AEDA"/>
            </a:solidFill>
            <a:prstDash val="solid"/>
            <a:miter/>
            <a:headEnd type="none" w="med" len="med"/>
            <a:tailEnd type="none" w="med" len="med"/>
          </a:ln>
        </p:spPr>
        <p:txBody>
          <a:bodyPr anchor="ctr"/>
          <a:p>
            <a:pPr eaLnBrk="1" hangingPunct="1">
              <a:buFont typeface="Arial" panose="020B0604020202020204" pitchFamily="34" charset="0"/>
              <a:buNone/>
            </a:pPr>
            <a:r>
              <a:rPr lang="en-US" altLang="zh-CN"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h. </a:t>
            </a:r>
            <a:r>
              <a:rPr lang="zh-CN" altLang="en-US"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税金项目清单计价表</a:t>
            </a:r>
            <a:endParaRPr lang="zh-CN" altLang="en-US"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6" name="矩形 72"/>
          <p:cNvSpPr/>
          <p:nvPr/>
        </p:nvSpPr>
        <p:spPr>
          <a:xfrm>
            <a:off x="6012180" y="3354705"/>
            <a:ext cx="2598420" cy="355600"/>
          </a:xfrm>
          <a:prstGeom prst="rect">
            <a:avLst/>
          </a:prstGeom>
          <a:solidFill>
            <a:srgbClr val="04AEDA"/>
          </a:solidFill>
          <a:ln w="9525" cap="flat" cmpd="sng">
            <a:solidFill>
              <a:srgbClr val="04AEDA"/>
            </a:solidFill>
            <a:prstDash val="solid"/>
            <a:miter/>
            <a:headEnd type="none" w="med" len="med"/>
            <a:tailEnd type="none" w="med" len="med"/>
          </a:ln>
        </p:spPr>
        <p:txBody>
          <a:bodyPr anchor="ctr"/>
          <a:p>
            <a:pPr eaLnBrk="1" hangingPunct="1">
              <a:buFont typeface="Arial" panose="020B0604020202020204" pitchFamily="34" charset="0"/>
              <a:buNone/>
            </a:pPr>
            <a:r>
              <a:rPr lang="en-US" altLang="zh-CN"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i. </a:t>
            </a:r>
            <a:r>
              <a:rPr lang="zh-CN" altLang="en-US"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工程量清单综合单价分析表</a:t>
            </a:r>
            <a:endParaRPr lang="zh-CN" altLang="en-US"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4598" name="4 CuadroTexto"/>
          <p:cNvSpPr/>
          <p:nvPr/>
        </p:nvSpPr>
        <p:spPr>
          <a:xfrm>
            <a:off x="2482850" y="4816475"/>
            <a:ext cx="4178300" cy="307975"/>
          </a:xfrm>
          <a:prstGeom prst="rect">
            <a:avLst/>
          </a:prstGeom>
          <a:noFill/>
          <a:ln w="9525">
            <a:noFill/>
          </a:ln>
        </p:spPr>
        <p:txBody>
          <a:bodyPr wrap="none">
            <a:spAutoFit/>
          </a:bodyPr>
          <a:p>
            <a:pPr algn="ctr" eaLnBrk="1" hangingPunct="1"/>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r>
              <a:rPr lang="zh-CN" altLang="zh-CN"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知识点名称  </a:t>
            </a:r>
            <a:r>
              <a:rPr lang="zh-CN" altLang="en-US" sz="1400" b="1" dirty="0">
                <a:solidFill>
                  <a:schemeClr val="bg1"/>
                </a:solidFill>
                <a:latin typeface="微软雅黑" panose="020B0503020204020204" pitchFamily="34" charset="-122"/>
                <a:ea typeface="微软雅黑" panose="020B0503020204020204" pitchFamily="34" charset="-122"/>
              </a:rPr>
              <a:t>微软雅黑体，字号 </a:t>
            </a:r>
            <a:r>
              <a:rPr lang="en-US" altLang="zh-CN" sz="1400" b="1" dirty="0">
                <a:solidFill>
                  <a:schemeClr val="bg1"/>
                </a:solidFill>
                <a:latin typeface="微软雅黑" panose="020B0503020204020204" pitchFamily="34" charset="-122"/>
                <a:ea typeface="微软雅黑" panose="020B0503020204020204" pitchFamily="34" charset="-122"/>
              </a:rPr>
              <a:t>11-</a:t>
            </a:r>
            <a:r>
              <a:rPr lang="zh-CN" altLang="en-US" sz="1400" b="1" dirty="0">
                <a:solidFill>
                  <a:schemeClr val="bg1"/>
                </a:solidFill>
                <a:latin typeface="微软雅黑" panose="020B0503020204020204" pitchFamily="34" charset="-122"/>
                <a:ea typeface="微软雅黑" panose="020B0503020204020204" pitchFamily="34" charset="-122"/>
              </a:rPr>
              <a:t> </a:t>
            </a:r>
            <a:r>
              <a:rPr lang="en-US" altLang="zh-CN" sz="1400" b="1" dirty="0">
                <a:solidFill>
                  <a:schemeClr val="bg1"/>
                </a:solidFill>
                <a:latin typeface="微软雅黑" panose="020B0503020204020204" pitchFamily="34" charset="-122"/>
                <a:ea typeface="微软雅黑" panose="020B0503020204020204" pitchFamily="34" charset="-122"/>
              </a:rPr>
              <a:t>14</a:t>
            </a:r>
            <a:r>
              <a:rPr lang="zh-CN" altLang="en-US" sz="1400" b="1" dirty="0">
                <a:solidFill>
                  <a:schemeClr val="bg1"/>
                </a:solidFill>
                <a:latin typeface="微软雅黑" panose="020B0503020204020204" pitchFamily="34" charset="-122"/>
                <a:ea typeface="微软雅黑" panose="020B0503020204020204" pitchFamily="34" charset="-122"/>
              </a:rPr>
              <a:t>号</a:t>
            </a:r>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endParaRPr lang="zh-CN" altLang="zh-CN" sz="1400" b="1" dirty="0">
              <a:solidFill>
                <a:schemeClr val="bg1"/>
              </a:solidFill>
              <a:latin typeface="微软雅黑" panose="020B0503020204020204" pitchFamily="34" charset="-122"/>
              <a:ea typeface="微软雅黑" panose="020B0503020204020204" pitchFamily="34" charset="-122"/>
              <a:sym typeface="MS PGothic" panose="020B0600070205080204" pitchFamily="34" charset="-128"/>
            </a:endParaRPr>
          </a:p>
        </p:txBody>
      </p:sp>
      <p:pic>
        <p:nvPicPr>
          <p:cNvPr id="24599" name="11 Imagen"/>
          <p:cNvPicPr>
            <a:picLocks noChangeAspect="1"/>
          </p:cNvPicPr>
          <p:nvPr/>
        </p:nvPicPr>
        <p:blipFill>
          <a:blip r:embed="rId2"/>
          <a:stretch>
            <a:fillRect/>
          </a:stretch>
        </p:blipFill>
        <p:spPr>
          <a:xfrm>
            <a:off x="7664450" y="4808538"/>
            <a:ext cx="361950" cy="303212"/>
          </a:xfrm>
          <a:prstGeom prst="rect">
            <a:avLst/>
          </a:prstGeom>
          <a:noFill/>
          <a:ln w="9525">
            <a:noFill/>
          </a:ln>
        </p:spPr>
      </p:pic>
      <p:pic>
        <p:nvPicPr>
          <p:cNvPr id="24600" name="12 Imagen"/>
          <p:cNvPicPr>
            <a:picLocks noChangeAspect="1"/>
          </p:cNvPicPr>
          <p:nvPr/>
        </p:nvPicPr>
        <p:blipFill>
          <a:blip r:embed="rId2"/>
          <a:stretch>
            <a:fillRect/>
          </a:stretch>
        </p:blipFill>
        <p:spPr>
          <a:xfrm>
            <a:off x="8240713" y="4808538"/>
            <a:ext cx="360362" cy="303212"/>
          </a:xfrm>
          <a:prstGeom prst="rect">
            <a:avLst/>
          </a:prstGeom>
          <a:noFill/>
          <a:ln w="9525">
            <a:noFill/>
          </a:ln>
        </p:spPr>
      </p:pic>
      <p:sp>
        <p:nvSpPr>
          <p:cNvPr id="24601" name="14 CuadroTexto"/>
          <p:cNvSpPr/>
          <p:nvPr/>
        </p:nvSpPr>
        <p:spPr>
          <a:xfrm>
            <a:off x="7927975" y="4819650"/>
            <a:ext cx="322263" cy="274638"/>
          </a:xfrm>
          <a:prstGeom prst="rect">
            <a:avLst/>
          </a:prstGeom>
          <a:noFill/>
          <a:ln w="9525">
            <a:noFill/>
          </a:ln>
        </p:spPr>
        <p:txBody>
          <a:bodyPr wrap="none">
            <a:spAutoFit/>
          </a:bodyPr>
          <a:p>
            <a:pPr eaLnBrk="1" hangingPunct="1">
              <a:buFont typeface="Arial" panose="020B0604020202020204" pitchFamily="34" charset="0"/>
              <a:buNone/>
            </a:pPr>
            <a:r>
              <a:rPr lang="zh-CN" altLang="zh-CN" sz="1200" b="1" i="1" dirty="0">
                <a:solidFill>
                  <a:schemeClr val="bg1"/>
                </a:solidFill>
                <a:latin typeface="方正兰亭黑_GBK" charset="-122"/>
                <a:ea typeface="MS PGothic" panose="020B0600070205080204" pitchFamily="34" charset="-128"/>
                <a:sym typeface="MS PGothic" panose="020B0600070205080204" pitchFamily="34" charset="-128"/>
              </a:rPr>
              <a:t>of</a:t>
            </a:r>
            <a:endParaRPr lang="zh-CN" altLang="zh-CN" sz="1200" b="1" i="1" dirty="0">
              <a:solidFill>
                <a:schemeClr val="bg1"/>
              </a:solidFill>
              <a:latin typeface="方正兰亭黑_GBK" charset="-122"/>
              <a:ea typeface="MS PGothic" panose="020B0600070205080204" pitchFamily="34" charset="-128"/>
              <a:sym typeface="MS PGothic" panose="020B0600070205080204" pitchFamily="34" charset="-128"/>
            </a:endParaRPr>
          </a:p>
        </p:txBody>
      </p:sp>
      <p:sp>
        <p:nvSpPr>
          <p:cNvPr id="24602" name="15 CuadroTexto"/>
          <p:cNvSpPr/>
          <p:nvPr/>
        </p:nvSpPr>
        <p:spPr>
          <a:xfrm>
            <a:off x="8237538" y="4819650"/>
            <a:ext cx="373062" cy="276225"/>
          </a:xfrm>
          <a:prstGeom prst="rect">
            <a:avLst/>
          </a:prstGeom>
          <a:noFill/>
          <a:ln w="9525">
            <a:noFill/>
          </a:ln>
        </p:spPr>
        <p:txBody>
          <a:bodyPr wrap="none">
            <a:spAutoFit/>
          </a:bodyPr>
          <a:p>
            <a:pPr algn="ctr" eaLnBrk="1" hangingPunct="1">
              <a:buFont typeface="Arial" panose="020B0604020202020204" pitchFamily="34" charset="0"/>
              <a:buNone/>
            </a:pPr>
            <a:r>
              <a:rPr lang="en-US" altLang="zh-CN" sz="1200" b="1" dirty="0">
                <a:solidFill>
                  <a:schemeClr val="bg1"/>
                </a:solidFill>
                <a:latin typeface="方正兰亭黑_GBK" charset="-122"/>
                <a:ea typeface="方正兰亭黑_GBK" charset="-122"/>
                <a:sym typeface="方正兰亭黑_GBK" charset="-122"/>
              </a:rPr>
              <a:t>21</a:t>
            </a:r>
            <a:endParaRPr lang="zh-CN" altLang="zh-CN" sz="1200" b="1" dirty="0">
              <a:solidFill>
                <a:schemeClr val="bg1"/>
              </a:solidFill>
              <a:latin typeface="方正兰亭黑_GBK" charset="-122"/>
              <a:ea typeface="方正兰亭黑_GBK" charset="-122"/>
              <a:sym typeface="方正兰亭黑_GBK" charset="-122"/>
            </a:endParaRPr>
          </a:p>
        </p:txBody>
      </p:sp>
      <p:pic>
        <p:nvPicPr>
          <p:cNvPr id="24603" name="Imagen 6" descr="C:\Users\Design\Documents\Edu\Product Launch\btns.png">
            <a:hlinkClick r:id="" action="ppaction://hlinkshowjump?jump=nextslide"/>
          </p:cNvPr>
          <p:cNvPicPr>
            <a:picLocks noChangeAspect="1"/>
          </p:cNvPicPr>
          <p:nvPr/>
        </p:nvPicPr>
        <p:blipFill>
          <a:blip r:embed="rId3"/>
          <a:stretch>
            <a:fillRect/>
          </a:stretch>
        </p:blipFill>
        <p:spPr>
          <a:xfrm>
            <a:off x="8640763" y="4870450"/>
            <a:ext cx="176212" cy="177800"/>
          </a:xfrm>
          <a:prstGeom prst="rect">
            <a:avLst/>
          </a:prstGeom>
          <a:noFill/>
          <a:ln w="9525">
            <a:noFill/>
          </a:ln>
        </p:spPr>
      </p:pic>
      <p:pic>
        <p:nvPicPr>
          <p:cNvPr id="24604" name="Imagen 6" descr="C:\Users\Design\Documents\Edu\Product Launch\btns.png">
            <a:hlinkClick r:id="" action="ppaction://hlinkshowjump?jump=previousslide"/>
          </p:cNvPr>
          <p:cNvPicPr>
            <a:picLocks noChangeAspect="1"/>
          </p:cNvPicPr>
          <p:nvPr/>
        </p:nvPicPr>
        <p:blipFill>
          <a:blip r:embed="rId4"/>
          <a:stretch>
            <a:fillRect/>
          </a:stretch>
        </p:blipFill>
        <p:spPr>
          <a:xfrm>
            <a:off x="7431088" y="4870450"/>
            <a:ext cx="176212" cy="177800"/>
          </a:xfrm>
          <a:prstGeom prst="rect">
            <a:avLst/>
          </a:prstGeom>
          <a:noFill/>
          <a:ln w="9525">
            <a:noFill/>
          </a:ln>
        </p:spPr>
      </p:pic>
      <p:sp>
        <p:nvSpPr>
          <p:cNvPr id="24605" name="13 CuadroTexto"/>
          <p:cNvSpPr/>
          <p:nvPr/>
        </p:nvSpPr>
        <p:spPr>
          <a:xfrm>
            <a:off x="7651750" y="4822825"/>
            <a:ext cx="373063" cy="276225"/>
          </a:xfrm>
          <a:prstGeom prst="rect">
            <a:avLst/>
          </a:prstGeom>
          <a:noFill/>
          <a:ln w="9525">
            <a:noFill/>
          </a:ln>
        </p:spPr>
        <p:txBody>
          <a:bodyPr wrap="none">
            <a:spAutoFit/>
          </a:bodyPr>
          <a:p>
            <a:pPr algn="ctr" eaLnBrk="1" hangingPunct="1">
              <a:buFont typeface="Arial" panose="020B0604020202020204" pitchFamily="34" charset="0"/>
              <a:buNone/>
            </a:pPr>
            <a:r>
              <a:rPr lang="en-US" altLang="zh-CN" sz="1200" b="1" dirty="0">
                <a:solidFill>
                  <a:srgbClr val="04AEDA"/>
                </a:solidFill>
                <a:latin typeface="方正兰亭黑_GBK" charset="-122"/>
                <a:ea typeface="方正兰亭黑_GBK" charset="-122"/>
                <a:sym typeface="方正兰亭黑_GBK" charset="-122"/>
              </a:rPr>
              <a:t>16</a:t>
            </a:r>
            <a:endParaRPr lang="en-US" altLang="zh-CN" sz="1200" b="1" dirty="0">
              <a:solidFill>
                <a:srgbClr val="04AEDA"/>
              </a:solidFill>
              <a:latin typeface="方正兰亭黑_GBK" charset="-122"/>
              <a:ea typeface="方正兰亭黑_GBK" charset="-122"/>
              <a:sym typeface="方正兰亭黑_GBK" charset="-122"/>
            </a:endParaRPr>
          </a:p>
        </p:txBody>
      </p:sp>
      <p:sp>
        <p:nvSpPr>
          <p:cNvPr id="2" name="矩形 69"/>
          <p:cNvSpPr/>
          <p:nvPr/>
        </p:nvSpPr>
        <p:spPr>
          <a:xfrm>
            <a:off x="6012180" y="3812540"/>
            <a:ext cx="2014220" cy="355600"/>
          </a:xfrm>
          <a:prstGeom prst="rect">
            <a:avLst/>
          </a:prstGeom>
          <a:solidFill>
            <a:srgbClr val="04AEDA"/>
          </a:solidFill>
          <a:ln w="9525" cap="flat" cmpd="sng">
            <a:solidFill>
              <a:srgbClr val="04AEDA"/>
            </a:solidFill>
            <a:prstDash val="solid"/>
            <a:miter/>
            <a:headEnd type="none" w="med" len="med"/>
            <a:tailEnd type="none" w="med" len="med"/>
          </a:ln>
        </p:spPr>
        <p:txBody>
          <a:bodyPr anchor="ctr"/>
          <a:p>
            <a:pPr eaLnBrk="1" hangingPunct="1">
              <a:buFont typeface="Arial" panose="020B0604020202020204" pitchFamily="34" charset="0"/>
              <a:buNone/>
            </a:pPr>
            <a:r>
              <a:rPr lang="en-US" altLang="zh-CN"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j.</a:t>
            </a:r>
            <a:r>
              <a:rPr lang="zh-CN" altLang="en-US"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措施项目清单综合单价分析表</a:t>
            </a:r>
            <a:endParaRPr lang="zh-CN" altLang="en-US"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 name="矩形 61"/>
          <p:cNvSpPr/>
          <p:nvPr/>
        </p:nvSpPr>
        <p:spPr>
          <a:xfrm>
            <a:off x="4488815" y="942340"/>
            <a:ext cx="3272790" cy="355600"/>
          </a:xfrm>
          <a:prstGeom prst="rect">
            <a:avLst/>
          </a:prstGeom>
          <a:solidFill>
            <a:srgbClr val="04AEDA"/>
          </a:solidFill>
          <a:ln w="9525" cap="flat" cmpd="sng">
            <a:solidFill>
              <a:srgbClr val="04AEDA"/>
            </a:solidFill>
            <a:prstDash val="solid"/>
            <a:miter/>
            <a:headEnd type="none" w="med" len="med"/>
            <a:tailEnd type="none" w="med" len="med"/>
          </a:ln>
        </p:spPr>
        <p:txBody>
          <a:bodyPr anchor="ctr"/>
          <a:p>
            <a:pPr eaLnBrk="1" hangingPunct="1">
              <a:buFont typeface="Arial" panose="020B0604020202020204" pitchFamily="34" charset="0"/>
              <a:buNone/>
            </a:pPr>
            <a:r>
              <a:rPr lang="en-US" altLang="zh-CN"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sz="1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工程量清单计价文件组成内容</a:t>
            </a:r>
            <a:endParaRPr lang="zh-CN" altLang="en-US" sz="18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4" name="矩形 69"/>
          <p:cNvSpPr/>
          <p:nvPr/>
        </p:nvSpPr>
        <p:spPr>
          <a:xfrm>
            <a:off x="4211955" y="3812540"/>
            <a:ext cx="1699260" cy="355600"/>
          </a:xfrm>
          <a:prstGeom prst="rect">
            <a:avLst/>
          </a:prstGeom>
          <a:solidFill>
            <a:srgbClr val="04AEDA"/>
          </a:solidFill>
          <a:ln w="9525" cap="flat" cmpd="sng">
            <a:solidFill>
              <a:srgbClr val="04AEDA"/>
            </a:solidFill>
            <a:prstDash val="solid"/>
            <a:miter/>
            <a:headEnd type="none" w="med" len="med"/>
            <a:tailEnd type="none" w="med" len="med"/>
          </a:ln>
        </p:spPr>
        <p:txBody>
          <a:bodyPr anchor="ctr"/>
          <a:p>
            <a:pPr eaLnBrk="1" hangingPunct="1">
              <a:buFont typeface="Arial" panose="020B0604020202020204" pitchFamily="34" charset="0"/>
              <a:buNone/>
            </a:pPr>
            <a:r>
              <a:rPr lang="en-US" altLang="zh-CN"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e.</a:t>
            </a:r>
            <a:r>
              <a:rPr lang="zh-CN" altLang="en-US"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措施项目清单计价表</a:t>
            </a:r>
            <a:endParaRPr lang="zh-CN" altLang="en-US" sz="12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3316" name="矩形 3"/>
          <p:cNvSpPr/>
          <p:nvPr/>
        </p:nvSpPr>
        <p:spPr>
          <a:xfrm>
            <a:off x="354013" y="252413"/>
            <a:ext cx="3992880" cy="398780"/>
          </a:xfrm>
          <a:prstGeom prst="rect">
            <a:avLst/>
          </a:prstGeom>
          <a:noFill/>
          <a:ln w="9525">
            <a:noFill/>
          </a:ln>
        </p:spPr>
        <p:txBody>
          <a:bodyPr wrap="none">
            <a:spAutoFit/>
          </a:bodyPr>
          <a:p>
            <a:pPr algn="l"/>
            <a:r>
              <a:rPr lang="zh-CN" altLang="en-US" sz="2000" dirty="0">
                <a:solidFill>
                  <a:schemeClr val="tx1"/>
                </a:solidFill>
                <a:latin typeface="微软雅黑" panose="020B0503020204020204" pitchFamily="34" charset="-122"/>
                <a:ea typeface="微软雅黑" panose="020B0503020204020204" pitchFamily="34" charset="-122"/>
              </a:rPr>
              <a:t>五、</a:t>
            </a:r>
            <a:r>
              <a:rPr lang="en-US" altLang="zh-CN" sz="2000" dirty="0">
                <a:solidFill>
                  <a:schemeClr val="tx1"/>
                </a:solidFill>
                <a:latin typeface="微软雅黑" panose="020B0503020204020204" pitchFamily="34" charset="-122"/>
                <a:ea typeface="微软雅黑" panose="020B0503020204020204" pitchFamily="34" charset="-122"/>
                <a:sym typeface="微软雅黑" panose="020B0503020204020204" pitchFamily="34" charset="-122"/>
              </a:rPr>
              <a:t>工程量清单计价文件组成内容</a:t>
            </a:r>
            <a:endParaRPr lang="en-US" altLang="zh-CN" sz="2000" dirty="0">
              <a:solidFill>
                <a:schemeClr val="tx1"/>
              </a:solidFill>
              <a:latin typeface="微软雅黑" panose="020B0503020204020204" pitchFamily="34" charset="-122"/>
              <a:ea typeface="微软雅黑" panose="020B0503020204020204" pitchFamily="34" charset="-122"/>
              <a:sym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filter="dissolve">
                                      <p:cBhvr>
                                        <p:cTn id="7" dur="1000"/>
                                        <p:tgtEl>
                                          <p:spTgt spid="18"/>
                                        </p:tgtEl>
                                      </p:cBhvr>
                                    </p:animEffect>
                                  </p:childTnLst>
                                </p:cTn>
                              </p:par>
                            </p:childTnLst>
                          </p:cTn>
                        </p:par>
                        <p:par>
                          <p:cTn id="8" fill="hold">
                            <p:stCondLst>
                              <p:cond delay="1000"/>
                            </p:stCondLst>
                            <p:childTnLst>
                              <p:par>
                                <p:cTn id="9" presetID="22" presetClass="entr" presetSubtype="4"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filter="wipe(down)">
                                      <p:cBhvr>
                                        <p:cTn id="11" dur="100"/>
                                        <p:tgtEl>
                                          <p:spTgt spid="8"/>
                                        </p:tgtEl>
                                      </p:cBhvr>
                                    </p:animEffect>
                                  </p:childTnLst>
                                </p:cTn>
                              </p:par>
                              <p:par>
                                <p:cTn id="12" presetID="22" presetClass="exit" presetSubtype="4" fill="hold" nodeType="withEffect">
                                  <p:stCondLst>
                                    <p:cond delay="100"/>
                                  </p:stCondLst>
                                  <p:childTnLst>
                                    <p:animEffect filter="wipe(down)">
                                      <p:cBhvr>
                                        <p:cTn id="13" dur="100"/>
                                        <p:tgtEl>
                                          <p:spTgt spid="8"/>
                                        </p:tgtEl>
                                      </p:cBhvr>
                                    </p:animEffect>
                                    <p:set>
                                      <p:cBhvr>
                                        <p:cTn id="14" dur="1" fill="hold">
                                          <p:stCondLst>
                                            <p:cond delay="99"/>
                                          </p:stCondLst>
                                        </p:cTn>
                                        <p:tgtEl>
                                          <p:spTgt spid="8"/>
                                        </p:tgtEl>
                                        <p:attrNameLst>
                                          <p:attrName>style.visibility</p:attrName>
                                        </p:attrNameLst>
                                      </p:cBhvr>
                                      <p:to>
                                        <p:strVal val="hidden"/>
                                      </p:to>
                                    </p:set>
                                  </p:childTnLst>
                                </p:cTn>
                              </p:par>
                              <p:par>
                                <p:cTn id="15" presetID="22" presetClass="entr" presetSubtype="2" fill="hold" nodeType="withEffect">
                                  <p:stCondLst>
                                    <p:cond delay="100"/>
                                  </p:stCondLst>
                                  <p:childTnLst>
                                    <p:set>
                                      <p:cBhvr>
                                        <p:cTn id="16" dur="1" fill="hold">
                                          <p:stCondLst>
                                            <p:cond delay="0"/>
                                          </p:stCondLst>
                                        </p:cTn>
                                        <p:tgtEl>
                                          <p:spTgt spid="9"/>
                                        </p:tgtEl>
                                        <p:attrNameLst>
                                          <p:attrName>style.visibility</p:attrName>
                                        </p:attrNameLst>
                                      </p:cBhvr>
                                      <p:to>
                                        <p:strVal val="visible"/>
                                      </p:to>
                                    </p:set>
                                    <p:animEffect filter="wipe(right)">
                                      <p:cBhvr>
                                        <p:cTn id="17" dur="100"/>
                                        <p:tgtEl>
                                          <p:spTgt spid="9"/>
                                        </p:tgtEl>
                                      </p:cBhvr>
                                    </p:animEffect>
                                  </p:childTnLst>
                                </p:cTn>
                              </p:par>
                              <p:par>
                                <p:cTn id="18" presetID="22" presetClass="exit" presetSubtype="2" fill="hold" nodeType="withEffect">
                                  <p:stCondLst>
                                    <p:cond delay="200"/>
                                  </p:stCondLst>
                                  <p:childTnLst>
                                    <p:animEffect filter="wipe(right)">
                                      <p:cBhvr>
                                        <p:cTn id="19" dur="100"/>
                                        <p:tgtEl>
                                          <p:spTgt spid="9"/>
                                        </p:tgtEl>
                                      </p:cBhvr>
                                    </p:animEffect>
                                    <p:set>
                                      <p:cBhvr>
                                        <p:cTn id="20" dur="1" fill="hold">
                                          <p:stCondLst>
                                            <p:cond delay="99"/>
                                          </p:stCondLst>
                                        </p:cTn>
                                        <p:tgtEl>
                                          <p:spTgt spid="9"/>
                                        </p:tgtEl>
                                        <p:attrNameLst>
                                          <p:attrName>style.visibility</p:attrName>
                                        </p:attrNameLst>
                                      </p:cBhvr>
                                      <p:to>
                                        <p:strVal val="hidden"/>
                                      </p:to>
                                    </p:set>
                                  </p:childTnLst>
                                </p:cTn>
                              </p:par>
                              <p:par>
                                <p:cTn id="21" presetID="22" presetClass="entr" presetSubtype="2" fill="hold" nodeType="withEffect">
                                  <p:stCondLst>
                                    <p:cond delay="200"/>
                                  </p:stCondLst>
                                  <p:childTnLst>
                                    <p:set>
                                      <p:cBhvr>
                                        <p:cTn id="22" dur="1" fill="hold">
                                          <p:stCondLst>
                                            <p:cond delay="0"/>
                                          </p:stCondLst>
                                        </p:cTn>
                                        <p:tgtEl>
                                          <p:spTgt spid="12"/>
                                        </p:tgtEl>
                                        <p:attrNameLst>
                                          <p:attrName>style.visibility</p:attrName>
                                        </p:attrNameLst>
                                      </p:cBhvr>
                                      <p:to>
                                        <p:strVal val="visible"/>
                                      </p:to>
                                    </p:set>
                                    <p:animEffect filter="wipe(right)">
                                      <p:cBhvr>
                                        <p:cTn id="23" dur="100"/>
                                        <p:tgtEl>
                                          <p:spTgt spid="12"/>
                                        </p:tgtEl>
                                      </p:cBhvr>
                                    </p:animEffect>
                                  </p:childTnLst>
                                </p:cTn>
                              </p:par>
                              <p:par>
                                <p:cTn id="24" presetID="22" presetClass="exit" presetSubtype="2" fill="hold" nodeType="withEffect">
                                  <p:stCondLst>
                                    <p:cond delay="300"/>
                                  </p:stCondLst>
                                  <p:childTnLst>
                                    <p:animEffect filter="wipe(right)">
                                      <p:cBhvr>
                                        <p:cTn id="25" dur="100"/>
                                        <p:tgtEl>
                                          <p:spTgt spid="12"/>
                                        </p:tgtEl>
                                      </p:cBhvr>
                                    </p:animEffect>
                                    <p:set>
                                      <p:cBhvr>
                                        <p:cTn id="26" dur="1" fill="hold">
                                          <p:stCondLst>
                                            <p:cond delay="99"/>
                                          </p:stCondLst>
                                        </p:cTn>
                                        <p:tgtEl>
                                          <p:spTgt spid="12"/>
                                        </p:tgtEl>
                                        <p:attrNameLst>
                                          <p:attrName>style.visibility</p:attrName>
                                        </p:attrNameLst>
                                      </p:cBhvr>
                                      <p:to>
                                        <p:strVal val="hidden"/>
                                      </p:to>
                                    </p:set>
                                  </p:childTnLst>
                                </p:cTn>
                              </p:par>
                              <p:par>
                                <p:cTn id="27" presetID="22" presetClass="entr" presetSubtype="1" fill="hold" nodeType="withEffect">
                                  <p:stCondLst>
                                    <p:cond delay="300"/>
                                  </p:stCondLst>
                                  <p:childTnLst>
                                    <p:set>
                                      <p:cBhvr>
                                        <p:cTn id="28" dur="1" fill="hold">
                                          <p:stCondLst>
                                            <p:cond delay="0"/>
                                          </p:stCondLst>
                                        </p:cTn>
                                        <p:tgtEl>
                                          <p:spTgt spid="13"/>
                                        </p:tgtEl>
                                        <p:attrNameLst>
                                          <p:attrName>style.visibility</p:attrName>
                                        </p:attrNameLst>
                                      </p:cBhvr>
                                      <p:to>
                                        <p:strVal val="visible"/>
                                      </p:to>
                                    </p:set>
                                    <p:animEffect filter="wipe(up)">
                                      <p:cBhvr>
                                        <p:cTn id="29" dur="100"/>
                                        <p:tgtEl>
                                          <p:spTgt spid="13"/>
                                        </p:tgtEl>
                                      </p:cBhvr>
                                    </p:animEffect>
                                  </p:childTnLst>
                                </p:cTn>
                              </p:par>
                              <p:par>
                                <p:cTn id="30" presetID="22" presetClass="exit" presetSubtype="1" fill="hold" nodeType="withEffect">
                                  <p:stCondLst>
                                    <p:cond delay="400"/>
                                  </p:stCondLst>
                                  <p:childTnLst>
                                    <p:animEffect filter="wipe(up)">
                                      <p:cBhvr>
                                        <p:cTn id="31" dur="100"/>
                                        <p:tgtEl>
                                          <p:spTgt spid="13"/>
                                        </p:tgtEl>
                                      </p:cBhvr>
                                    </p:animEffect>
                                    <p:set>
                                      <p:cBhvr>
                                        <p:cTn id="32" dur="1" fill="hold">
                                          <p:stCondLst>
                                            <p:cond delay="99"/>
                                          </p:stCondLst>
                                        </p:cTn>
                                        <p:tgtEl>
                                          <p:spTgt spid="13"/>
                                        </p:tgtEl>
                                        <p:attrNameLst>
                                          <p:attrName>style.visibility</p:attrName>
                                        </p:attrNameLst>
                                      </p:cBhvr>
                                      <p:to>
                                        <p:strVal val="hidden"/>
                                      </p:to>
                                    </p:set>
                                  </p:childTnLst>
                                </p:cTn>
                              </p:par>
                              <p:par>
                                <p:cTn id="33" presetID="22" presetClass="entr" presetSubtype="1" fill="hold" nodeType="withEffect">
                                  <p:stCondLst>
                                    <p:cond delay="400"/>
                                  </p:stCondLst>
                                  <p:childTnLst>
                                    <p:set>
                                      <p:cBhvr>
                                        <p:cTn id="34" dur="1" fill="hold">
                                          <p:stCondLst>
                                            <p:cond delay="0"/>
                                          </p:stCondLst>
                                        </p:cTn>
                                        <p:tgtEl>
                                          <p:spTgt spid="14"/>
                                        </p:tgtEl>
                                        <p:attrNameLst>
                                          <p:attrName>style.visibility</p:attrName>
                                        </p:attrNameLst>
                                      </p:cBhvr>
                                      <p:to>
                                        <p:strVal val="visible"/>
                                      </p:to>
                                    </p:set>
                                    <p:animEffect filter="wipe(up)">
                                      <p:cBhvr>
                                        <p:cTn id="35" dur="100"/>
                                        <p:tgtEl>
                                          <p:spTgt spid="14"/>
                                        </p:tgtEl>
                                      </p:cBhvr>
                                    </p:animEffect>
                                  </p:childTnLst>
                                </p:cTn>
                              </p:par>
                              <p:par>
                                <p:cTn id="36" presetID="22" presetClass="exit" presetSubtype="1" fill="hold" nodeType="withEffect">
                                  <p:stCondLst>
                                    <p:cond delay="500"/>
                                  </p:stCondLst>
                                  <p:childTnLst>
                                    <p:animEffect filter="wipe(up)">
                                      <p:cBhvr>
                                        <p:cTn id="37" dur="100"/>
                                        <p:tgtEl>
                                          <p:spTgt spid="14"/>
                                        </p:tgtEl>
                                      </p:cBhvr>
                                    </p:animEffect>
                                    <p:set>
                                      <p:cBhvr>
                                        <p:cTn id="38" dur="1" fill="hold">
                                          <p:stCondLst>
                                            <p:cond delay="99"/>
                                          </p:stCondLst>
                                        </p:cTn>
                                        <p:tgtEl>
                                          <p:spTgt spid="14"/>
                                        </p:tgtEl>
                                        <p:attrNameLst>
                                          <p:attrName>style.visibility</p:attrName>
                                        </p:attrNameLst>
                                      </p:cBhvr>
                                      <p:to>
                                        <p:strVal val="hidden"/>
                                      </p:to>
                                    </p:set>
                                  </p:childTnLst>
                                </p:cTn>
                              </p:par>
                              <p:par>
                                <p:cTn id="39" presetID="22" presetClass="entr" presetSubtype="8" fill="hold" nodeType="withEffect">
                                  <p:stCondLst>
                                    <p:cond delay="500"/>
                                  </p:stCondLst>
                                  <p:childTnLst>
                                    <p:set>
                                      <p:cBhvr>
                                        <p:cTn id="40" dur="1" fill="hold">
                                          <p:stCondLst>
                                            <p:cond delay="0"/>
                                          </p:stCondLst>
                                        </p:cTn>
                                        <p:tgtEl>
                                          <p:spTgt spid="11"/>
                                        </p:tgtEl>
                                        <p:attrNameLst>
                                          <p:attrName>style.visibility</p:attrName>
                                        </p:attrNameLst>
                                      </p:cBhvr>
                                      <p:to>
                                        <p:strVal val="visible"/>
                                      </p:to>
                                    </p:set>
                                    <p:animEffect filter="wipe(left)">
                                      <p:cBhvr>
                                        <p:cTn id="41" dur="100"/>
                                        <p:tgtEl>
                                          <p:spTgt spid="11"/>
                                        </p:tgtEl>
                                      </p:cBhvr>
                                    </p:animEffect>
                                  </p:childTnLst>
                                </p:cTn>
                              </p:par>
                              <p:par>
                                <p:cTn id="42" presetID="22" presetClass="exit" presetSubtype="8" fill="hold" nodeType="withEffect">
                                  <p:stCondLst>
                                    <p:cond delay="600"/>
                                  </p:stCondLst>
                                  <p:childTnLst>
                                    <p:animEffect filter="wipe(left)">
                                      <p:cBhvr>
                                        <p:cTn id="43" dur="100"/>
                                        <p:tgtEl>
                                          <p:spTgt spid="11"/>
                                        </p:tgtEl>
                                      </p:cBhvr>
                                    </p:animEffect>
                                    <p:set>
                                      <p:cBhvr>
                                        <p:cTn id="44" dur="1" fill="hold">
                                          <p:stCondLst>
                                            <p:cond delay="99"/>
                                          </p:stCondLst>
                                        </p:cTn>
                                        <p:tgtEl>
                                          <p:spTgt spid="11"/>
                                        </p:tgtEl>
                                        <p:attrNameLst>
                                          <p:attrName>style.visibility</p:attrName>
                                        </p:attrNameLst>
                                      </p:cBhvr>
                                      <p:to>
                                        <p:strVal val="hidden"/>
                                      </p:to>
                                    </p:set>
                                  </p:childTnLst>
                                </p:cTn>
                              </p:par>
                              <p:par>
                                <p:cTn id="45" presetID="22" presetClass="entr" presetSubtype="8" fill="hold" nodeType="withEffect">
                                  <p:stCondLst>
                                    <p:cond delay="600"/>
                                  </p:stCondLst>
                                  <p:childTnLst>
                                    <p:set>
                                      <p:cBhvr>
                                        <p:cTn id="46" dur="1" fill="hold">
                                          <p:stCondLst>
                                            <p:cond delay="0"/>
                                          </p:stCondLst>
                                        </p:cTn>
                                        <p:tgtEl>
                                          <p:spTgt spid="15"/>
                                        </p:tgtEl>
                                        <p:attrNameLst>
                                          <p:attrName>style.visibility</p:attrName>
                                        </p:attrNameLst>
                                      </p:cBhvr>
                                      <p:to>
                                        <p:strVal val="visible"/>
                                      </p:to>
                                    </p:set>
                                    <p:animEffect filter="wipe(left)">
                                      <p:cBhvr>
                                        <p:cTn id="47" dur="100"/>
                                        <p:tgtEl>
                                          <p:spTgt spid="15"/>
                                        </p:tgtEl>
                                      </p:cBhvr>
                                    </p:animEffect>
                                  </p:childTnLst>
                                </p:cTn>
                              </p:par>
                              <p:par>
                                <p:cTn id="48" presetID="22" presetClass="exit" presetSubtype="8" fill="hold" nodeType="withEffect">
                                  <p:stCondLst>
                                    <p:cond delay="700"/>
                                  </p:stCondLst>
                                  <p:childTnLst>
                                    <p:animEffect filter="wipe(left)">
                                      <p:cBhvr>
                                        <p:cTn id="49" dur="100"/>
                                        <p:tgtEl>
                                          <p:spTgt spid="15"/>
                                        </p:tgtEl>
                                      </p:cBhvr>
                                    </p:animEffect>
                                    <p:set>
                                      <p:cBhvr>
                                        <p:cTn id="50" dur="1" fill="hold">
                                          <p:stCondLst>
                                            <p:cond delay="99"/>
                                          </p:stCondLst>
                                        </p:cTn>
                                        <p:tgtEl>
                                          <p:spTgt spid="15"/>
                                        </p:tgtEl>
                                        <p:attrNameLst>
                                          <p:attrName>style.visibility</p:attrName>
                                        </p:attrNameLst>
                                      </p:cBhvr>
                                      <p:to>
                                        <p:strVal val="hidden"/>
                                      </p:to>
                                    </p:set>
                                  </p:childTnLst>
                                </p:cTn>
                              </p:par>
                              <p:par>
                                <p:cTn id="51" presetID="22" presetClass="entr" presetSubtype="4" fill="hold" nodeType="withEffect">
                                  <p:stCondLst>
                                    <p:cond delay="700"/>
                                  </p:stCondLst>
                                  <p:childTnLst>
                                    <p:set>
                                      <p:cBhvr>
                                        <p:cTn id="52" dur="1" fill="hold">
                                          <p:stCondLst>
                                            <p:cond delay="0"/>
                                          </p:stCondLst>
                                        </p:cTn>
                                        <p:tgtEl>
                                          <p:spTgt spid="10"/>
                                        </p:tgtEl>
                                        <p:attrNameLst>
                                          <p:attrName>style.visibility</p:attrName>
                                        </p:attrNameLst>
                                      </p:cBhvr>
                                      <p:to>
                                        <p:strVal val="visible"/>
                                      </p:to>
                                    </p:set>
                                    <p:animEffect filter="wipe(down)">
                                      <p:cBhvr>
                                        <p:cTn id="53" dur="100"/>
                                        <p:tgtEl>
                                          <p:spTgt spid="10"/>
                                        </p:tgtEl>
                                      </p:cBhvr>
                                    </p:animEffect>
                                  </p:childTnLst>
                                </p:cTn>
                              </p:par>
                              <p:par>
                                <p:cTn id="54" presetID="22" presetClass="exit" presetSubtype="4" fill="hold" nodeType="withEffect">
                                  <p:stCondLst>
                                    <p:cond delay="800"/>
                                  </p:stCondLst>
                                  <p:childTnLst>
                                    <p:animEffect filter="wipe(down)">
                                      <p:cBhvr>
                                        <p:cTn id="55" dur="100"/>
                                        <p:tgtEl>
                                          <p:spTgt spid="10"/>
                                        </p:tgtEl>
                                      </p:cBhvr>
                                    </p:animEffect>
                                    <p:set>
                                      <p:cBhvr>
                                        <p:cTn id="56" dur="1" fill="hold">
                                          <p:stCondLst>
                                            <p:cond delay="99"/>
                                          </p:stCondLst>
                                        </p:cTn>
                                        <p:tgtEl>
                                          <p:spTgt spid="10"/>
                                        </p:tgtEl>
                                        <p:attrNameLst>
                                          <p:attrName>style.visibility</p:attrName>
                                        </p:attrNameLst>
                                      </p:cBhvr>
                                      <p:to>
                                        <p:strVal val="hidden"/>
                                      </p:to>
                                    </p:set>
                                  </p:childTnLst>
                                </p:cTn>
                              </p:par>
                              <p:par>
                                <p:cTn id="57" presetID="22" presetClass="entr" presetSubtype="4" fill="hold" nodeType="withEffect">
                                  <p:stCondLst>
                                    <p:cond delay="800"/>
                                  </p:stCondLst>
                                  <p:childTnLst>
                                    <p:set>
                                      <p:cBhvr>
                                        <p:cTn id="58" dur="1" fill="hold">
                                          <p:stCondLst>
                                            <p:cond delay="0"/>
                                          </p:stCondLst>
                                        </p:cTn>
                                        <p:tgtEl>
                                          <p:spTgt spid="8"/>
                                        </p:tgtEl>
                                        <p:attrNameLst>
                                          <p:attrName>style.visibility</p:attrName>
                                        </p:attrNameLst>
                                      </p:cBhvr>
                                      <p:to>
                                        <p:strVal val="visible"/>
                                      </p:to>
                                    </p:set>
                                    <p:animEffect filter="wipe(down)">
                                      <p:cBhvr>
                                        <p:cTn id="59" dur="100"/>
                                        <p:tgtEl>
                                          <p:spTgt spid="8"/>
                                        </p:tgtEl>
                                      </p:cBhvr>
                                    </p:animEffect>
                                  </p:childTnLst>
                                </p:cTn>
                              </p:par>
                              <p:par>
                                <p:cTn id="60" presetID="22" presetClass="entr" presetSubtype="8" fill="hold" nodeType="withEffect">
                                  <p:stCondLst>
                                    <p:cond delay="850"/>
                                  </p:stCondLst>
                                  <p:childTnLst>
                                    <p:set>
                                      <p:cBhvr>
                                        <p:cTn id="61" dur="1" fill="hold">
                                          <p:stCondLst>
                                            <p:cond delay="0"/>
                                          </p:stCondLst>
                                        </p:cTn>
                                        <p:tgtEl>
                                          <p:spTgt spid="16"/>
                                        </p:tgtEl>
                                        <p:attrNameLst>
                                          <p:attrName>style.visibility</p:attrName>
                                        </p:attrNameLst>
                                      </p:cBhvr>
                                      <p:to>
                                        <p:strVal val="visible"/>
                                      </p:to>
                                    </p:set>
                                    <p:animEffect filter="wipe(left)">
                                      <p:cBhvr>
                                        <p:cTn id="62" dur="100"/>
                                        <p:tgtEl>
                                          <p:spTgt spid="16"/>
                                        </p:tgtEl>
                                      </p:cBhvr>
                                    </p:animEffect>
                                  </p:childTnLst>
                                </p:cTn>
                              </p:par>
                              <p:par>
                                <p:cTn id="63" presetID="16" presetClass="entr" presetSubtype="42" fill="hold" nodeType="withEffect">
                                  <p:stCondLst>
                                    <p:cond delay="960"/>
                                  </p:stCondLst>
                                  <p:childTnLst>
                                    <p:set>
                                      <p:cBhvr>
                                        <p:cTn id="64" dur="1" fill="hold">
                                          <p:stCondLst>
                                            <p:cond delay="0"/>
                                          </p:stCondLst>
                                        </p:cTn>
                                        <p:tgtEl>
                                          <p:spTgt spid="17"/>
                                        </p:tgtEl>
                                        <p:attrNameLst>
                                          <p:attrName>style.visibility</p:attrName>
                                        </p:attrNameLst>
                                      </p:cBhvr>
                                      <p:to>
                                        <p:strVal val="visible"/>
                                      </p:to>
                                    </p:set>
                                    <p:animEffect filter="barn(outHorizontal)">
                                      <p:cBhvr>
                                        <p:cTn id="65" dur="100"/>
                                        <p:tgtEl>
                                          <p:spTgt spid="17"/>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19"/>
                                        </p:tgtEl>
                                        <p:attrNameLst>
                                          <p:attrName>style.visibility</p:attrName>
                                        </p:attrNameLst>
                                      </p:cBhvr>
                                      <p:to>
                                        <p:strVal val="visible"/>
                                      </p:to>
                                    </p:set>
                                    <p:animEffect filter="fade">
                                      <p:cBhvr>
                                        <p:cTn id="70" dur="1000"/>
                                        <p:tgtEl>
                                          <p:spTgt spid="19"/>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20"/>
                                        </p:tgtEl>
                                        <p:attrNameLst>
                                          <p:attrName>style.visibility</p:attrName>
                                        </p:attrNameLst>
                                      </p:cBhvr>
                                      <p:to>
                                        <p:strVal val="visible"/>
                                      </p:to>
                                    </p:set>
                                    <p:animEffect filter="fade">
                                      <p:cBhvr>
                                        <p:cTn id="75" dur="1000"/>
                                        <p:tgtEl>
                                          <p:spTgt spid="20"/>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21"/>
                                        </p:tgtEl>
                                        <p:attrNameLst>
                                          <p:attrName>style.visibility</p:attrName>
                                        </p:attrNameLst>
                                      </p:cBhvr>
                                      <p:to>
                                        <p:strVal val="visible"/>
                                      </p:to>
                                    </p:set>
                                    <p:animEffect filter="fade">
                                      <p:cBhvr>
                                        <p:cTn id="80" dur="1000"/>
                                        <p:tgtEl>
                                          <p:spTgt spid="21"/>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22"/>
                                        </p:tgtEl>
                                        <p:attrNameLst>
                                          <p:attrName>style.visibility</p:attrName>
                                        </p:attrNameLst>
                                      </p:cBhvr>
                                      <p:to>
                                        <p:strVal val="visible"/>
                                      </p:to>
                                    </p:set>
                                    <p:animEffect filter="fade">
                                      <p:cBhvr>
                                        <p:cTn id="85" dur="1000"/>
                                        <p:tgtEl>
                                          <p:spTgt spid="22"/>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ntr" presetSubtype="0" fill="hold" grpId="0" nodeType="clickEffect">
                                  <p:stCondLst>
                                    <p:cond delay="0"/>
                                  </p:stCondLst>
                                  <p:childTnLst>
                                    <p:set>
                                      <p:cBhvr>
                                        <p:cTn id="89" dur="1" fill="hold">
                                          <p:stCondLst>
                                            <p:cond delay="0"/>
                                          </p:stCondLst>
                                        </p:cTn>
                                        <p:tgtEl>
                                          <p:spTgt spid="23"/>
                                        </p:tgtEl>
                                        <p:attrNameLst>
                                          <p:attrName>style.visibility</p:attrName>
                                        </p:attrNameLst>
                                      </p:cBhvr>
                                      <p:to>
                                        <p:strVal val="visible"/>
                                      </p:to>
                                    </p:set>
                                    <p:animEffect filter="fade">
                                      <p:cBhvr>
                                        <p:cTn id="90" dur="1000"/>
                                        <p:tgtEl>
                                          <p:spTgt spid="23"/>
                                        </p:tgtEl>
                                      </p:cBhvr>
                                    </p:animEffect>
                                  </p:childTnLst>
                                </p:cTn>
                              </p:par>
                            </p:childTnLst>
                          </p:cTn>
                        </p:par>
                      </p:childTnLst>
                    </p:cTn>
                  </p:par>
                  <p:par>
                    <p:cTn id="91" fill="hold">
                      <p:stCondLst>
                        <p:cond delay="indefinite"/>
                      </p:stCondLst>
                      <p:childTnLst>
                        <p:par>
                          <p:cTn id="92" fill="hold">
                            <p:stCondLst>
                              <p:cond delay="0"/>
                            </p:stCondLst>
                            <p:childTnLst>
                              <p:par>
                                <p:cTn id="93" presetID="10" presetClass="entr" presetSubtype="0" fill="hold" grpId="0" nodeType="clickEffect">
                                  <p:stCondLst>
                                    <p:cond delay="0"/>
                                  </p:stCondLst>
                                  <p:childTnLst>
                                    <p:set>
                                      <p:cBhvr>
                                        <p:cTn id="94" dur="1" fill="hold">
                                          <p:stCondLst>
                                            <p:cond delay="0"/>
                                          </p:stCondLst>
                                        </p:cTn>
                                        <p:tgtEl>
                                          <p:spTgt spid="24"/>
                                        </p:tgtEl>
                                        <p:attrNameLst>
                                          <p:attrName>style.visibility</p:attrName>
                                        </p:attrNameLst>
                                      </p:cBhvr>
                                      <p:to>
                                        <p:strVal val="visible"/>
                                      </p:to>
                                    </p:set>
                                    <p:animEffect filter="fade">
                                      <p:cBhvr>
                                        <p:cTn id="95" dur="1000"/>
                                        <p:tgtEl>
                                          <p:spTgt spid="24"/>
                                        </p:tgtEl>
                                      </p:cBhvr>
                                    </p:animEffect>
                                  </p:childTnLst>
                                </p:cTn>
                              </p:par>
                            </p:childTnLst>
                          </p:cTn>
                        </p:par>
                      </p:childTnLst>
                    </p:cTn>
                  </p:par>
                  <p:par>
                    <p:cTn id="96" fill="hold">
                      <p:stCondLst>
                        <p:cond delay="indefinite"/>
                      </p:stCondLst>
                      <p:childTnLst>
                        <p:par>
                          <p:cTn id="97" fill="hold">
                            <p:stCondLst>
                              <p:cond delay="0"/>
                            </p:stCondLst>
                            <p:childTnLst>
                              <p:par>
                                <p:cTn id="98" presetID="10" presetClass="entr" presetSubtype="0" fill="hold" grpId="0" nodeType="clickEffect">
                                  <p:stCondLst>
                                    <p:cond delay="0"/>
                                  </p:stCondLst>
                                  <p:childTnLst>
                                    <p:set>
                                      <p:cBhvr>
                                        <p:cTn id="99" dur="1" fill="hold">
                                          <p:stCondLst>
                                            <p:cond delay="0"/>
                                          </p:stCondLst>
                                        </p:cTn>
                                        <p:tgtEl>
                                          <p:spTgt spid="25"/>
                                        </p:tgtEl>
                                        <p:attrNameLst>
                                          <p:attrName>style.visibility</p:attrName>
                                        </p:attrNameLst>
                                      </p:cBhvr>
                                      <p:to>
                                        <p:strVal val="visible"/>
                                      </p:to>
                                    </p:set>
                                    <p:animEffect filter="fade">
                                      <p:cBhvr>
                                        <p:cTn id="100" dur="1000"/>
                                        <p:tgtEl>
                                          <p:spTgt spid="25"/>
                                        </p:tgtEl>
                                      </p:cBhvr>
                                    </p:animEffect>
                                  </p:childTnLst>
                                </p:cTn>
                              </p:par>
                            </p:childTnLst>
                          </p:cTn>
                        </p:par>
                      </p:childTnLst>
                    </p:cTn>
                  </p:par>
                  <p:par>
                    <p:cTn id="101" fill="hold">
                      <p:stCondLst>
                        <p:cond delay="indefinite"/>
                      </p:stCondLst>
                      <p:childTnLst>
                        <p:par>
                          <p:cTn id="102" fill="hold">
                            <p:stCondLst>
                              <p:cond delay="0"/>
                            </p:stCondLst>
                            <p:childTnLst>
                              <p:par>
                                <p:cTn id="103" presetID="10" presetClass="entr" presetSubtype="0" fill="hold" grpId="0" nodeType="clickEffect">
                                  <p:stCondLst>
                                    <p:cond delay="0"/>
                                  </p:stCondLst>
                                  <p:childTnLst>
                                    <p:set>
                                      <p:cBhvr>
                                        <p:cTn id="104" dur="1" fill="hold">
                                          <p:stCondLst>
                                            <p:cond delay="0"/>
                                          </p:stCondLst>
                                        </p:cTn>
                                        <p:tgtEl>
                                          <p:spTgt spid="26"/>
                                        </p:tgtEl>
                                        <p:attrNameLst>
                                          <p:attrName>style.visibility</p:attrName>
                                        </p:attrNameLst>
                                      </p:cBhvr>
                                      <p:to>
                                        <p:strVal val="visible"/>
                                      </p:to>
                                    </p:set>
                                    <p:animEffect filter="fade">
                                      <p:cBhvr>
                                        <p:cTn id="105" dur="1000"/>
                                        <p:tgtEl>
                                          <p:spTgt spid="26"/>
                                        </p:tgtEl>
                                      </p:cBhvr>
                                    </p:animEffect>
                                  </p:childTnLst>
                                </p:cTn>
                              </p:par>
                            </p:childTnLst>
                          </p:cTn>
                        </p:par>
                      </p:childTnLst>
                    </p:cTn>
                  </p:par>
                  <p:par>
                    <p:cTn id="106" fill="hold">
                      <p:stCondLst>
                        <p:cond delay="indefinite"/>
                      </p:stCondLst>
                      <p:childTnLst>
                        <p:par>
                          <p:cTn id="107" fill="hold">
                            <p:stCondLst>
                              <p:cond delay="0"/>
                            </p:stCondLst>
                            <p:childTnLst>
                              <p:par>
                                <p:cTn id="108" presetID="10" presetClass="entr" presetSubtype="0" fill="hold" grpId="0" nodeType="clickEffect">
                                  <p:stCondLst>
                                    <p:cond delay="0"/>
                                  </p:stCondLst>
                                  <p:childTnLst>
                                    <p:set>
                                      <p:cBhvr>
                                        <p:cTn id="109" dur="1" fill="hold">
                                          <p:stCondLst>
                                            <p:cond delay="0"/>
                                          </p:stCondLst>
                                        </p:cTn>
                                        <p:tgtEl>
                                          <p:spTgt spid="2"/>
                                        </p:tgtEl>
                                        <p:attrNameLst>
                                          <p:attrName>style.visibility</p:attrName>
                                        </p:attrNameLst>
                                      </p:cBhvr>
                                      <p:to>
                                        <p:strVal val="visible"/>
                                      </p:to>
                                    </p:set>
                                    <p:animEffect filter="fade">
                                      <p:cBhvr>
                                        <p:cTn id="110" dur="1000"/>
                                        <p:tgtEl>
                                          <p:spTgt spid="2"/>
                                        </p:tgtEl>
                                      </p:cBhvr>
                                    </p:animEffect>
                                  </p:childTnLst>
                                </p:cTn>
                              </p:par>
                            </p:childTnLst>
                          </p:cTn>
                        </p:par>
                      </p:childTnLst>
                    </p:cTn>
                  </p:par>
                  <p:par>
                    <p:cTn id="111" fill="hold">
                      <p:stCondLst>
                        <p:cond delay="indefinite"/>
                      </p:stCondLst>
                      <p:childTnLst>
                        <p:par>
                          <p:cTn id="112" fill="hold">
                            <p:stCondLst>
                              <p:cond delay="0"/>
                            </p:stCondLst>
                            <p:childTnLst>
                              <p:par>
                                <p:cTn id="113" presetID="10" presetClass="entr" presetSubtype="0" fill="hold" grpId="0" nodeType="clickEffect">
                                  <p:stCondLst>
                                    <p:cond delay="0"/>
                                  </p:stCondLst>
                                  <p:childTnLst>
                                    <p:set>
                                      <p:cBhvr>
                                        <p:cTn id="114" dur="1" fill="hold">
                                          <p:stCondLst>
                                            <p:cond delay="0"/>
                                          </p:stCondLst>
                                        </p:cTn>
                                        <p:tgtEl>
                                          <p:spTgt spid="3"/>
                                        </p:tgtEl>
                                        <p:attrNameLst>
                                          <p:attrName>style.visibility</p:attrName>
                                        </p:attrNameLst>
                                      </p:cBhvr>
                                      <p:to>
                                        <p:strVal val="visible"/>
                                      </p:to>
                                    </p:set>
                                    <p:animEffect filter="fade">
                                      <p:cBhvr>
                                        <p:cTn id="115" dur="1000"/>
                                        <p:tgtEl>
                                          <p:spTgt spid="3"/>
                                        </p:tgtEl>
                                      </p:cBhvr>
                                    </p:animEffect>
                                  </p:childTnLst>
                                </p:cTn>
                              </p:par>
                            </p:childTnLst>
                          </p:cTn>
                        </p:par>
                      </p:childTnLst>
                    </p:cTn>
                  </p:par>
                  <p:par>
                    <p:cTn id="116" fill="hold">
                      <p:stCondLst>
                        <p:cond delay="indefinite"/>
                      </p:stCondLst>
                      <p:childTnLst>
                        <p:par>
                          <p:cTn id="117" fill="hold">
                            <p:stCondLst>
                              <p:cond delay="0"/>
                            </p:stCondLst>
                            <p:childTnLst>
                              <p:par>
                                <p:cTn id="118" presetID="10" presetClass="entr" presetSubtype="0" fill="hold" grpId="0" nodeType="clickEffect">
                                  <p:stCondLst>
                                    <p:cond delay="0"/>
                                  </p:stCondLst>
                                  <p:childTnLst>
                                    <p:set>
                                      <p:cBhvr>
                                        <p:cTn id="119" dur="1" fill="hold">
                                          <p:stCondLst>
                                            <p:cond delay="0"/>
                                          </p:stCondLst>
                                        </p:cTn>
                                        <p:tgtEl>
                                          <p:spTgt spid="4"/>
                                        </p:tgtEl>
                                        <p:attrNameLst>
                                          <p:attrName>style.visibility</p:attrName>
                                        </p:attrNameLst>
                                      </p:cBhvr>
                                      <p:to>
                                        <p:strVal val="visible"/>
                                      </p:to>
                                    </p:set>
                                    <p:animEffect filter="fade">
                                      <p:cBhvr>
                                        <p:cTn id="12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bldLvl="0" animBg="1"/>
      <p:bldP spid="20" grpId="0" bldLvl="0" animBg="1"/>
      <p:bldP spid="21" grpId="0" bldLvl="0" animBg="1"/>
      <p:bldP spid="22" grpId="0" bldLvl="0" animBg="1"/>
      <p:bldP spid="23" grpId="0" bldLvl="0" animBg="1"/>
      <p:bldP spid="24" grpId="0" bldLvl="0" animBg="1"/>
      <p:bldP spid="25" grpId="0" bldLvl="0" animBg="1"/>
      <p:bldP spid="26" grpId="0" bldLvl="0" animBg="1"/>
      <p:bldP spid="2" grpId="0" bldLvl="0" animBg="1"/>
      <p:bldP spid="3" grpId="0" bldLvl="0" animBg="1"/>
      <p:bldP spid="4"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5" name="4 CuadroTexto"/>
          <p:cNvSpPr/>
          <p:nvPr/>
        </p:nvSpPr>
        <p:spPr>
          <a:xfrm>
            <a:off x="2482850" y="4816475"/>
            <a:ext cx="4178300" cy="307975"/>
          </a:xfrm>
          <a:prstGeom prst="rect">
            <a:avLst/>
          </a:prstGeom>
          <a:noFill/>
          <a:ln w="9525">
            <a:noFill/>
          </a:ln>
        </p:spPr>
        <p:txBody>
          <a:bodyPr wrap="none">
            <a:spAutoFit/>
          </a:bodyPr>
          <a:p>
            <a:pPr algn="ctr" eaLnBrk="1" hangingPunct="1"/>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r>
              <a:rPr lang="zh-CN" altLang="zh-CN"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知识点名称  </a:t>
            </a:r>
            <a:r>
              <a:rPr lang="zh-CN" altLang="en-US" sz="1400" b="1" dirty="0">
                <a:solidFill>
                  <a:schemeClr val="bg1"/>
                </a:solidFill>
                <a:latin typeface="微软雅黑" panose="020B0503020204020204" pitchFamily="34" charset="-122"/>
                <a:ea typeface="微软雅黑" panose="020B0503020204020204" pitchFamily="34" charset="-122"/>
              </a:rPr>
              <a:t>微软雅黑体，字号 </a:t>
            </a:r>
            <a:r>
              <a:rPr lang="en-US" altLang="zh-CN" sz="1400" b="1" dirty="0">
                <a:solidFill>
                  <a:schemeClr val="bg1"/>
                </a:solidFill>
                <a:latin typeface="微软雅黑" panose="020B0503020204020204" pitchFamily="34" charset="-122"/>
                <a:ea typeface="微软雅黑" panose="020B0503020204020204" pitchFamily="34" charset="-122"/>
              </a:rPr>
              <a:t>11-</a:t>
            </a:r>
            <a:r>
              <a:rPr lang="zh-CN" altLang="en-US" sz="1400" b="1" dirty="0">
                <a:solidFill>
                  <a:schemeClr val="bg1"/>
                </a:solidFill>
                <a:latin typeface="微软雅黑" panose="020B0503020204020204" pitchFamily="34" charset="-122"/>
                <a:ea typeface="微软雅黑" panose="020B0503020204020204" pitchFamily="34" charset="-122"/>
              </a:rPr>
              <a:t> </a:t>
            </a:r>
            <a:r>
              <a:rPr lang="en-US" altLang="zh-CN" sz="1400" b="1" dirty="0">
                <a:solidFill>
                  <a:schemeClr val="bg1"/>
                </a:solidFill>
                <a:latin typeface="微软雅黑" panose="020B0503020204020204" pitchFamily="34" charset="-122"/>
                <a:ea typeface="微软雅黑" panose="020B0503020204020204" pitchFamily="34" charset="-122"/>
              </a:rPr>
              <a:t>14</a:t>
            </a:r>
            <a:r>
              <a:rPr lang="zh-CN" altLang="en-US" sz="1400" b="1" dirty="0">
                <a:solidFill>
                  <a:schemeClr val="bg1"/>
                </a:solidFill>
                <a:latin typeface="微软雅黑" panose="020B0503020204020204" pitchFamily="34" charset="-122"/>
                <a:ea typeface="微软雅黑" panose="020B0503020204020204" pitchFamily="34" charset="-122"/>
              </a:rPr>
              <a:t>号</a:t>
            </a:r>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endParaRPr lang="zh-CN" altLang="zh-CN" sz="1400" b="1" dirty="0">
              <a:solidFill>
                <a:schemeClr val="bg1"/>
              </a:solidFill>
              <a:latin typeface="微软雅黑" panose="020B0503020204020204" pitchFamily="34" charset="-122"/>
              <a:ea typeface="微软雅黑" panose="020B0503020204020204" pitchFamily="34" charset="-122"/>
              <a:sym typeface="MS PGothic" panose="020B0600070205080204" pitchFamily="34" charset="-128"/>
            </a:endParaRPr>
          </a:p>
        </p:txBody>
      </p:sp>
      <p:sp>
        <p:nvSpPr>
          <p:cNvPr id="13316" name="矩形 3"/>
          <p:cNvSpPr/>
          <p:nvPr/>
        </p:nvSpPr>
        <p:spPr>
          <a:xfrm>
            <a:off x="354013" y="252413"/>
            <a:ext cx="4754880" cy="398780"/>
          </a:xfrm>
          <a:prstGeom prst="rect">
            <a:avLst/>
          </a:prstGeom>
          <a:noFill/>
          <a:ln w="9525">
            <a:noFill/>
          </a:ln>
        </p:spPr>
        <p:txBody>
          <a:bodyPr wrap="none">
            <a:spAutoFit/>
          </a:bodyPr>
          <a:p>
            <a:r>
              <a:rPr lang="zh-CN" altLang="en-US" sz="2000" dirty="0">
                <a:latin typeface="微软雅黑" panose="020B0503020204020204" pitchFamily="34" charset="-122"/>
                <a:ea typeface="微软雅黑" panose="020B0503020204020204" pitchFamily="34" charset="-122"/>
              </a:rPr>
              <a:t>六、编制招标控制价需要考虑的其他因素</a:t>
            </a:r>
            <a:endParaRPr lang="zh-CN" altLang="en-US" sz="2000" dirty="0">
              <a:latin typeface="微软雅黑" panose="020B0503020204020204" pitchFamily="34" charset="-122"/>
              <a:ea typeface="微软雅黑" panose="020B0503020204020204" pitchFamily="34" charset="-122"/>
            </a:endParaRPr>
          </a:p>
        </p:txBody>
      </p:sp>
      <p:pic>
        <p:nvPicPr>
          <p:cNvPr id="13317" name="11 Imagen"/>
          <p:cNvPicPr>
            <a:picLocks noChangeAspect="1"/>
          </p:cNvPicPr>
          <p:nvPr/>
        </p:nvPicPr>
        <p:blipFill>
          <a:blip r:embed="rId1"/>
          <a:stretch>
            <a:fillRect/>
          </a:stretch>
        </p:blipFill>
        <p:spPr>
          <a:xfrm>
            <a:off x="7664450" y="4808538"/>
            <a:ext cx="361950" cy="303212"/>
          </a:xfrm>
          <a:prstGeom prst="rect">
            <a:avLst/>
          </a:prstGeom>
          <a:noFill/>
          <a:ln w="9525">
            <a:noFill/>
          </a:ln>
        </p:spPr>
      </p:pic>
      <p:pic>
        <p:nvPicPr>
          <p:cNvPr id="13318" name="12 Imagen"/>
          <p:cNvPicPr>
            <a:picLocks noChangeAspect="1"/>
          </p:cNvPicPr>
          <p:nvPr/>
        </p:nvPicPr>
        <p:blipFill>
          <a:blip r:embed="rId1"/>
          <a:stretch>
            <a:fillRect/>
          </a:stretch>
        </p:blipFill>
        <p:spPr>
          <a:xfrm>
            <a:off x="8240713" y="4808538"/>
            <a:ext cx="360362" cy="303212"/>
          </a:xfrm>
          <a:prstGeom prst="rect">
            <a:avLst/>
          </a:prstGeom>
          <a:noFill/>
          <a:ln w="9525">
            <a:noFill/>
          </a:ln>
        </p:spPr>
      </p:pic>
      <p:sp>
        <p:nvSpPr>
          <p:cNvPr id="13319" name="14 CuadroTexto"/>
          <p:cNvSpPr/>
          <p:nvPr/>
        </p:nvSpPr>
        <p:spPr>
          <a:xfrm>
            <a:off x="7927975" y="4819650"/>
            <a:ext cx="322263" cy="274638"/>
          </a:xfrm>
          <a:prstGeom prst="rect">
            <a:avLst/>
          </a:prstGeom>
          <a:noFill/>
          <a:ln w="9525">
            <a:noFill/>
          </a:ln>
        </p:spPr>
        <p:txBody>
          <a:bodyPr wrap="none">
            <a:spAutoFit/>
          </a:bodyPr>
          <a:p>
            <a:pPr eaLnBrk="1" hangingPunct="1">
              <a:buFont typeface="Arial" panose="020B0604020202020204" pitchFamily="34" charset="0"/>
              <a:buNone/>
            </a:pPr>
            <a:r>
              <a:rPr lang="zh-CN" altLang="zh-CN" sz="1200" b="1" i="1" dirty="0">
                <a:solidFill>
                  <a:schemeClr val="bg1"/>
                </a:solidFill>
                <a:latin typeface="方正兰亭黑_GBK" charset="-122"/>
                <a:ea typeface="MS PGothic" panose="020B0600070205080204" pitchFamily="34" charset="-128"/>
                <a:sym typeface="MS PGothic" panose="020B0600070205080204" pitchFamily="34" charset="-128"/>
              </a:rPr>
              <a:t>of</a:t>
            </a:r>
            <a:endParaRPr lang="zh-CN" altLang="zh-CN" sz="1200" b="1" i="1" dirty="0">
              <a:solidFill>
                <a:schemeClr val="bg1"/>
              </a:solidFill>
              <a:latin typeface="方正兰亭黑_GBK" charset="-122"/>
              <a:ea typeface="MS PGothic" panose="020B0600070205080204" pitchFamily="34" charset="-128"/>
              <a:sym typeface="MS PGothic" panose="020B0600070205080204" pitchFamily="34" charset="-128"/>
            </a:endParaRPr>
          </a:p>
        </p:txBody>
      </p:sp>
      <p:sp>
        <p:nvSpPr>
          <p:cNvPr id="13320" name="15 CuadroTexto"/>
          <p:cNvSpPr/>
          <p:nvPr/>
        </p:nvSpPr>
        <p:spPr>
          <a:xfrm>
            <a:off x="8237538" y="4819650"/>
            <a:ext cx="373062" cy="276225"/>
          </a:xfrm>
          <a:prstGeom prst="rect">
            <a:avLst/>
          </a:prstGeom>
          <a:noFill/>
          <a:ln w="9525">
            <a:noFill/>
          </a:ln>
        </p:spPr>
        <p:txBody>
          <a:bodyPr wrap="none">
            <a:spAutoFit/>
          </a:bodyPr>
          <a:p>
            <a:pPr algn="ctr" eaLnBrk="1" hangingPunct="1">
              <a:buFont typeface="Arial" panose="020B0604020202020204" pitchFamily="34" charset="0"/>
              <a:buNone/>
            </a:pPr>
            <a:r>
              <a:rPr lang="en-US" altLang="zh-CN" sz="1200" b="1" dirty="0">
                <a:solidFill>
                  <a:schemeClr val="bg1"/>
                </a:solidFill>
                <a:latin typeface="方正兰亭黑_GBK" charset="-122"/>
                <a:ea typeface="方正兰亭黑_GBK" charset="-122"/>
                <a:sym typeface="方正兰亭黑_GBK" charset="-122"/>
              </a:rPr>
              <a:t>21</a:t>
            </a:r>
            <a:endParaRPr lang="zh-CN" altLang="zh-CN" sz="1200" b="1" dirty="0">
              <a:solidFill>
                <a:schemeClr val="bg1"/>
              </a:solidFill>
              <a:latin typeface="方正兰亭黑_GBK" charset="-122"/>
              <a:ea typeface="方正兰亭黑_GBK" charset="-122"/>
              <a:sym typeface="方正兰亭黑_GBK" charset="-122"/>
            </a:endParaRPr>
          </a:p>
        </p:txBody>
      </p:sp>
      <p:pic>
        <p:nvPicPr>
          <p:cNvPr id="13321" name="Imagen 6" descr="C:\Users\Design\Documents\Edu\Product Launch\btns.png">
            <a:hlinkClick r:id="" action="ppaction://hlinkshowjump?jump=nextslide"/>
          </p:cNvPr>
          <p:cNvPicPr>
            <a:picLocks noChangeAspect="1"/>
          </p:cNvPicPr>
          <p:nvPr/>
        </p:nvPicPr>
        <p:blipFill>
          <a:blip r:embed="rId2"/>
          <a:stretch>
            <a:fillRect/>
          </a:stretch>
        </p:blipFill>
        <p:spPr>
          <a:xfrm>
            <a:off x="8640763" y="4870450"/>
            <a:ext cx="176212" cy="177800"/>
          </a:xfrm>
          <a:prstGeom prst="rect">
            <a:avLst/>
          </a:prstGeom>
          <a:noFill/>
          <a:ln w="9525">
            <a:noFill/>
          </a:ln>
        </p:spPr>
      </p:pic>
      <p:pic>
        <p:nvPicPr>
          <p:cNvPr id="13322" name="Imagen 6" descr="C:\Users\Design\Documents\Edu\Product Launch\btns.png">
            <a:hlinkClick r:id="" action="ppaction://hlinkshowjump?jump=previousslide"/>
          </p:cNvPr>
          <p:cNvPicPr>
            <a:picLocks noChangeAspect="1"/>
          </p:cNvPicPr>
          <p:nvPr/>
        </p:nvPicPr>
        <p:blipFill>
          <a:blip r:embed="rId3"/>
          <a:stretch>
            <a:fillRect/>
          </a:stretch>
        </p:blipFill>
        <p:spPr>
          <a:xfrm>
            <a:off x="7431088" y="4870450"/>
            <a:ext cx="176212" cy="177800"/>
          </a:xfrm>
          <a:prstGeom prst="rect">
            <a:avLst/>
          </a:prstGeom>
          <a:noFill/>
          <a:ln w="9525">
            <a:noFill/>
          </a:ln>
        </p:spPr>
      </p:pic>
      <p:sp>
        <p:nvSpPr>
          <p:cNvPr id="13323" name="13 CuadroTexto"/>
          <p:cNvSpPr/>
          <p:nvPr/>
        </p:nvSpPr>
        <p:spPr>
          <a:xfrm>
            <a:off x="7699375" y="4822825"/>
            <a:ext cx="277813" cy="276225"/>
          </a:xfrm>
          <a:prstGeom prst="rect">
            <a:avLst/>
          </a:prstGeom>
          <a:noFill/>
          <a:ln w="9525">
            <a:noFill/>
          </a:ln>
        </p:spPr>
        <p:txBody>
          <a:bodyPr wrap="none">
            <a:spAutoFit/>
          </a:bodyPr>
          <a:p>
            <a:pPr algn="ctr" eaLnBrk="1" hangingPunct="1">
              <a:buFont typeface="Arial" panose="020B0604020202020204" pitchFamily="34" charset="0"/>
              <a:buNone/>
            </a:pPr>
            <a:r>
              <a:rPr lang="en-US" altLang="zh-CN" sz="1200" b="1" dirty="0">
                <a:solidFill>
                  <a:srgbClr val="04AEDA"/>
                </a:solidFill>
                <a:latin typeface="方正兰亭黑_GBK" charset="-122"/>
                <a:ea typeface="方正兰亭黑_GBK" charset="-122"/>
                <a:sym typeface="方正兰亭黑_GBK" charset="-122"/>
              </a:rPr>
              <a:t>5</a:t>
            </a:r>
            <a:endParaRPr lang="en-US" altLang="zh-CN" sz="1200" b="1" dirty="0">
              <a:solidFill>
                <a:srgbClr val="04AEDA"/>
              </a:solidFill>
              <a:latin typeface="方正兰亭黑_GBK" charset="-122"/>
              <a:ea typeface="方正兰亭黑_GBK" charset="-122"/>
              <a:sym typeface="方正兰亭黑_GBK" charset="-122"/>
            </a:endParaRPr>
          </a:p>
        </p:txBody>
      </p:sp>
      <p:sp>
        <p:nvSpPr>
          <p:cNvPr id="5" name="文本框 4"/>
          <p:cNvSpPr txBox="1"/>
          <p:nvPr/>
        </p:nvSpPr>
        <p:spPr>
          <a:xfrm>
            <a:off x="233680" y="812800"/>
            <a:ext cx="8658860" cy="645160"/>
          </a:xfrm>
          <a:prstGeom prst="rect">
            <a:avLst/>
          </a:prstGeom>
          <a:noFill/>
        </p:spPr>
        <p:txBody>
          <a:bodyPr wrap="square" rtlCol="0">
            <a:spAutoFit/>
          </a:bodyPr>
          <a:p>
            <a:r>
              <a:rPr lang="en-US" altLang="zh-CN"/>
              <a:t>       </a:t>
            </a:r>
            <a:r>
              <a:rPr lang="zh-CN" altLang="en-US">
                <a:latin typeface="微软雅黑" panose="020B0503020204020204" pitchFamily="34" charset="-122"/>
                <a:ea typeface="微软雅黑" panose="020B0503020204020204" pitchFamily="34" charset="-122"/>
              </a:rPr>
              <a:t>根据上述方式确定的招标控制价，只是理论计算值，而在实际的工程中，还需在理论计算值的基础上考虑以下因素：</a:t>
            </a:r>
            <a:endParaRPr lang="zh-CN" altLang="en-US">
              <a:latin typeface="微软雅黑" panose="020B0503020204020204" pitchFamily="34" charset="-122"/>
              <a:ea typeface="微软雅黑" panose="020B0503020204020204" pitchFamily="34" charset="-122"/>
            </a:endParaRPr>
          </a:p>
        </p:txBody>
      </p:sp>
      <p:grpSp>
        <p:nvGrpSpPr>
          <p:cNvPr id="113" name="组合 112"/>
          <p:cNvGrpSpPr/>
          <p:nvPr>
            <p:custDataLst>
              <p:tags r:id="rId4"/>
            </p:custDataLst>
          </p:nvPr>
        </p:nvGrpSpPr>
        <p:grpSpPr>
          <a:xfrm rot="0">
            <a:off x="2357154" y="1861470"/>
            <a:ext cx="1706659" cy="958579"/>
            <a:chOff x="3781974" y="2409691"/>
            <a:chExt cx="1784521" cy="1002273"/>
          </a:xfrm>
        </p:grpSpPr>
        <p:sp>
          <p:nvSpPr>
            <p:cNvPr id="29" name="圆角矩形 28"/>
            <p:cNvSpPr/>
            <p:nvPr>
              <p:custDataLst>
                <p:tags r:id="rId5"/>
              </p:custDataLst>
            </p:nvPr>
          </p:nvSpPr>
          <p:spPr>
            <a:xfrm>
              <a:off x="3929387" y="2555085"/>
              <a:ext cx="1637108" cy="856879"/>
            </a:xfrm>
            <a:prstGeom prst="roundRect">
              <a:avLst>
                <a:gd name="adj" fmla="val 50000"/>
              </a:avLst>
            </a:prstGeom>
            <a:solidFill>
              <a:schemeClr val="accent1"/>
            </a:solidFill>
            <a:ln w="28575">
              <a:solidFill>
                <a:schemeClr val="bg1"/>
              </a:solidFill>
            </a:ln>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sym typeface="Arial" panose="020B0604020202020204" pitchFamily="34" charset="0"/>
              </a:endParaRPr>
            </a:p>
          </p:txBody>
        </p:sp>
        <p:sp>
          <p:nvSpPr>
            <p:cNvPr id="43" name="圆角矩形 42"/>
            <p:cNvSpPr/>
            <p:nvPr>
              <p:custDataLst>
                <p:tags r:id="rId6"/>
              </p:custDataLst>
            </p:nvPr>
          </p:nvSpPr>
          <p:spPr>
            <a:xfrm>
              <a:off x="3781974" y="2409691"/>
              <a:ext cx="1637108" cy="856879"/>
            </a:xfrm>
            <a:prstGeom prst="roundRect">
              <a:avLst>
                <a:gd name="adj" fmla="val 50000"/>
              </a:avLst>
            </a:prstGeom>
            <a:gradFill>
              <a:gsLst>
                <a:gs pos="0">
                  <a:schemeClr val="bg1">
                    <a:lumMod val="95000"/>
                  </a:schemeClr>
                </a:gs>
                <a:gs pos="100000">
                  <a:schemeClr val="bg1"/>
                </a:gs>
              </a:gsLst>
              <a:lin ang="2700000" scaled="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sym typeface="Arial" panose="020B0604020202020204" pitchFamily="34" charset="0"/>
              </a:endParaRPr>
            </a:p>
          </p:txBody>
        </p:sp>
        <p:sp>
          <p:nvSpPr>
            <p:cNvPr id="44" name="文本框 43"/>
            <p:cNvSpPr txBox="1"/>
            <p:nvPr>
              <p:custDataLst>
                <p:tags r:id="rId7"/>
              </p:custDataLst>
            </p:nvPr>
          </p:nvSpPr>
          <p:spPr>
            <a:xfrm>
              <a:off x="3909482" y="2514965"/>
              <a:ext cx="518091" cy="646331"/>
            </a:xfrm>
            <a:prstGeom prst="rect">
              <a:avLst/>
            </a:prstGeom>
            <a:noFill/>
          </p:spPr>
          <p:txBody>
            <a:bodyPr wrap="none" rtlCol="0">
              <a:normAutofit lnSpcReduction="10000"/>
            </a:bodyPr>
            <a:p>
              <a:r>
                <a:rPr lang="en-US" altLang="zh-CN" sz="2700" b="1" smtClean="0">
                  <a:solidFill>
                    <a:schemeClr val="accent1"/>
                  </a:solidFill>
                  <a:sym typeface="Arial" panose="020B0604020202020204" pitchFamily="34" charset="0"/>
                </a:rPr>
                <a:t>A</a:t>
              </a:r>
              <a:endParaRPr lang="zh-CN" altLang="en-US" sz="2700" b="1">
                <a:solidFill>
                  <a:schemeClr val="accent1"/>
                </a:solidFill>
                <a:sym typeface="Arial" panose="020B0604020202020204" pitchFamily="34" charset="0"/>
              </a:endParaRPr>
            </a:p>
          </p:txBody>
        </p:sp>
        <p:sp>
          <p:nvSpPr>
            <p:cNvPr id="45" name="KSO_Shape"/>
            <p:cNvSpPr/>
            <p:nvPr>
              <p:custDataLst>
                <p:tags r:id="rId8"/>
              </p:custDataLst>
            </p:nvPr>
          </p:nvSpPr>
          <p:spPr bwMode="auto">
            <a:xfrm>
              <a:off x="4717286" y="2579754"/>
              <a:ext cx="488499" cy="516752"/>
            </a:xfrm>
            <a:custGeom>
              <a:avLst/>
              <a:gdLst>
                <a:gd name="T0" fmla="*/ 626247 w 3476"/>
                <a:gd name="T1" fmla="*/ 450588 h 3680"/>
                <a:gd name="T2" fmla="*/ 644838 w 3476"/>
                <a:gd name="T3" fmla="*/ 556264 h 3680"/>
                <a:gd name="T4" fmla="*/ 722630 w 3476"/>
                <a:gd name="T5" fmla="*/ 658515 h 3680"/>
                <a:gd name="T6" fmla="*/ 1089571 w 3476"/>
                <a:gd name="T7" fmla="*/ 380138 h 3680"/>
                <a:gd name="T8" fmla="*/ 1073915 w 3476"/>
                <a:gd name="T9" fmla="*/ 1030825 h 3680"/>
                <a:gd name="T10" fmla="*/ 1505438 w 3476"/>
                <a:gd name="T11" fmla="*/ 1489241 h 3680"/>
                <a:gd name="T12" fmla="*/ 1700651 w 3476"/>
                <a:gd name="T13" fmla="*/ 1489241 h 3680"/>
                <a:gd name="T14" fmla="*/ 1700651 w 3476"/>
                <a:gd name="T15" fmla="*/ 1800397 h 3680"/>
                <a:gd name="T16" fmla="*/ 700124 w 3476"/>
                <a:gd name="T17" fmla="*/ 1800397 h 3680"/>
                <a:gd name="T18" fmla="*/ 700124 w 3476"/>
                <a:gd name="T19" fmla="*/ 1489241 h 3680"/>
                <a:gd name="T20" fmla="*/ 766174 w 3476"/>
                <a:gd name="T21" fmla="*/ 1489241 h 3680"/>
                <a:gd name="T22" fmla="*/ 766174 w 3476"/>
                <a:gd name="T23" fmla="*/ 1220160 h 3680"/>
                <a:gd name="T24" fmla="*/ 234842 w 3476"/>
                <a:gd name="T25" fmla="*/ 1028379 h 3680"/>
                <a:gd name="T26" fmla="*/ 612058 w 3476"/>
                <a:gd name="T27" fmla="*/ 742175 h 3680"/>
                <a:gd name="T28" fmla="*/ 533288 w 3476"/>
                <a:gd name="T29" fmla="*/ 637967 h 3680"/>
                <a:gd name="T30" fmla="*/ 440330 w 3476"/>
                <a:gd name="T31" fmla="*/ 591978 h 3680"/>
                <a:gd name="T32" fmla="*/ 462835 w 3476"/>
                <a:gd name="T33" fmla="*/ 428084 h 3680"/>
                <a:gd name="T34" fmla="*/ 626247 w 3476"/>
                <a:gd name="T35" fmla="*/ 450588 h 3680"/>
                <a:gd name="T36" fmla="*/ 0 w 3476"/>
                <a:gd name="T37" fmla="*/ 416342 h 3680"/>
                <a:gd name="T38" fmla="*/ 106168 w 3476"/>
                <a:gd name="T39" fmla="*/ 447164 h 3680"/>
                <a:gd name="T40" fmla="*/ 274961 w 3476"/>
                <a:gd name="T41" fmla="*/ 192760 h 3680"/>
                <a:gd name="T42" fmla="*/ 588085 w 3476"/>
                <a:gd name="T43" fmla="*/ 112525 h 3680"/>
                <a:gd name="T44" fmla="*/ 589063 w 3476"/>
                <a:gd name="T45" fmla="*/ 1957 h 3680"/>
                <a:gd name="T46" fmla="*/ 212337 w 3476"/>
                <a:gd name="T47" fmla="*/ 101762 h 3680"/>
                <a:gd name="T48" fmla="*/ 0 w 3476"/>
                <a:gd name="T49" fmla="*/ 416342 h 3680"/>
                <a:gd name="T50" fmla="*/ 218697 w 3476"/>
                <a:gd name="T51" fmla="*/ 439825 h 3680"/>
                <a:gd name="T52" fmla="*/ 325355 w 3476"/>
                <a:gd name="T53" fmla="*/ 470647 h 3680"/>
                <a:gd name="T54" fmla="*/ 406082 w 3476"/>
                <a:gd name="T55" fmla="*/ 348338 h 3680"/>
                <a:gd name="T56" fmla="*/ 559219 w 3476"/>
                <a:gd name="T57" fmla="*/ 309688 h 3680"/>
                <a:gd name="T58" fmla="*/ 560197 w 3476"/>
                <a:gd name="T59" fmla="*/ 198631 h 3680"/>
                <a:gd name="T60" fmla="*/ 342968 w 3476"/>
                <a:gd name="T61" fmla="*/ 257339 h 3680"/>
                <a:gd name="T62" fmla="*/ 218697 w 3476"/>
                <a:gd name="T63" fmla="*/ 439825 h 3680"/>
                <a:gd name="T64" fmla="*/ 1236348 w 3476"/>
                <a:gd name="T65" fmla="*/ 1489241 h 3680"/>
                <a:gd name="T66" fmla="*/ 963833 w 3476"/>
                <a:gd name="T67" fmla="*/ 1199612 h 3680"/>
                <a:gd name="T68" fmla="*/ 962365 w 3476"/>
                <a:gd name="T69" fmla="*/ 1200102 h 3680"/>
                <a:gd name="T70" fmla="*/ 962365 w 3476"/>
                <a:gd name="T71" fmla="*/ 1489241 h 3680"/>
                <a:gd name="T72" fmla="*/ 1236348 w 3476"/>
                <a:gd name="T73" fmla="*/ 1489241 h 368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476" h="3680">
                  <a:moveTo>
                    <a:pt x="1280" y="921"/>
                  </a:moveTo>
                  <a:cubicBezTo>
                    <a:pt x="1329" y="985"/>
                    <a:pt x="1340" y="1066"/>
                    <a:pt x="1318" y="1137"/>
                  </a:cubicBezTo>
                  <a:cubicBezTo>
                    <a:pt x="1477" y="1346"/>
                    <a:pt x="1477" y="1346"/>
                    <a:pt x="1477" y="1346"/>
                  </a:cubicBezTo>
                  <a:cubicBezTo>
                    <a:pt x="2227" y="777"/>
                    <a:pt x="2227" y="777"/>
                    <a:pt x="2227" y="777"/>
                  </a:cubicBezTo>
                  <a:cubicBezTo>
                    <a:pt x="2522" y="1184"/>
                    <a:pt x="2497" y="1730"/>
                    <a:pt x="2195" y="2107"/>
                  </a:cubicBezTo>
                  <a:cubicBezTo>
                    <a:pt x="3077" y="3044"/>
                    <a:pt x="3077" y="3044"/>
                    <a:pt x="3077" y="3044"/>
                  </a:cubicBezTo>
                  <a:cubicBezTo>
                    <a:pt x="3476" y="3044"/>
                    <a:pt x="3476" y="3044"/>
                    <a:pt x="3476" y="3044"/>
                  </a:cubicBezTo>
                  <a:cubicBezTo>
                    <a:pt x="3476" y="3680"/>
                    <a:pt x="3476" y="3680"/>
                    <a:pt x="3476" y="3680"/>
                  </a:cubicBezTo>
                  <a:cubicBezTo>
                    <a:pt x="1431" y="3680"/>
                    <a:pt x="1431" y="3680"/>
                    <a:pt x="1431" y="3680"/>
                  </a:cubicBezTo>
                  <a:cubicBezTo>
                    <a:pt x="1431" y="3044"/>
                    <a:pt x="1431" y="3044"/>
                    <a:pt x="1431" y="3044"/>
                  </a:cubicBezTo>
                  <a:cubicBezTo>
                    <a:pt x="1566" y="3044"/>
                    <a:pt x="1566" y="3044"/>
                    <a:pt x="1566" y="3044"/>
                  </a:cubicBezTo>
                  <a:cubicBezTo>
                    <a:pt x="1566" y="2494"/>
                    <a:pt x="1566" y="2494"/>
                    <a:pt x="1566" y="2494"/>
                  </a:cubicBezTo>
                  <a:cubicBezTo>
                    <a:pt x="1171" y="2577"/>
                    <a:pt x="746" y="2438"/>
                    <a:pt x="480" y="2102"/>
                  </a:cubicBezTo>
                  <a:cubicBezTo>
                    <a:pt x="1251" y="1517"/>
                    <a:pt x="1251" y="1517"/>
                    <a:pt x="1251" y="1517"/>
                  </a:cubicBezTo>
                  <a:cubicBezTo>
                    <a:pt x="1090" y="1304"/>
                    <a:pt x="1090" y="1304"/>
                    <a:pt x="1090" y="1304"/>
                  </a:cubicBezTo>
                  <a:cubicBezTo>
                    <a:pt x="1018" y="1304"/>
                    <a:pt x="947" y="1272"/>
                    <a:pt x="900" y="1210"/>
                  </a:cubicBezTo>
                  <a:cubicBezTo>
                    <a:pt x="820" y="1105"/>
                    <a:pt x="841" y="955"/>
                    <a:pt x="946" y="875"/>
                  </a:cubicBezTo>
                  <a:cubicBezTo>
                    <a:pt x="1051" y="796"/>
                    <a:pt x="1201" y="816"/>
                    <a:pt x="1280" y="921"/>
                  </a:cubicBezTo>
                  <a:close/>
                  <a:moveTo>
                    <a:pt x="0" y="851"/>
                  </a:moveTo>
                  <a:cubicBezTo>
                    <a:pt x="217" y="914"/>
                    <a:pt x="217" y="914"/>
                    <a:pt x="217" y="914"/>
                  </a:cubicBezTo>
                  <a:cubicBezTo>
                    <a:pt x="286" y="678"/>
                    <a:pt x="401" y="506"/>
                    <a:pt x="562" y="394"/>
                  </a:cubicBezTo>
                  <a:cubicBezTo>
                    <a:pt x="726" y="281"/>
                    <a:pt x="940" y="227"/>
                    <a:pt x="1202" y="230"/>
                  </a:cubicBezTo>
                  <a:cubicBezTo>
                    <a:pt x="1204" y="4"/>
                    <a:pt x="1204" y="4"/>
                    <a:pt x="1204" y="4"/>
                  </a:cubicBezTo>
                  <a:cubicBezTo>
                    <a:pt x="894" y="0"/>
                    <a:pt x="636" y="68"/>
                    <a:pt x="434" y="208"/>
                  </a:cubicBezTo>
                  <a:cubicBezTo>
                    <a:pt x="229" y="350"/>
                    <a:pt x="84" y="564"/>
                    <a:pt x="0" y="851"/>
                  </a:cubicBezTo>
                  <a:close/>
                  <a:moveTo>
                    <a:pt x="447" y="899"/>
                  </a:moveTo>
                  <a:cubicBezTo>
                    <a:pt x="665" y="962"/>
                    <a:pt x="665" y="962"/>
                    <a:pt x="665" y="962"/>
                  </a:cubicBezTo>
                  <a:cubicBezTo>
                    <a:pt x="698" y="848"/>
                    <a:pt x="753" y="765"/>
                    <a:pt x="830" y="712"/>
                  </a:cubicBezTo>
                  <a:cubicBezTo>
                    <a:pt x="908" y="657"/>
                    <a:pt x="1013" y="631"/>
                    <a:pt x="1143" y="633"/>
                  </a:cubicBezTo>
                  <a:cubicBezTo>
                    <a:pt x="1145" y="406"/>
                    <a:pt x="1145" y="406"/>
                    <a:pt x="1145" y="406"/>
                  </a:cubicBezTo>
                  <a:cubicBezTo>
                    <a:pt x="967" y="405"/>
                    <a:pt x="819" y="444"/>
                    <a:pt x="701" y="526"/>
                  </a:cubicBezTo>
                  <a:cubicBezTo>
                    <a:pt x="581" y="609"/>
                    <a:pt x="496" y="733"/>
                    <a:pt x="447" y="899"/>
                  </a:cubicBezTo>
                  <a:close/>
                  <a:moveTo>
                    <a:pt x="2527" y="3044"/>
                  </a:moveTo>
                  <a:cubicBezTo>
                    <a:pt x="1970" y="2452"/>
                    <a:pt x="1970" y="2452"/>
                    <a:pt x="1970" y="2452"/>
                  </a:cubicBezTo>
                  <a:cubicBezTo>
                    <a:pt x="1967" y="2453"/>
                    <a:pt x="1967" y="2453"/>
                    <a:pt x="1967" y="2453"/>
                  </a:cubicBezTo>
                  <a:cubicBezTo>
                    <a:pt x="1967" y="3044"/>
                    <a:pt x="1967" y="3044"/>
                    <a:pt x="1967" y="3044"/>
                  </a:cubicBezTo>
                  <a:lnTo>
                    <a:pt x="2527" y="3044"/>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nchorCtr="1">
              <a:normAutofit/>
            </a:bodyPr>
            <a:p>
              <a:endParaRPr lang="zh-CN" altLang="en-US" sz="1200">
                <a:sym typeface="Arial" panose="020B0604020202020204" pitchFamily="34" charset="0"/>
              </a:endParaRPr>
            </a:p>
          </p:txBody>
        </p:sp>
        <p:grpSp>
          <p:nvGrpSpPr>
            <p:cNvPr id="46" name="组合 45"/>
            <p:cNvGrpSpPr/>
            <p:nvPr/>
          </p:nvGrpSpPr>
          <p:grpSpPr>
            <a:xfrm rot="10800000" flipH="1">
              <a:off x="4424414" y="2645385"/>
              <a:ext cx="260298" cy="385491"/>
              <a:chOff x="3099646" y="1492209"/>
              <a:chExt cx="1496171" cy="2215770"/>
            </a:xfrm>
            <a:solidFill>
              <a:schemeClr val="bg2">
                <a:lumMod val="50000"/>
              </a:schemeClr>
            </a:solidFill>
          </p:grpSpPr>
          <p:grpSp>
            <p:nvGrpSpPr>
              <p:cNvPr id="47" name="组合 46"/>
              <p:cNvGrpSpPr/>
              <p:nvPr/>
            </p:nvGrpSpPr>
            <p:grpSpPr>
              <a:xfrm>
                <a:off x="3099646" y="1492209"/>
                <a:ext cx="1481447" cy="1418552"/>
                <a:chOff x="3099646" y="1492209"/>
                <a:chExt cx="1481447" cy="1418552"/>
              </a:xfrm>
              <a:grpFill/>
            </p:grpSpPr>
            <p:sp>
              <p:nvSpPr>
                <p:cNvPr id="48" name="椭圆 47"/>
                <p:cNvSpPr/>
                <p:nvPr>
                  <p:custDataLst>
                    <p:tags r:id="rId9"/>
                  </p:custDataLst>
                </p:nvPr>
              </p:nvSpPr>
              <p:spPr>
                <a:xfrm>
                  <a:off x="3099646" y="2346397"/>
                  <a:ext cx="564364" cy="5643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p>
                  <a:pPr algn="ctr"/>
                  <a:endParaRPr lang="zh-CN" altLang="en-US" sz="1200">
                    <a:sym typeface="Arial" panose="020B0604020202020204" pitchFamily="34" charset="0"/>
                  </a:endParaRPr>
                </a:p>
              </p:txBody>
            </p:sp>
            <p:sp>
              <p:nvSpPr>
                <p:cNvPr id="49" name="椭圆 48"/>
                <p:cNvSpPr/>
                <p:nvPr>
                  <p:custDataLst>
                    <p:tags r:id="rId10"/>
                  </p:custDataLst>
                </p:nvPr>
              </p:nvSpPr>
              <p:spPr>
                <a:xfrm>
                  <a:off x="4240947" y="1492209"/>
                  <a:ext cx="340146" cy="34014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p>
                  <a:pPr algn="ctr"/>
                  <a:endParaRPr lang="zh-CN" altLang="en-US" sz="1200">
                    <a:sym typeface="Arial" panose="020B0604020202020204" pitchFamily="34" charset="0"/>
                  </a:endParaRPr>
                </a:p>
              </p:txBody>
            </p:sp>
            <p:sp>
              <p:nvSpPr>
                <p:cNvPr id="50" name="椭圆 49"/>
                <p:cNvSpPr/>
                <p:nvPr>
                  <p:custDataLst>
                    <p:tags r:id="rId11"/>
                  </p:custDataLst>
                </p:nvPr>
              </p:nvSpPr>
              <p:spPr>
                <a:xfrm>
                  <a:off x="3691276" y="1859871"/>
                  <a:ext cx="461347" cy="46135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p>
                  <a:pPr algn="ctr"/>
                  <a:endParaRPr lang="zh-CN" altLang="en-US" sz="1200">
                    <a:sym typeface="Arial" panose="020B0604020202020204" pitchFamily="34" charset="0"/>
                  </a:endParaRPr>
                </a:p>
              </p:txBody>
            </p:sp>
          </p:grpSp>
          <p:grpSp>
            <p:nvGrpSpPr>
              <p:cNvPr id="51" name="组合 50"/>
              <p:cNvGrpSpPr/>
              <p:nvPr/>
            </p:nvGrpSpPr>
            <p:grpSpPr>
              <a:xfrm flipV="1">
                <a:off x="3705997" y="2928381"/>
                <a:ext cx="889820" cy="779598"/>
                <a:chOff x="3691279" y="1544086"/>
                <a:chExt cx="889820" cy="779598"/>
              </a:xfrm>
              <a:grpFill/>
            </p:grpSpPr>
            <p:sp>
              <p:nvSpPr>
                <p:cNvPr id="52" name="椭圆 51"/>
                <p:cNvSpPr/>
                <p:nvPr>
                  <p:custDataLst>
                    <p:tags r:id="rId12"/>
                  </p:custDataLst>
                </p:nvPr>
              </p:nvSpPr>
              <p:spPr>
                <a:xfrm>
                  <a:off x="4240940" y="1544086"/>
                  <a:ext cx="340159" cy="34015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p>
                  <a:pPr algn="ctr"/>
                  <a:endParaRPr lang="zh-CN" altLang="en-US" sz="1200">
                    <a:sym typeface="Arial" panose="020B0604020202020204" pitchFamily="34" charset="0"/>
                  </a:endParaRPr>
                </a:p>
              </p:txBody>
            </p:sp>
            <p:sp>
              <p:nvSpPr>
                <p:cNvPr id="53" name="椭圆 52"/>
                <p:cNvSpPr/>
                <p:nvPr>
                  <p:custDataLst>
                    <p:tags r:id="rId13"/>
                  </p:custDataLst>
                </p:nvPr>
              </p:nvSpPr>
              <p:spPr>
                <a:xfrm>
                  <a:off x="3691279" y="1862339"/>
                  <a:ext cx="461346" cy="4613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p>
                  <a:pPr algn="ctr"/>
                  <a:endParaRPr lang="zh-CN" altLang="en-US" sz="1200">
                    <a:sym typeface="Arial" panose="020B0604020202020204" pitchFamily="34" charset="0"/>
                  </a:endParaRPr>
                </a:p>
              </p:txBody>
            </p:sp>
          </p:grpSp>
        </p:grpSp>
      </p:grpSp>
      <p:grpSp>
        <p:nvGrpSpPr>
          <p:cNvPr id="54" name="组合 53"/>
          <p:cNvGrpSpPr/>
          <p:nvPr>
            <p:custDataLst>
              <p:tags r:id="rId14"/>
            </p:custDataLst>
          </p:nvPr>
        </p:nvGrpSpPr>
        <p:grpSpPr>
          <a:xfrm rot="0">
            <a:off x="2329627" y="3354392"/>
            <a:ext cx="1729328" cy="961008"/>
            <a:chOff x="3436121" y="2791826"/>
            <a:chExt cx="1808068" cy="1004710"/>
          </a:xfrm>
        </p:grpSpPr>
        <p:sp>
          <p:nvSpPr>
            <p:cNvPr id="55" name="圆角矩形 54"/>
            <p:cNvSpPr/>
            <p:nvPr>
              <p:custDataLst>
                <p:tags r:id="rId15"/>
              </p:custDataLst>
            </p:nvPr>
          </p:nvSpPr>
          <p:spPr>
            <a:xfrm>
              <a:off x="3607081" y="2939657"/>
              <a:ext cx="1637108" cy="856879"/>
            </a:xfrm>
            <a:prstGeom prst="roundRect">
              <a:avLst>
                <a:gd name="adj" fmla="val 50000"/>
              </a:avLst>
            </a:prstGeom>
            <a:solidFill>
              <a:schemeClr val="accent2"/>
            </a:solidFill>
            <a:ln w="28575">
              <a:solidFill>
                <a:schemeClr val="bg1"/>
              </a:solidFill>
            </a:ln>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sym typeface="Arial" panose="020B0604020202020204" pitchFamily="34" charset="0"/>
              </a:endParaRPr>
            </a:p>
          </p:txBody>
        </p:sp>
        <p:sp>
          <p:nvSpPr>
            <p:cNvPr id="56" name="圆角矩形 55"/>
            <p:cNvSpPr/>
            <p:nvPr>
              <p:custDataLst>
                <p:tags r:id="rId16"/>
              </p:custDataLst>
            </p:nvPr>
          </p:nvSpPr>
          <p:spPr>
            <a:xfrm>
              <a:off x="3436121" y="2791826"/>
              <a:ext cx="1637108" cy="856879"/>
            </a:xfrm>
            <a:prstGeom prst="roundRect">
              <a:avLst>
                <a:gd name="adj" fmla="val 50000"/>
              </a:avLst>
            </a:prstGeom>
            <a:gradFill>
              <a:gsLst>
                <a:gs pos="0">
                  <a:schemeClr val="bg1">
                    <a:lumMod val="95000"/>
                  </a:schemeClr>
                </a:gs>
                <a:gs pos="100000">
                  <a:schemeClr val="bg1"/>
                </a:gs>
              </a:gsLst>
              <a:lin ang="2700000" scaled="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sym typeface="Arial" panose="020B0604020202020204" pitchFamily="34" charset="0"/>
              </a:endParaRPr>
            </a:p>
          </p:txBody>
        </p:sp>
        <p:sp>
          <p:nvSpPr>
            <p:cNvPr id="57" name="文本框 56"/>
            <p:cNvSpPr txBox="1"/>
            <p:nvPr>
              <p:custDataLst>
                <p:tags r:id="rId17"/>
              </p:custDataLst>
            </p:nvPr>
          </p:nvSpPr>
          <p:spPr>
            <a:xfrm>
              <a:off x="4483520" y="2897100"/>
              <a:ext cx="518091" cy="646331"/>
            </a:xfrm>
            <a:prstGeom prst="rect">
              <a:avLst/>
            </a:prstGeom>
            <a:noFill/>
          </p:spPr>
          <p:txBody>
            <a:bodyPr wrap="none" rtlCol="0">
              <a:normAutofit lnSpcReduction="10000"/>
            </a:bodyPr>
            <a:p>
              <a:r>
                <a:rPr lang="en-US" altLang="zh-CN" sz="2700" b="1" smtClean="0">
                  <a:solidFill>
                    <a:schemeClr val="accent2"/>
                  </a:solidFill>
                  <a:sym typeface="Arial" panose="020B0604020202020204" pitchFamily="34" charset="0"/>
                </a:rPr>
                <a:t>B</a:t>
              </a:r>
              <a:endParaRPr lang="zh-CN" altLang="en-US" sz="2700" b="1">
                <a:solidFill>
                  <a:schemeClr val="accent2"/>
                </a:solidFill>
                <a:sym typeface="Arial" panose="020B0604020202020204" pitchFamily="34" charset="0"/>
              </a:endParaRPr>
            </a:p>
          </p:txBody>
        </p:sp>
        <p:grpSp>
          <p:nvGrpSpPr>
            <p:cNvPr id="58" name="组合 57"/>
            <p:cNvGrpSpPr/>
            <p:nvPr/>
          </p:nvGrpSpPr>
          <p:grpSpPr>
            <a:xfrm>
              <a:off x="4235502" y="3027520"/>
              <a:ext cx="260298" cy="385491"/>
              <a:chOff x="4235502" y="3027519"/>
              <a:chExt cx="260298" cy="385491"/>
            </a:xfrm>
          </p:grpSpPr>
          <p:grpSp>
            <p:nvGrpSpPr>
              <p:cNvPr id="59" name="组合 58"/>
              <p:cNvGrpSpPr/>
              <p:nvPr/>
            </p:nvGrpSpPr>
            <p:grpSpPr>
              <a:xfrm rot="10800000" flipH="1">
                <a:off x="4235502" y="3166216"/>
                <a:ext cx="257736" cy="246794"/>
                <a:chOff x="3099646" y="1492209"/>
                <a:chExt cx="1481447" cy="1418552"/>
              </a:xfrm>
              <a:solidFill>
                <a:schemeClr val="bg2">
                  <a:lumMod val="50000"/>
                </a:schemeClr>
              </a:solidFill>
            </p:grpSpPr>
            <p:sp>
              <p:nvSpPr>
                <p:cNvPr id="60" name="椭圆 59"/>
                <p:cNvSpPr/>
                <p:nvPr>
                  <p:custDataLst>
                    <p:tags r:id="rId18"/>
                  </p:custDataLst>
                </p:nvPr>
              </p:nvSpPr>
              <p:spPr>
                <a:xfrm>
                  <a:off x="3099646" y="2346397"/>
                  <a:ext cx="564364" cy="5643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61" name="椭圆 60"/>
                <p:cNvSpPr/>
                <p:nvPr>
                  <p:custDataLst>
                    <p:tags r:id="rId19"/>
                  </p:custDataLst>
                </p:nvPr>
              </p:nvSpPr>
              <p:spPr>
                <a:xfrm>
                  <a:off x="4240947" y="1492209"/>
                  <a:ext cx="340146" cy="34014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62" name="椭圆 61"/>
                <p:cNvSpPr/>
                <p:nvPr>
                  <p:custDataLst>
                    <p:tags r:id="rId20"/>
                  </p:custDataLst>
                </p:nvPr>
              </p:nvSpPr>
              <p:spPr>
                <a:xfrm>
                  <a:off x="3691276" y="1859871"/>
                  <a:ext cx="461347" cy="46135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p>
                  <a:pPr algn="ctr"/>
                  <a:endParaRPr lang="zh-CN" altLang="en-US" sz="1350">
                    <a:sym typeface="Arial" panose="020B0604020202020204" pitchFamily="34" charset="0"/>
                  </a:endParaRPr>
                </a:p>
              </p:txBody>
            </p:sp>
          </p:grpSp>
          <p:grpSp>
            <p:nvGrpSpPr>
              <p:cNvPr id="63" name="组合 62"/>
              <p:cNvGrpSpPr/>
              <p:nvPr/>
            </p:nvGrpSpPr>
            <p:grpSpPr>
              <a:xfrm rot="10800000" flipH="1" flipV="1">
                <a:off x="4340993" y="3027519"/>
                <a:ext cx="154807" cy="135631"/>
                <a:chOff x="3691279" y="1544086"/>
                <a:chExt cx="889820" cy="779598"/>
              </a:xfrm>
              <a:solidFill>
                <a:schemeClr val="bg2">
                  <a:lumMod val="50000"/>
                </a:schemeClr>
              </a:solidFill>
            </p:grpSpPr>
            <p:sp>
              <p:nvSpPr>
                <p:cNvPr id="64" name="椭圆 63"/>
                <p:cNvSpPr/>
                <p:nvPr>
                  <p:custDataLst>
                    <p:tags r:id="rId21"/>
                  </p:custDataLst>
                </p:nvPr>
              </p:nvSpPr>
              <p:spPr>
                <a:xfrm>
                  <a:off x="4240940" y="1544086"/>
                  <a:ext cx="340159" cy="34015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65" name="椭圆 64"/>
                <p:cNvSpPr/>
                <p:nvPr>
                  <p:custDataLst>
                    <p:tags r:id="rId22"/>
                  </p:custDataLst>
                </p:nvPr>
              </p:nvSpPr>
              <p:spPr>
                <a:xfrm>
                  <a:off x="3691279" y="1862339"/>
                  <a:ext cx="461346" cy="4613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p>
                  <a:pPr algn="ctr"/>
                  <a:endParaRPr lang="zh-CN" altLang="en-US" sz="1350">
                    <a:sym typeface="Arial" panose="020B0604020202020204" pitchFamily="34" charset="0"/>
                  </a:endParaRPr>
                </a:p>
              </p:txBody>
            </p:sp>
          </p:grpSp>
        </p:grpSp>
        <p:sp>
          <p:nvSpPr>
            <p:cNvPr id="66" name="KSO_Shape"/>
            <p:cNvSpPr/>
            <p:nvPr>
              <p:custDataLst>
                <p:tags r:id="rId23"/>
              </p:custDataLst>
            </p:nvPr>
          </p:nvSpPr>
          <p:spPr bwMode="auto">
            <a:xfrm>
              <a:off x="3611051" y="3012124"/>
              <a:ext cx="560021" cy="416282"/>
            </a:xfrm>
            <a:custGeom>
              <a:avLst/>
              <a:gdLst>
                <a:gd name="T0" fmla="*/ 2147483646 w 257"/>
                <a:gd name="T1" fmla="*/ 2147483646 h 191"/>
                <a:gd name="T2" fmla="*/ 2147483646 w 257"/>
                <a:gd name="T3" fmla="*/ 2147483646 h 191"/>
                <a:gd name="T4" fmla="*/ 2147483646 w 257"/>
                <a:gd name="T5" fmla="*/ 2147483646 h 191"/>
                <a:gd name="T6" fmla="*/ 2147483646 w 257"/>
                <a:gd name="T7" fmla="*/ 2147483646 h 191"/>
                <a:gd name="T8" fmla="*/ 2147483646 w 257"/>
                <a:gd name="T9" fmla="*/ 2147483646 h 191"/>
                <a:gd name="T10" fmla="*/ 2147483646 w 257"/>
                <a:gd name="T11" fmla="*/ 2147483646 h 191"/>
                <a:gd name="T12" fmla="*/ 2147483646 w 257"/>
                <a:gd name="T13" fmla="*/ 2147483646 h 191"/>
                <a:gd name="T14" fmla="*/ 2147483646 w 257"/>
                <a:gd name="T15" fmla="*/ 2147483646 h 191"/>
                <a:gd name="T16" fmla="*/ 2147483646 w 257"/>
                <a:gd name="T17" fmla="*/ 2147483646 h 191"/>
                <a:gd name="T18" fmla="*/ 2147483646 w 257"/>
                <a:gd name="T19" fmla="*/ 2147483646 h 191"/>
                <a:gd name="T20" fmla="*/ 2147483646 w 257"/>
                <a:gd name="T21" fmla="*/ 2147483646 h 191"/>
                <a:gd name="T22" fmla="*/ 2147483646 w 257"/>
                <a:gd name="T23" fmla="*/ 2147483646 h 191"/>
                <a:gd name="T24" fmla="*/ 2147483646 w 257"/>
                <a:gd name="T25" fmla="*/ 2147483646 h 191"/>
                <a:gd name="T26" fmla="*/ 2147483646 w 257"/>
                <a:gd name="T27" fmla="*/ 2147483646 h 191"/>
                <a:gd name="T28" fmla="*/ 2147483646 w 257"/>
                <a:gd name="T29" fmla="*/ 2147483646 h 191"/>
                <a:gd name="T30" fmla="*/ 2147483646 w 257"/>
                <a:gd name="T31" fmla="*/ 2147483646 h 191"/>
                <a:gd name="T32" fmla="*/ 2147483646 w 257"/>
                <a:gd name="T33" fmla="*/ 2147483646 h 191"/>
                <a:gd name="T34" fmla="*/ 2147483646 w 257"/>
                <a:gd name="T35" fmla="*/ 2147483646 h 191"/>
                <a:gd name="T36" fmla="*/ 2147483646 w 257"/>
                <a:gd name="T37" fmla="*/ 2147483646 h 191"/>
                <a:gd name="T38" fmla="*/ 2147483646 w 257"/>
                <a:gd name="T39" fmla="*/ 2147483646 h 191"/>
                <a:gd name="T40" fmla="*/ 2147483646 w 257"/>
                <a:gd name="T41" fmla="*/ 2147483646 h 191"/>
                <a:gd name="T42" fmla="*/ 2147483646 w 257"/>
                <a:gd name="T43" fmla="*/ 2147483646 h 191"/>
                <a:gd name="T44" fmla="*/ 2147483646 w 257"/>
                <a:gd name="T45" fmla="*/ 2147483646 h 191"/>
                <a:gd name="T46" fmla="*/ 2147483646 w 257"/>
                <a:gd name="T47" fmla="*/ 2147483646 h 191"/>
                <a:gd name="T48" fmla="*/ 2147483646 w 257"/>
                <a:gd name="T49" fmla="*/ 2147483646 h 191"/>
                <a:gd name="T50" fmla="*/ 2147483646 w 257"/>
                <a:gd name="T51" fmla="*/ 2147483646 h 191"/>
                <a:gd name="T52" fmla="*/ 2147483646 w 257"/>
                <a:gd name="T53" fmla="*/ 2147483646 h 191"/>
                <a:gd name="T54" fmla="*/ 2147483646 w 257"/>
                <a:gd name="T55" fmla="*/ 2147483646 h 191"/>
                <a:gd name="T56" fmla="*/ 2147483646 w 257"/>
                <a:gd name="T57" fmla="*/ 2147483646 h 191"/>
                <a:gd name="T58" fmla="*/ 2147483646 w 257"/>
                <a:gd name="T59" fmla="*/ 2147483646 h 191"/>
                <a:gd name="T60" fmla="*/ 2147483646 w 257"/>
                <a:gd name="T61" fmla="*/ 2147483646 h 191"/>
                <a:gd name="T62" fmla="*/ 2147483646 w 257"/>
                <a:gd name="T63" fmla="*/ 2147483646 h 191"/>
                <a:gd name="T64" fmla="*/ 2147483646 w 257"/>
                <a:gd name="T65" fmla="*/ 2147483646 h 191"/>
                <a:gd name="T66" fmla="*/ 2147483646 w 257"/>
                <a:gd name="T67" fmla="*/ 2147483646 h 191"/>
                <a:gd name="T68" fmla="*/ 2147483646 w 257"/>
                <a:gd name="T69" fmla="*/ 2147483646 h 191"/>
                <a:gd name="T70" fmla="*/ 2147483646 w 257"/>
                <a:gd name="T71" fmla="*/ 2147483646 h 191"/>
                <a:gd name="T72" fmla="*/ 2147483646 w 257"/>
                <a:gd name="T73" fmla="*/ 2147483646 h 191"/>
                <a:gd name="T74" fmla="*/ 2147483646 w 257"/>
                <a:gd name="T75" fmla="*/ 2147483646 h 191"/>
                <a:gd name="T76" fmla="*/ 2147483646 w 257"/>
                <a:gd name="T77" fmla="*/ 2147483646 h 191"/>
                <a:gd name="T78" fmla="*/ 2147483646 w 257"/>
                <a:gd name="T79" fmla="*/ 2147483646 h 191"/>
                <a:gd name="T80" fmla="*/ 2147483646 w 257"/>
                <a:gd name="T81" fmla="*/ 2147483646 h 191"/>
                <a:gd name="T82" fmla="*/ 2147483646 w 257"/>
                <a:gd name="T83" fmla="*/ 2147483646 h 191"/>
                <a:gd name="T84" fmla="*/ 2147483646 w 257"/>
                <a:gd name="T85" fmla="*/ 2147483646 h 191"/>
                <a:gd name="T86" fmla="*/ 2147483646 w 257"/>
                <a:gd name="T87" fmla="*/ 2147483646 h 191"/>
                <a:gd name="T88" fmla="*/ 2147483646 w 257"/>
                <a:gd name="T89" fmla="*/ 2147483646 h 191"/>
                <a:gd name="T90" fmla="*/ 2147483646 w 257"/>
                <a:gd name="T91" fmla="*/ 2147483646 h 191"/>
                <a:gd name="T92" fmla="*/ 2147483646 w 257"/>
                <a:gd name="T93" fmla="*/ 2147483646 h 191"/>
                <a:gd name="T94" fmla="*/ 2147483646 w 257"/>
                <a:gd name="T95" fmla="*/ 2147483646 h 191"/>
                <a:gd name="T96" fmla="*/ 2147483646 w 257"/>
                <a:gd name="T97" fmla="*/ 2147483646 h 191"/>
                <a:gd name="T98" fmla="*/ 2147483646 w 257"/>
                <a:gd name="T99" fmla="*/ 2147483646 h 19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57" h="191">
                  <a:moveTo>
                    <a:pt x="33" y="125"/>
                  </a:moveTo>
                  <a:cubicBezTo>
                    <a:pt x="55" y="125"/>
                    <a:pt x="55" y="125"/>
                    <a:pt x="55" y="125"/>
                  </a:cubicBezTo>
                  <a:cubicBezTo>
                    <a:pt x="55" y="122"/>
                    <a:pt x="55" y="122"/>
                    <a:pt x="55" y="122"/>
                  </a:cubicBezTo>
                  <a:cubicBezTo>
                    <a:pt x="45" y="122"/>
                    <a:pt x="45" y="122"/>
                    <a:pt x="45" y="122"/>
                  </a:cubicBezTo>
                  <a:cubicBezTo>
                    <a:pt x="41" y="122"/>
                    <a:pt x="37" y="120"/>
                    <a:pt x="34" y="118"/>
                  </a:cubicBezTo>
                  <a:cubicBezTo>
                    <a:pt x="32" y="115"/>
                    <a:pt x="30" y="111"/>
                    <a:pt x="30" y="107"/>
                  </a:cubicBezTo>
                  <a:cubicBezTo>
                    <a:pt x="30" y="15"/>
                    <a:pt x="30" y="15"/>
                    <a:pt x="30" y="15"/>
                  </a:cubicBezTo>
                  <a:cubicBezTo>
                    <a:pt x="30" y="11"/>
                    <a:pt x="32" y="7"/>
                    <a:pt x="34" y="5"/>
                  </a:cubicBezTo>
                  <a:cubicBezTo>
                    <a:pt x="34" y="5"/>
                    <a:pt x="34" y="5"/>
                    <a:pt x="34" y="5"/>
                  </a:cubicBezTo>
                  <a:cubicBezTo>
                    <a:pt x="37" y="2"/>
                    <a:pt x="41" y="0"/>
                    <a:pt x="45" y="0"/>
                  </a:cubicBezTo>
                  <a:cubicBezTo>
                    <a:pt x="209" y="0"/>
                    <a:pt x="209" y="0"/>
                    <a:pt x="209" y="0"/>
                  </a:cubicBezTo>
                  <a:cubicBezTo>
                    <a:pt x="213" y="0"/>
                    <a:pt x="217" y="2"/>
                    <a:pt x="220" y="5"/>
                  </a:cubicBezTo>
                  <a:cubicBezTo>
                    <a:pt x="220" y="5"/>
                    <a:pt x="220" y="5"/>
                    <a:pt x="220" y="5"/>
                  </a:cubicBezTo>
                  <a:cubicBezTo>
                    <a:pt x="222" y="7"/>
                    <a:pt x="224" y="11"/>
                    <a:pt x="224" y="15"/>
                  </a:cubicBezTo>
                  <a:cubicBezTo>
                    <a:pt x="224" y="107"/>
                    <a:pt x="224" y="107"/>
                    <a:pt x="224" y="107"/>
                  </a:cubicBezTo>
                  <a:cubicBezTo>
                    <a:pt x="224" y="111"/>
                    <a:pt x="222" y="115"/>
                    <a:pt x="220" y="118"/>
                  </a:cubicBezTo>
                  <a:cubicBezTo>
                    <a:pt x="217" y="120"/>
                    <a:pt x="213" y="122"/>
                    <a:pt x="209" y="122"/>
                  </a:cubicBezTo>
                  <a:cubicBezTo>
                    <a:pt x="198" y="122"/>
                    <a:pt x="198" y="122"/>
                    <a:pt x="198" y="122"/>
                  </a:cubicBezTo>
                  <a:cubicBezTo>
                    <a:pt x="198" y="125"/>
                    <a:pt x="198" y="125"/>
                    <a:pt x="198" y="125"/>
                  </a:cubicBezTo>
                  <a:cubicBezTo>
                    <a:pt x="221" y="125"/>
                    <a:pt x="221" y="125"/>
                    <a:pt x="221" y="125"/>
                  </a:cubicBezTo>
                  <a:cubicBezTo>
                    <a:pt x="257" y="173"/>
                    <a:pt x="257" y="173"/>
                    <a:pt x="257" y="173"/>
                  </a:cubicBezTo>
                  <a:cubicBezTo>
                    <a:pt x="256" y="173"/>
                    <a:pt x="256" y="173"/>
                    <a:pt x="256" y="173"/>
                  </a:cubicBezTo>
                  <a:cubicBezTo>
                    <a:pt x="248" y="191"/>
                    <a:pt x="248" y="191"/>
                    <a:pt x="248" y="191"/>
                  </a:cubicBezTo>
                  <a:cubicBezTo>
                    <a:pt x="9" y="191"/>
                    <a:pt x="9" y="191"/>
                    <a:pt x="9" y="191"/>
                  </a:cubicBezTo>
                  <a:cubicBezTo>
                    <a:pt x="0" y="173"/>
                    <a:pt x="0" y="173"/>
                    <a:pt x="0" y="173"/>
                  </a:cubicBezTo>
                  <a:cubicBezTo>
                    <a:pt x="33" y="125"/>
                    <a:pt x="33" y="125"/>
                    <a:pt x="33" y="125"/>
                  </a:cubicBezTo>
                  <a:close/>
                  <a:moveTo>
                    <a:pt x="77" y="125"/>
                  </a:moveTo>
                  <a:cubicBezTo>
                    <a:pt x="176" y="125"/>
                    <a:pt x="176" y="125"/>
                    <a:pt x="176" y="125"/>
                  </a:cubicBezTo>
                  <a:cubicBezTo>
                    <a:pt x="176" y="122"/>
                    <a:pt x="176" y="122"/>
                    <a:pt x="176" y="122"/>
                  </a:cubicBezTo>
                  <a:cubicBezTo>
                    <a:pt x="77" y="122"/>
                    <a:pt x="77" y="122"/>
                    <a:pt x="77" y="122"/>
                  </a:cubicBezTo>
                  <a:cubicBezTo>
                    <a:pt x="77" y="125"/>
                    <a:pt x="77" y="125"/>
                    <a:pt x="77" y="125"/>
                  </a:cubicBezTo>
                  <a:close/>
                  <a:moveTo>
                    <a:pt x="209" y="15"/>
                  </a:moveTo>
                  <a:cubicBezTo>
                    <a:pt x="45" y="15"/>
                    <a:pt x="45" y="15"/>
                    <a:pt x="45" y="15"/>
                  </a:cubicBezTo>
                  <a:cubicBezTo>
                    <a:pt x="45" y="15"/>
                    <a:pt x="45" y="15"/>
                    <a:pt x="45" y="15"/>
                  </a:cubicBezTo>
                  <a:cubicBezTo>
                    <a:pt x="45" y="15"/>
                    <a:pt x="45" y="15"/>
                    <a:pt x="45" y="15"/>
                  </a:cubicBezTo>
                  <a:cubicBezTo>
                    <a:pt x="45" y="15"/>
                    <a:pt x="45" y="15"/>
                    <a:pt x="45" y="15"/>
                  </a:cubicBezTo>
                  <a:cubicBezTo>
                    <a:pt x="45" y="107"/>
                    <a:pt x="45" y="107"/>
                    <a:pt x="45" y="107"/>
                  </a:cubicBezTo>
                  <a:cubicBezTo>
                    <a:pt x="45" y="107"/>
                    <a:pt x="45" y="107"/>
                    <a:pt x="45" y="107"/>
                  </a:cubicBezTo>
                  <a:cubicBezTo>
                    <a:pt x="45" y="107"/>
                    <a:pt x="45" y="107"/>
                    <a:pt x="45" y="107"/>
                  </a:cubicBezTo>
                  <a:cubicBezTo>
                    <a:pt x="209" y="107"/>
                    <a:pt x="209" y="107"/>
                    <a:pt x="209" y="107"/>
                  </a:cubicBezTo>
                  <a:cubicBezTo>
                    <a:pt x="209" y="107"/>
                    <a:pt x="209" y="107"/>
                    <a:pt x="209" y="107"/>
                  </a:cubicBezTo>
                  <a:cubicBezTo>
                    <a:pt x="209" y="107"/>
                    <a:pt x="210" y="107"/>
                    <a:pt x="210" y="107"/>
                  </a:cubicBezTo>
                  <a:cubicBezTo>
                    <a:pt x="210" y="15"/>
                    <a:pt x="210" y="15"/>
                    <a:pt x="210" y="15"/>
                  </a:cubicBezTo>
                  <a:cubicBezTo>
                    <a:pt x="210" y="15"/>
                    <a:pt x="210" y="15"/>
                    <a:pt x="209" y="15"/>
                  </a:cubicBezTo>
                  <a:cubicBezTo>
                    <a:pt x="209" y="15"/>
                    <a:pt x="209" y="15"/>
                    <a:pt x="209" y="15"/>
                  </a:cubicBezTo>
                  <a:cubicBezTo>
                    <a:pt x="209" y="15"/>
                    <a:pt x="209" y="15"/>
                    <a:pt x="209" y="15"/>
                  </a:cubicBezTo>
                  <a:close/>
                  <a:moveTo>
                    <a:pt x="39" y="155"/>
                  </a:moveTo>
                  <a:cubicBezTo>
                    <a:pt x="37" y="158"/>
                    <a:pt x="35" y="160"/>
                    <a:pt x="34" y="163"/>
                  </a:cubicBezTo>
                  <a:cubicBezTo>
                    <a:pt x="42" y="163"/>
                    <a:pt x="51" y="163"/>
                    <a:pt x="60" y="163"/>
                  </a:cubicBezTo>
                  <a:cubicBezTo>
                    <a:pt x="61" y="160"/>
                    <a:pt x="62" y="158"/>
                    <a:pt x="63" y="155"/>
                  </a:cubicBezTo>
                  <a:cubicBezTo>
                    <a:pt x="55" y="155"/>
                    <a:pt x="47" y="155"/>
                    <a:pt x="39" y="155"/>
                  </a:cubicBezTo>
                  <a:close/>
                  <a:moveTo>
                    <a:pt x="51" y="135"/>
                  </a:moveTo>
                  <a:cubicBezTo>
                    <a:pt x="50" y="137"/>
                    <a:pt x="49" y="139"/>
                    <a:pt x="48" y="141"/>
                  </a:cubicBezTo>
                  <a:cubicBezTo>
                    <a:pt x="57" y="141"/>
                    <a:pt x="66" y="141"/>
                    <a:pt x="75" y="141"/>
                  </a:cubicBezTo>
                  <a:cubicBezTo>
                    <a:pt x="76" y="139"/>
                    <a:pt x="77" y="137"/>
                    <a:pt x="78" y="135"/>
                  </a:cubicBezTo>
                  <a:cubicBezTo>
                    <a:pt x="69" y="135"/>
                    <a:pt x="60" y="135"/>
                    <a:pt x="51" y="135"/>
                  </a:cubicBezTo>
                  <a:close/>
                  <a:moveTo>
                    <a:pt x="192" y="135"/>
                  </a:moveTo>
                  <a:cubicBezTo>
                    <a:pt x="193" y="137"/>
                    <a:pt x="194" y="139"/>
                    <a:pt x="195" y="141"/>
                  </a:cubicBezTo>
                  <a:cubicBezTo>
                    <a:pt x="201" y="141"/>
                    <a:pt x="207" y="141"/>
                    <a:pt x="213" y="141"/>
                  </a:cubicBezTo>
                  <a:cubicBezTo>
                    <a:pt x="212" y="139"/>
                    <a:pt x="210" y="137"/>
                    <a:pt x="209" y="135"/>
                  </a:cubicBezTo>
                  <a:cubicBezTo>
                    <a:pt x="204" y="135"/>
                    <a:pt x="198" y="135"/>
                    <a:pt x="192" y="135"/>
                  </a:cubicBezTo>
                  <a:close/>
                  <a:moveTo>
                    <a:pt x="171" y="135"/>
                  </a:moveTo>
                  <a:cubicBezTo>
                    <a:pt x="171" y="137"/>
                    <a:pt x="172" y="139"/>
                    <a:pt x="173" y="141"/>
                  </a:cubicBezTo>
                  <a:cubicBezTo>
                    <a:pt x="179" y="141"/>
                    <a:pt x="184" y="141"/>
                    <a:pt x="190" y="141"/>
                  </a:cubicBezTo>
                  <a:cubicBezTo>
                    <a:pt x="189" y="139"/>
                    <a:pt x="188" y="137"/>
                    <a:pt x="187" y="135"/>
                  </a:cubicBezTo>
                  <a:cubicBezTo>
                    <a:pt x="182" y="135"/>
                    <a:pt x="176" y="135"/>
                    <a:pt x="171" y="135"/>
                  </a:cubicBezTo>
                  <a:close/>
                  <a:moveTo>
                    <a:pt x="149" y="135"/>
                  </a:moveTo>
                  <a:cubicBezTo>
                    <a:pt x="149" y="137"/>
                    <a:pt x="149" y="139"/>
                    <a:pt x="150" y="141"/>
                  </a:cubicBezTo>
                  <a:cubicBezTo>
                    <a:pt x="155" y="141"/>
                    <a:pt x="161" y="141"/>
                    <a:pt x="167" y="141"/>
                  </a:cubicBezTo>
                  <a:cubicBezTo>
                    <a:pt x="167" y="139"/>
                    <a:pt x="166" y="137"/>
                    <a:pt x="165" y="135"/>
                  </a:cubicBezTo>
                  <a:cubicBezTo>
                    <a:pt x="160" y="135"/>
                    <a:pt x="154" y="135"/>
                    <a:pt x="149" y="135"/>
                  </a:cubicBezTo>
                  <a:close/>
                  <a:moveTo>
                    <a:pt x="127" y="135"/>
                  </a:moveTo>
                  <a:cubicBezTo>
                    <a:pt x="127" y="137"/>
                    <a:pt x="127" y="139"/>
                    <a:pt x="127" y="141"/>
                  </a:cubicBezTo>
                  <a:cubicBezTo>
                    <a:pt x="133" y="141"/>
                    <a:pt x="139" y="141"/>
                    <a:pt x="144" y="141"/>
                  </a:cubicBezTo>
                  <a:cubicBezTo>
                    <a:pt x="144" y="139"/>
                    <a:pt x="144" y="137"/>
                    <a:pt x="144" y="135"/>
                  </a:cubicBezTo>
                  <a:cubicBezTo>
                    <a:pt x="138" y="135"/>
                    <a:pt x="133" y="135"/>
                    <a:pt x="127" y="135"/>
                  </a:cubicBezTo>
                  <a:close/>
                  <a:moveTo>
                    <a:pt x="105" y="135"/>
                  </a:moveTo>
                  <a:cubicBezTo>
                    <a:pt x="105" y="137"/>
                    <a:pt x="104" y="139"/>
                    <a:pt x="104" y="141"/>
                  </a:cubicBezTo>
                  <a:cubicBezTo>
                    <a:pt x="110" y="141"/>
                    <a:pt x="115" y="141"/>
                    <a:pt x="121" y="141"/>
                  </a:cubicBezTo>
                  <a:cubicBezTo>
                    <a:pt x="121" y="139"/>
                    <a:pt x="122" y="137"/>
                    <a:pt x="122" y="135"/>
                  </a:cubicBezTo>
                  <a:cubicBezTo>
                    <a:pt x="116" y="135"/>
                    <a:pt x="111" y="135"/>
                    <a:pt x="105" y="135"/>
                  </a:cubicBezTo>
                  <a:close/>
                  <a:moveTo>
                    <a:pt x="83" y="135"/>
                  </a:moveTo>
                  <a:cubicBezTo>
                    <a:pt x="83" y="137"/>
                    <a:pt x="82" y="139"/>
                    <a:pt x="81" y="141"/>
                  </a:cubicBezTo>
                  <a:cubicBezTo>
                    <a:pt x="87" y="141"/>
                    <a:pt x="93" y="141"/>
                    <a:pt x="99" y="141"/>
                  </a:cubicBezTo>
                  <a:cubicBezTo>
                    <a:pt x="99" y="139"/>
                    <a:pt x="100" y="137"/>
                    <a:pt x="100" y="135"/>
                  </a:cubicBezTo>
                  <a:cubicBezTo>
                    <a:pt x="94" y="135"/>
                    <a:pt x="89" y="135"/>
                    <a:pt x="83" y="135"/>
                  </a:cubicBezTo>
                  <a:close/>
                  <a:moveTo>
                    <a:pt x="187" y="144"/>
                  </a:moveTo>
                  <a:cubicBezTo>
                    <a:pt x="188" y="146"/>
                    <a:pt x="189" y="149"/>
                    <a:pt x="190" y="151"/>
                  </a:cubicBezTo>
                  <a:cubicBezTo>
                    <a:pt x="200" y="151"/>
                    <a:pt x="209" y="151"/>
                    <a:pt x="219" y="151"/>
                  </a:cubicBezTo>
                  <a:cubicBezTo>
                    <a:pt x="218" y="149"/>
                    <a:pt x="216" y="146"/>
                    <a:pt x="215" y="144"/>
                  </a:cubicBezTo>
                  <a:cubicBezTo>
                    <a:pt x="205" y="144"/>
                    <a:pt x="196" y="144"/>
                    <a:pt x="187" y="144"/>
                  </a:cubicBezTo>
                  <a:close/>
                  <a:moveTo>
                    <a:pt x="163" y="144"/>
                  </a:moveTo>
                  <a:cubicBezTo>
                    <a:pt x="163" y="146"/>
                    <a:pt x="164" y="149"/>
                    <a:pt x="165" y="151"/>
                  </a:cubicBezTo>
                  <a:cubicBezTo>
                    <a:pt x="171" y="151"/>
                    <a:pt x="177" y="151"/>
                    <a:pt x="183" y="151"/>
                  </a:cubicBezTo>
                  <a:cubicBezTo>
                    <a:pt x="183" y="149"/>
                    <a:pt x="182" y="146"/>
                    <a:pt x="181" y="144"/>
                  </a:cubicBezTo>
                  <a:cubicBezTo>
                    <a:pt x="175" y="144"/>
                    <a:pt x="169" y="144"/>
                    <a:pt x="163" y="144"/>
                  </a:cubicBezTo>
                  <a:close/>
                  <a:moveTo>
                    <a:pt x="139" y="144"/>
                  </a:moveTo>
                  <a:cubicBezTo>
                    <a:pt x="140" y="146"/>
                    <a:pt x="140" y="149"/>
                    <a:pt x="140" y="151"/>
                  </a:cubicBezTo>
                  <a:cubicBezTo>
                    <a:pt x="146" y="151"/>
                    <a:pt x="153" y="151"/>
                    <a:pt x="159" y="151"/>
                  </a:cubicBezTo>
                  <a:cubicBezTo>
                    <a:pt x="158" y="149"/>
                    <a:pt x="158" y="146"/>
                    <a:pt x="157" y="144"/>
                  </a:cubicBezTo>
                  <a:cubicBezTo>
                    <a:pt x="151" y="144"/>
                    <a:pt x="145" y="144"/>
                    <a:pt x="139" y="144"/>
                  </a:cubicBezTo>
                  <a:close/>
                  <a:moveTo>
                    <a:pt x="116" y="144"/>
                  </a:moveTo>
                  <a:cubicBezTo>
                    <a:pt x="116" y="146"/>
                    <a:pt x="115" y="149"/>
                    <a:pt x="115" y="151"/>
                  </a:cubicBezTo>
                  <a:cubicBezTo>
                    <a:pt x="121" y="151"/>
                    <a:pt x="128" y="151"/>
                    <a:pt x="134" y="151"/>
                  </a:cubicBezTo>
                  <a:cubicBezTo>
                    <a:pt x="134" y="149"/>
                    <a:pt x="134" y="146"/>
                    <a:pt x="134" y="144"/>
                  </a:cubicBezTo>
                  <a:cubicBezTo>
                    <a:pt x="128" y="144"/>
                    <a:pt x="122" y="144"/>
                    <a:pt x="116" y="144"/>
                  </a:cubicBezTo>
                  <a:close/>
                  <a:moveTo>
                    <a:pt x="92" y="144"/>
                  </a:moveTo>
                  <a:cubicBezTo>
                    <a:pt x="92" y="146"/>
                    <a:pt x="91" y="149"/>
                    <a:pt x="91" y="151"/>
                  </a:cubicBezTo>
                  <a:cubicBezTo>
                    <a:pt x="97" y="151"/>
                    <a:pt x="103" y="151"/>
                    <a:pt x="109" y="151"/>
                  </a:cubicBezTo>
                  <a:cubicBezTo>
                    <a:pt x="110" y="149"/>
                    <a:pt x="110" y="146"/>
                    <a:pt x="110" y="144"/>
                  </a:cubicBezTo>
                  <a:cubicBezTo>
                    <a:pt x="104" y="144"/>
                    <a:pt x="98" y="144"/>
                    <a:pt x="92" y="144"/>
                  </a:cubicBezTo>
                  <a:close/>
                  <a:moveTo>
                    <a:pt x="69" y="144"/>
                  </a:moveTo>
                  <a:cubicBezTo>
                    <a:pt x="68" y="146"/>
                    <a:pt x="67" y="149"/>
                    <a:pt x="66" y="151"/>
                  </a:cubicBezTo>
                  <a:cubicBezTo>
                    <a:pt x="72" y="151"/>
                    <a:pt x="78" y="151"/>
                    <a:pt x="84" y="151"/>
                  </a:cubicBezTo>
                  <a:cubicBezTo>
                    <a:pt x="85" y="149"/>
                    <a:pt x="86" y="146"/>
                    <a:pt x="87" y="144"/>
                  </a:cubicBezTo>
                  <a:cubicBezTo>
                    <a:pt x="81" y="144"/>
                    <a:pt x="75" y="144"/>
                    <a:pt x="69" y="144"/>
                  </a:cubicBezTo>
                  <a:close/>
                  <a:moveTo>
                    <a:pt x="45" y="144"/>
                  </a:moveTo>
                  <a:cubicBezTo>
                    <a:pt x="44" y="146"/>
                    <a:pt x="43" y="149"/>
                    <a:pt x="41" y="151"/>
                  </a:cubicBezTo>
                  <a:cubicBezTo>
                    <a:pt x="47" y="151"/>
                    <a:pt x="54" y="151"/>
                    <a:pt x="60" y="151"/>
                  </a:cubicBezTo>
                  <a:cubicBezTo>
                    <a:pt x="61" y="149"/>
                    <a:pt x="62" y="146"/>
                    <a:pt x="63" y="144"/>
                  </a:cubicBezTo>
                  <a:cubicBezTo>
                    <a:pt x="57" y="144"/>
                    <a:pt x="51" y="144"/>
                    <a:pt x="45" y="144"/>
                  </a:cubicBezTo>
                  <a:close/>
                  <a:moveTo>
                    <a:pt x="197" y="155"/>
                  </a:moveTo>
                  <a:cubicBezTo>
                    <a:pt x="198" y="158"/>
                    <a:pt x="199" y="160"/>
                    <a:pt x="201" y="163"/>
                  </a:cubicBezTo>
                  <a:cubicBezTo>
                    <a:pt x="209" y="163"/>
                    <a:pt x="218" y="163"/>
                    <a:pt x="227" y="163"/>
                  </a:cubicBezTo>
                  <a:cubicBezTo>
                    <a:pt x="225" y="160"/>
                    <a:pt x="223" y="158"/>
                    <a:pt x="222" y="155"/>
                  </a:cubicBezTo>
                  <a:cubicBezTo>
                    <a:pt x="213" y="155"/>
                    <a:pt x="205" y="155"/>
                    <a:pt x="197" y="155"/>
                  </a:cubicBezTo>
                  <a:close/>
                  <a:moveTo>
                    <a:pt x="171" y="155"/>
                  </a:moveTo>
                  <a:cubicBezTo>
                    <a:pt x="172" y="158"/>
                    <a:pt x="173" y="160"/>
                    <a:pt x="174" y="163"/>
                  </a:cubicBezTo>
                  <a:cubicBezTo>
                    <a:pt x="180" y="163"/>
                    <a:pt x="187" y="163"/>
                    <a:pt x="194" y="163"/>
                  </a:cubicBezTo>
                  <a:cubicBezTo>
                    <a:pt x="193" y="160"/>
                    <a:pt x="192" y="158"/>
                    <a:pt x="191" y="155"/>
                  </a:cubicBezTo>
                  <a:cubicBezTo>
                    <a:pt x="184" y="155"/>
                    <a:pt x="178" y="155"/>
                    <a:pt x="171" y="155"/>
                  </a:cubicBezTo>
                  <a:close/>
                  <a:moveTo>
                    <a:pt x="146" y="155"/>
                  </a:moveTo>
                  <a:cubicBezTo>
                    <a:pt x="146" y="158"/>
                    <a:pt x="147" y="160"/>
                    <a:pt x="147" y="163"/>
                  </a:cubicBezTo>
                  <a:cubicBezTo>
                    <a:pt x="154" y="163"/>
                    <a:pt x="161" y="163"/>
                    <a:pt x="168" y="163"/>
                  </a:cubicBezTo>
                  <a:cubicBezTo>
                    <a:pt x="167" y="160"/>
                    <a:pt x="166" y="158"/>
                    <a:pt x="165" y="155"/>
                  </a:cubicBezTo>
                  <a:cubicBezTo>
                    <a:pt x="159" y="155"/>
                    <a:pt x="153" y="155"/>
                    <a:pt x="146" y="155"/>
                  </a:cubicBezTo>
                  <a:close/>
                  <a:moveTo>
                    <a:pt x="121" y="155"/>
                  </a:moveTo>
                  <a:cubicBezTo>
                    <a:pt x="121" y="158"/>
                    <a:pt x="121" y="160"/>
                    <a:pt x="120" y="163"/>
                  </a:cubicBezTo>
                  <a:cubicBezTo>
                    <a:pt x="127" y="163"/>
                    <a:pt x="134" y="163"/>
                    <a:pt x="141" y="163"/>
                  </a:cubicBezTo>
                  <a:cubicBezTo>
                    <a:pt x="141" y="160"/>
                    <a:pt x="141" y="158"/>
                    <a:pt x="140" y="155"/>
                  </a:cubicBezTo>
                  <a:cubicBezTo>
                    <a:pt x="134" y="155"/>
                    <a:pt x="127" y="155"/>
                    <a:pt x="121" y="155"/>
                  </a:cubicBezTo>
                  <a:close/>
                  <a:moveTo>
                    <a:pt x="95" y="155"/>
                  </a:moveTo>
                  <a:cubicBezTo>
                    <a:pt x="95" y="158"/>
                    <a:pt x="94" y="160"/>
                    <a:pt x="93" y="163"/>
                  </a:cubicBezTo>
                  <a:cubicBezTo>
                    <a:pt x="100" y="163"/>
                    <a:pt x="107" y="163"/>
                    <a:pt x="114" y="163"/>
                  </a:cubicBezTo>
                  <a:cubicBezTo>
                    <a:pt x="114" y="160"/>
                    <a:pt x="114" y="158"/>
                    <a:pt x="115" y="155"/>
                  </a:cubicBezTo>
                  <a:cubicBezTo>
                    <a:pt x="108" y="155"/>
                    <a:pt x="102" y="155"/>
                    <a:pt x="95" y="155"/>
                  </a:cubicBezTo>
                  <a:close/>
                  <a:moveTo>
                    <a:pt x="70" y="155"/>
                  </a:moveTo>
                  <a:cubicBezTo>
                    <a:pt x="69" y="158"/>
                    <a:pt x="68" y="160"/>
                    <a:pt x="67" y="163"/>
                  </a:cubicBezTo>
                  <a:cubicBezTo>
                    <a:pt x="74" y="163"/>
                    <a:pt x="81" y="163"/>
                    <a:pt x="87" y="163"/>
                  </a:cubicBezTo>
                  <a:cubicBezTo>
                    <a:pt x="88" y="160"/>
                    <a:pt x="89" y="158"/>
                    <a:pt x="90" y="155"/>
                  </a:cubicBezTo>
                  <a:cubicBezTo>
                    <a:pt x="83" y="155"/>
                    <a:pt x="77" y="155"/>
                    <a:pt x="70" y="155"/>
                  </a:cubicBezTo>
                  <a:close/>
                </a:path>
              </a:pathLst>
            </a:custGeom>
            <a:solidFill>
              <a:schemeClr val="accent2"/>
            </a:solidFill>
            <a:ln>
              <a:noFill/>
            </a:ln>
          </p:spPr>
          <p:txBody>
            <a:bodyPr lIns="51435" tIns="25717" rIns="51435" bIns="405000" anchor="ctr">
              <a:normAutofit fontScale="25000" lnSpcReduction="20000"/>
            </a:bodyPr>
            <a:p>
              <a:endParaRPr lang="zh-CN" altLang="en-US" sz="1350">
                <a:sym typeface="Arial" panose="020B0604020202020204" pitchFamily="34" charset="0"/>
              </a:endParaRPr>
            </a:p>
          </p:txBody>
        </p:sp>
      </p:grpSp>
      <p:grpSp>
        <p:nvGrpSpPr>
          <p:cNvPr id="67" name="组合 66"/>
          <p:cNvGrpSpPr/>
          <p:nvPr>
            <p:custDataLst>
              <p:tags r:id="rId24"/>
            </p:custDataLst>
          </p:nvPr>
        </p:nvGrpSpPr>
        <p:grpSpPr>
          <a:xfrm rot="0">
            <a:off x="4781128" y="1830705"/>
            <a:ext cx="1764951" cy="957769"/>
            <a:chOff x="3417114" y="3982091"/>
            <a:chExt cx="1846082" cy="1001836"/>
          </a:xfrm>
        </p:grpSpPr>
        <p:sp>
          <p:nvSpPr>
            <p:cNvPr id="68" name="圆角矩形 67"/>
            <p:cNvSpPr/>
            <p:nvPr>
              <p:custDataLst>
                <p:tags r:id="rId25"/>
              </p:custDataLst>
            </p:nvPr>
          </p:nvSpPr>
          <p:spPr>
            <a:xfrm>
              <a:off x="3626088" y="4127048"/>
              <a:ext cx="1637108" cy="856879"/>
            </a:xfrm>
            <a:prstGeom prst="roundRect">
              <a:avLst>
                <a:gd name="adj" fmla="val 50000"/>
              </a:avLst>
            </a:prstGeom>
            <a:solidFill>
              <a:schemeClr val="accent3"/>
            </a:solidFill>
            <a:ln w="28575">
              <a:solidFill>
                <a:schemeClr val="bg1"/>
              </a:solidFill>
            </a:ln>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sym typeface="Arial" panose="020B0604020202020204" pitchFamily="34" charset="0"/>
              </a:endParaRPr>
            </a:p>
          </p:txBody>
        </p:sp>
        <p:sp>
          <p:nvSpPr>
            <p:cNvPr id="69" name="圆角矩形 68"/>
            <p:cNvSpPr/>
            <p:nvPr>
              <p:custDataLst>
                <p:tags r:id="rId26"/>
              </p:custDataLst>
            </p:nvPr>
          </p:nvSpPr>
          <p:spPr>
            <a:xfrm>
              <a:off x="3417114" y="3982091"/>
              <a:ext cx="1637108" cy="856879"/>
            </a:xfrm>
            <a:prstGeom prst="roundRect">
              <a:avLst>
                <a:gd name="adj" fmla="val 50000"/>
              </a:avLst>
            </a:prstGeom>
            <a:gradFill>
              <a:gsLst>
                <a:gs pos="0">
                  <a:schemeClr val="bg1">
                    <a:lumMod val="95000"/>
                  </a:schemeClr>
                </a:gs>
                <a:gs pos="100000">
                  <a:schemeClr val="bg1"/>
                </a:gs>
              </a:gsLst>
              <a:lin ang="2700000" scaled="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sym typeface="Arial" panose="020B0604020202020204" pitchFamily="34" charset="0"/>
              </a:endParaRPr>
            </a:p>
          </p:txBody>
        </p:sp>
        <p:sp>
          <p:nvSpPr>
            <p:cNvPr id="70" name="文本框 69"/>
            <p:cNvSpPr txBox="1"/>
            <p:nvPr>
              <p:custDataLst>
                <p:tags r:id="rId27"/>
              </p:custDataLst>
            </p:nvPr>
          </p:nvSpPr>
          <p:spPr>
            <a:xfrm>
              <a:off x="4517287" y="4087365"/>
              <a:ext cx="518091" cy="646331"/>
            </a:xfrm>
            <a:prstGeom prst="rect">
              <a:avLst/>
            </a:prstGeom>
            <a:noFill/>
          </p:spPr>
          <p:txBody>
            <a:bodyPr wrap="none" rtlCol="0">
              <a:normAutofit lnSpcReduction="10000"/>
            </a:bodyPr>
            <a:p>
              <a:r>
                <a:rPr lang="en-US" altLang="zh-CN" sz="2700" b="1" smtClean="0">
                  <a:solidFill>
                    <a:schemeClr val="accent3"/>
                  </a:solidFill>
                  <a:sym typeface="Arial" panose="020B0604020202020204" pitchFamily="34" charset="0"/>
                </a:rPr>
                <a:t>C</a:t>
              </a:r>
              <a:endParaRPr lang="zh-CN" altLang="en-US" sz="2700" b="1">
                <a:solidFill>
                  <a:schemeClr val="accent3"/>
                </a:solidFill>
                <a:sym typeface="Arial" panose="020B0604020202020204" pitchFamily="34" charset="0"/>
              </a:endParaRPr>
            </a:p>
          </p:txBody>
        </p:sp>
        <p:grpSp>
          <p:nvGrpSpPr>
            <p:cNvPr id="71" name="组合 70"/>
            <p:cNvGrpSpPr/>
            <p:nvPr/>
          </p:nvGrpSpPr>
          <p:grpSpPr>
            <a:xfrm rot="10800000" flipH="1">
              <a:off x="4248413" y="4217785"/>
              <a:ext cx="260298" cy="385491"/>
              <a:chOff x="3099646" y="1492209"/>
              <a:chExt cx="1496171" cy="2215770"/>
            </a:xfrm>
            <a:solidFill>
              <a:schemeClr val="bg2">
                <a:lumMod val="50000"/>
              </a:schemeClr>
            </a:solidFill>
          </p:grpSpPr>
          <p:grpSp>
            <p:nvGrpSpPr>
              <p:cNvPr id="72" name="组合 71"/>
              <p:cNvGrpSpPr/>
              <p:nvPr/>
            </p:nvGrpSpPr>
            <p:grpSpPr>
              <a:xfrm>
                <a:off x="3099646" y="1492209"/>
                <a:ext cx="1481447" cy="1418552"/>
                <a:chOff x="3099646" y="1492209"/>
                <a:chExt cx="1481447" cy="1418552"/>
              </a:xfrm>
              <a:grpFill/>
            </p:grpSpPr>
            <p:sp>
              <p:nvSpPr>
                <p:cNvPr id="73" name="椭圆 72"/>
                <p:cNvSpPr/>
                <p:nvPr>
                  <p:custDataLst>
                    <p:tags r:id="rId28"/>
                  </p:custDataLst>
                </p:nvPr>
              </p:nvSpPr>
              <p:spPr>
                <a:xfrm>
                  <a:off x="3099646" y="2346397"/>
                  <a:ext cx="564364" cy="5643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74" name="椭圆 73"/>
                <p:cNvSpPr/>
                <p:nvPr>
                  <p:custDataLst>
                    <p:tags r:id="rId29"/>
                  </p:custDataLst>
                </p:nvPr>
              </p:nvSpPr>
              <p:spPr>
                <a:xfrm>
                  <a:off x="4240947" y="1492209"/>
                  <a:ext cx="340146" cy="34014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75" name="椭圆 74"/>
                <p:cNvSpPr/>
                <p:nvPr>
                  <p:custDataLst>
                    <p:tags r:id="rId30"/>
                  </p:custDataLst>
                </p:nvPr>
              </p:nvSpPr>
              <p:spPr>
                <a:xfrm>
                  <a:off x="3691276" y="1859871"/>
                  <a:ext cx="461347" cy="46135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p>
                  <a:pPr algn="ctr"/>
                  <a:endParaRPr lang="zh-CN" altLang="en-US" sz="1350">
                    <a:sym typeface="Arial" panose="020B0604020202020204" pitchFamily="34" charset="0"/>
                  </a:endParaRPr>
                </a:p>
              </p:txBody>
            </p:sp>
          </p:grpSp>
          <p:grpSp>
            <p:nvGrpSpPr>
              <p:cNvPr id="77" name="组合 76"/>
              <p:cNvGrpSpPr/>
              <p:nvPr/>
            </p:nvGrpSpPr>
            <p:grpSpPr>
              <a:xfrm flipV="1">
                <a:off x="3705997" y="2928381"/>
                <a:ext cx="889820" cy="779598"/>
                <a:chOff x="3691279" y="1544086"/>
                <a:chExt cx="889820" cy="779598"/>
              </a:xfrm>
              <a:grpFill/>
            </p:grpSpPr>
            <p:sp>
              <p:nvSpPr>
                <p:cNvPr id="79" name="椭圆 78"/>
                <p:cNvSpPr/>
                <p:nvPr>
                  <p:custDataLst>
                    <p:tags r:id="rId31"/>
                  </p:custDataLst>
                </p:nvPr>
              </p:nvSpPr>
              <p:spPr>
                <a:xfrm>
                  <a:off x="4240940" y="1544086"/>
                  <a:ext cx="340159" cy="34015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81" name="椭圆 80"/>
                <p:cNvSpPr/>
                <p:nvPr>
                  <p:custDataLst>
                    <p:tags r:id="rId32"/>
                  </p:custDataLst>
                </p:nvPr>
              </p:nvSpPr>
              <p:spPr>
                <a:xfrm>
                  <a:off x="3691279" y="1862339"/>
                  <a:ext cx="461346" cy="4613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p>
                  <a:pPr algn="ctr"/>
                  <a:endParaRPr lang="zh-CN" altLang="en-US" sz="1350">
                    <a:sym typeface="Arial" panose="020B0604020202020204" pitchFamily="34" charset="0"/>
                  </a:endParaRPr>
                </a:p>
              </p:txBody>
            </p:sp>
          </p:grpSp>
        </p:grpSp>
        <p:sp>
          <p:nvSpPr>
            <p:cNvPr id="83" name="KSO_Shape"/>
            <p:cNvSpPr/>
            <p:nvPr>
              <p:custDataLst>
                <p:tags r:id="rId33"/>
              </p:custDataLst>
            </p:nvPr>
          </p:nvSpPr>
          <p:spPr bwMode="auto">
            <a:xfrm>
              <a:off x="3647941" y="4196264"/>
              <a:ext cx="536140" cy="428532"/>
            </a:xfrm>
            <a:custGeom>
              <a:avLst/>
              <a:gdLst>
                <a:gd name="T0" fmla="*/ 134077 w 5868"/>
                <a:gd name="T1" fmla="*/ 590892 h 4208"/>
                <a:gd name="T2" fmla="*/ 192837 w 5868"/>
                <a:gd name="T3" fmla="*/ 596084 h 4208"/>
                <a:gd name="T4" fmla="*/ 512935 w 5868"/>
                <a:gd name="T5" fmla="*/ 497764 h 4208"/>
                <a:gd name="T6" fmla="*/ 530465 w 5868"/>
                <a:gd name="T7" fmla="*/ 456230 h 4208"/>
                <a:gd name="T8" fmla="*/ 704473 w 5868"/>
                <a:gd name="T9" fmla="*/ 239797 h 4208"/>
                <a:gd name="T10" fmla="*/ 980744 w 5868"/>
                <a:gd name="T11" fmla="*/ 212215 h 4208"/>
                <a:gd name="T12" fmla="*/ 1253119 w 5868"/>
                <a:gd name="T13" fmla="*/ 253750 h 4208"/>
                <a:gd name="T14" fmla="*/ 1374859 w 5868"/>
                <a:gd name="T15" fmla="*/ 461746 h 4208"/>
                <a:gd name="T16" fmla="*/ 1400831 w 5868"/>
                <a:gd name="T17" fmla="*/ 505228 h 4208"/>
                <a:gd name="T18" fmla="*/ 1725798 w 5868"/>
                <a:gd name="T19" fmla="*/ 598031 h 4208"/>
                <a:gd name="T20" fmla="*/ 1779363 w 5868"/>
                <a:gd name="T21" fmla="*/ 585052 h 4208"/>
                <a:gd name="T22" fmla="*/ 1901104 w 5868"/>
                <a:gd name="T23" fmla="*/ 336494 h 4208"/>
                <a:gd name="T24" fmla="*/ 1897533 w 5868"/>
                <a:gd name="T25" fmla="*/ 289443 h 4208"/>
                <a:gd name="T26" fmla="*/ 1777740 w 5868"/>
                <a:gd name="T27" fmla="*/ 214162 h 4208"/>
                <a:gd name="T28" fmla="*/ 1493029 w 5868"/>
                <a:gd name="T29" fmla="*/ 92155 h 4208"/>
                <a:gd name="T30" fmla="*/ 1208318 w 5868"/>
                <a:gd name="T31" fmla="*/ 20767 h 4208"/>
                <a:gd name="T32" fmla="*/ 924256 w 5868"/>
                <a:gd name="T33" fmla="*/ 649 h 4208"/>
                <a:gd name="T34" fmla="*/ 639545 w 5868"/>
                <a:gd name="T35" fmla="*/ 30826 h 4208"/>
                <a:gd name="T36" fmla="*/ 355158 w 5868"/>
                <a:gd name="T37" fmla="*/ 112273 h 4208"/>
                <a:gd name="T38" fmla="*/ 70123 w 5868"/>
                <a:gd name="T39" fmla="*/ 244664 h 4208"/>
                <a:gd name="T40" fmla="*/ 3246 w 5868"/>
                <a:gd name="T41" fmla="*/ 297880 h 4208"/>
                <a:gd name="T42" fmla="*/ 10713 w 5868"/>
                <a:gd name="T43" fmla="*/ 355314 h 4208"/>
                <a:gd name="T44" fmla="*/ 772973 w 5868"/>
                <a:gd name="T45" fmla="*/ 339414 h 4208"/>
                <a:gd name="T46" fmla="*/ 960941 w 5868"/>
                <a:gd name="T47" fmla="*/ 320919 h 4208"/>
                <a:gd name="T48" fmla="*/ 1130729 w 5868"/>
                <a:gd name="T49" fmla="*/ 336169 h 4208"/>
                <a:gd name="T50" fmla="*/ 1259936 w 5868"/>
                <a:gd name="T51" fmla="*/ 525021 h 4208"/>
                <a:gd name="T52" fmla="*/ 1298244 w 5868"/>
                <a:gd name="T53" fmla="*/ 601925 h 4208"/>
                <a:gd name="T54" fmla="*/ 1598862 w 5868"/>
                <a:gd name="T55" fmla="*/ 671041 h 4208"/>
                <a:gd name="T56" fmla="*/ 1662168 w 5868"/>
                <a:gd name="T57" fmla="*/ 717767 h 4208"/>
                <a:gd name="T58" fmla="*/ 253546 w 5868"/>
                <a:gd name="T59" fmla="*/ 1210015 h 4208"/>
                <a:gd name="T60" fmla="*/ 273024 w 5868"/>
                <a:gd name="T61" fmla="*/ 698947 h 4208"/>
                <a:gd name="T62" fmla="*/ 576240 w 5868"/>
                <a:gd name="T63" fmla="*/ 620745 h 4208"/>
                <a:gd name="T64" fmla="*/ 641493 w 5868"/>
                <a:gd name="T65" fmla="*/ 585376 h 4208"/>
                <a:gd name="T66" fmla="*/ 662595 w 5868"/>
                <a:gd name="T67" fmla="*/ 367969 h 4208"/>
                <a:gd name="T68" fmla="*/ 1077163 w 5868"/>
                <a:gd name="T69" fmla="*/ 564933 h 4208"/>
                <a:gd name="T70" fmla="*/ 1178776 w 5868"/>
                <a:gd name="T71" fmla="*/ 636970 h 4208"/>
                <a:gd name="T72" fmla="*/ 1245003 w 5868"/>
                <a:gd name="T73" fmla="*/ 759302 h 4208"/>
                <a:gd name="T74" fmla="*/ 1252145 w 5868"/>
                <a:gd name="T75" fmla="*/ 867032 h 4208"/>
                <a:gd name="T76" fmla="*/ 1229095 w 5868"/>
                <a:gd name="T77" fmla="*/ 949452 h 4208"/>
                <a:gd name="T78" fmla="*/ 1125210 w 5868"/>
                <a:gd name="T79" fmla="*/ 852430 h 4208"/>
                <a:gd name="T80" fmla="*/ 1117094 w 5868"/>
                <a:gd name="T81" fmla="*/ 775851 h 4208"/>
                <a:gd name="T82" fmla="*/ 1079435 w 5868"/>
                <a:gd name="T83" fmla="*/ 716794 h 4208"/>
                <a:gd name="T84" fmla="*/ 1012883 w 5868"/>
                <a:gd name="T85" fmla="*/ 676882 h 4208"/>
                <a:gd name="T86" fmla="*/ 940164 w 5868"/>
                <a:gd name="T87" fmla="*/ 671365 h 4208"/>
                <a:gd name="T88" fmla="*/ 867768 w 5868"/>
                <a:gd name="T89" fmla="*/ 701867 h 4208"/>
                <a:gd name="T90" fmla="*/ 821994 w 5868"/>
                <a:gd name="T91" fmla="*/ 754434 h 4208"/>
                <a:gd name="T92" fmla="*/ 802515 w 5868"/>
                <a:gd name="T93" fmla="*/ 831662 h 4208"/>
                <a:gd name="T94" fmla="*/ 818423 w 5868"/>
                <a:gd name="T95" fmla="*/ 901752 h 4208"/>
                <a:gd name="T96" fmla="*/ 861600 w 5868"/>
                <a:gd name="T97" fmla="*/ 956590 h 4208"/>
                <a:gd name="T98" fmla="*/ 932048 w 5868"/>
                <a:gd name="T99" fmla="*/ 990337 h 4208"/>
                <a:gd name="T100" fmla="*/ 999573 w 5868"/>
                <a:gd name="T101" fmla="*/ 990013 h 4208"/>
                <a:gd name="T102" fmla="*/ 1060606 w 5868"/>
                <a:gd name="T103" fmla="*/ 962107 h 4208"/>
                <a:gd name="T104" fmla="*/ 1081058 w 5868"/>
                <a:gd name="T105" fmla="*/ 1096445 h 4208"/>
                <a:gd name="T106" fmla="*/ 964512 w 5868"/>
                <a:gd name="T107" fmla="*/ 1120781 h 4208"/>
                <a:gd name="T108" fmla="*/ 826863 w 5868"/>
                <a:gd name="T109" fmla="*/ 1085736 h 4208"/>
                <a:gd name="T110" fmla="*/ 732717 w 5868"/>
                <a:gd name="T111" fmla="*/ 1004614 h 4208"/>
                <a:gd name="T112" fmla="*/ 678827 w 5868"/>
                <a:gd name="T113" fmla="*/ 875793 h 4208"/>
                <a:gd name="T114" fmla="*/ 688241 w 5868"/>
                <a:gd name="T115" fmla="*/ 745673 h 4208"/>
                <a:gd name="T116" fmla="*/ 760312 w 5868"/>
                <a:gd name="T117" fmla="*/ 627235 h 4208"/>
                <a:gd name="T118" fmla="*/ 865171 w 5868"/>
                <a:gd name="T119" fmla="*/ 560066 h 4208"/>
                <a:gd name="T120" fmla="*/ 1577111 w 5868"/>
                <a:gd name="T121" fmla="*/ 1240842 h 4208"/>
                <a:gd name="T122" fmla="*/ 345419 w 5868"/>
                <a:gd name="T123" fmla="*/ 1240842 h 420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868" h="4208">
                  <a:moveTo>
                    <a:pt x="49" y="1128"/>
                  </a:moveTo>
                  <a:lnTo>
                    <a:pt x="49" y="1128"/>
                  </a:lnTo>
                  <a:lnTo>
                    <a:pt x="345" y="1748"/>
                  </a:lnTo>
                  <a:lnTo>
                    <a:pt x="354" y="1764"/>
                  </a:lnTo>
                  <a:lnTo>
                    <a:pt x="364" y="1778"/>
                  </a:lnTo>
                  <a:lnTo>
                    <a:pt x="375" y="1790"/>
                  </a:lnTo>
                  <a:lnTo>
                    <a:pt x="387" y="1803"/>
                  </a:lnTo>
                  <a:lnTo>
                    <a:pt x="400" y="1813"/>
                  </a:lnTo>
                  <a:lnTo>
                    <a:pt x="413" y="1821"/>
                  </a:lnTo>
                  <a:lnTo>
                    <a:pt x="428" y="1828"/>
                  </a:lnTo>
                  <a:lnTo>
                    <a:pt x="443" y="1834"/>
                  </a:lnTo>
                  <a:lnTo>
                    <a:pt x="460" y="1838"/>
                  </a:lnTo>
                  <a:lnTo>
                    <a:pt x="477" y="1842"/>
                  </a:lnTo>
                  <a:lnTo>
                    <a:pt x="495" y="1844"/>
                  </a:lnTo>
                  <a:lnTo>
                    <a:pt x="512" y="1845"/>
                  </a:lnTo>
                  <a:lnTo>
                    <a:pt x="531" y="1845"/>
                  </a:lnTo>
                  <a:lnTo>
                    <a:pt x="551" y="1843"/>
                  </a:lnTo>
                  <a:lnTo>
                    <a:pt x="573" y="1841"/>
                  </a:lnTo>
                  <a:lnTo>
                    <a:pt x="594" y="1837"/>
                  </a:lnTo>
                  <a:lnTo>
                    <a:pt x="1457" y="1607"/>
                  </a:lnTo>
                  <a:lnTo>
                    <a:pt x="1479" y="1599"/>
                  </a:lnTo>
                  <a:lnTo>
                    <a:pt x="1500" y="1589"/>
                  </a:lnTo>
                  <a:lnTo>
                    <a:pt x="1519" y="1579"/>
                  </a:lnTo>
                  <a:lnTo>
                    <a:pt x="1537" y="1569"/>
                  </a:lnTo>
                  <a:lnTo>
                    <a:pt x="1552" y="1557"/>
                  </a:lnTo>
                  <a:lnTo>
                    <a:pt x="1567" y="1546"/>
                  </a:lnTo>
                  <a:lnTo>
                    <a:pt x="1580" y="1534"/>
                  </a:lnTo>
                  <a:lnTo>
                    <a:pt x="1591" y="1522"/>
                  </a:lnTo>
                  <a:lnTo>
                    <a:pt x="1601" y="1510"/>
                  </a:lnTo>
                  <a:lnTo>
                    <a:pt x="1610" y="1496"/>
                  </a:lnTo>
                  <a:lnTo>
                    <a:pt x="1617" y="1482"/>
                  </a:lnTo>
                  <a:lnTo>
                    <a:pt x="1624" y="1467"/>
                  </a:lnTo>
                  <a:lnTo>
                    <a:pt x="1628" y="1453"/>
                  </a:lnTo>
                  <a:lnTo>
                    <a:pt x="1632" y="1438"/>
                  </a:lnTo>
                  <a:lnTo>
                    <a:pt x="1633" y="1423"/>
                  </a:lnTo>
                  <a:lnTo>
                    <a:pt x="1634" y="1406"/>
                  </a:lnTo>
                  <a:lnTo>
                    <a:pt x="1627" y="927"/>
                  </a:lnTo>
                  <a:lnTo>
                    <a:pt x="1664" y="910"/>
                  </a:lnTo>
                  <a:lnTo>
                    <a:pt x="1701" y="894"/>
                  </a:lnTo>
                  <a:lnTo>
                    <a:pt x="1775" y="863"/>
                  </a:lnTo>
                  <a:lnTo>
                    <a:pt x="1851" y="834"/>
                  </a:lnTo>
                  <a:lnTo>
                    <a:pt x="1929" y="807"/>
                  </a:lnTo>
                  <a:lnTo>
                    <a:pt x="2008" y="782"/>
                  </a:lnTo>
                  <a:lnTo>
                    <a:pt x="2089" y="759"/>
                  </a:lnTo>
                  <a:lnTo>
                    <a:pt x="2170" y="739"/>
                  </a:lnTo>
                  <a:lnTo>
                    <a:pt x="2252" y="720"/>
                  </a:lnTo>
                  <a:lnTo>
                    <a:pt x="2335" y="705"/>
                  </a:lnTo>
                  <a:lnTo>
                    <a:pt x="2420" y="690"/>
                  </a:lnTo>
                  <a:lnTo>
                    <a:pt x="2504" y="679"/>
                  </a:lnTo>
                  <a:lnTo>
                    <a:pt x="2589" y="669"/>
                  </a:lnTo>
                  <a:lnTo>
                    <a:pt x="2675" y="661"/>
                  </a:lnTo>
                  <a:lnTo>
                    <a:pt x="2761" y="657"/>
                  </a:lnTo>
                  <a:lnTo>
                    <a:pt x="2848" y="654"/>
                  </a:lnTo>
                  <a:lnTo>
                    <a:pt x="2934" y="652"/>
                  </a:lnTo>
                  <a:lnTo>
                    <a:pt x="3021" y="654"/>
                  </a:lnTo>
                  <a:lnTo>
                    <a:pt x="3106" y="657"/>
                  </a:lnTo>
                  <a:lnTo>
                    <a:pt x="3192" y="661"/>
                  </a:lnTo>
                  <a:lnTo>
                    <a:pt x="3278" y="669"/>
                  </a:lnTo>
                  <a:lnTo>
                    <a:pt x="3364" y="679"/>
                  </a:lnTo>
                  <a:lnTo>
                    <a:pt x="3449" y="690"/>
                  </a:lnTo>
                  <a:lnTo>
                    <a:pt x="3532" y="705"/>
                  </a:lnTo>
                  <a:lnTo>
                    <a:pt x="3616" y="720"/>
                  </a:lnTo>
                  <a:lnTo>
                    <a:pt x="3698" y="739"/>
                  </a:lnTo>
                  <a:lnTo>
                    <a:pt x="3780" y="759"/>
                  </a:lnTo>
                  <a:lnTo>
                    <a:pt x="3860" y="782"/>
                  </a:lnTo>
                  <a:lnTo>
                    <a:pt x="3939" y="807"/>
                  </a:lnTo>
                  <a:lnTo>
                    <a:pt x="4017" y="834"/>
                  </a:lnTo>
                  <a:lnTo>
                    <a:pt x="4093" y="863"/>
                  </a:lnTo>
                  <a:lnTo>
                    <a:pt x="4168" y="894"/>
                  </a:lnTo>
                  <a:lnTo>
                    <a:pt x="4204" y="910"/>
                  </a:lnTo>
                  <a:lnTo>
                    <a:pt x="4241" y="927"/>
                  </a:lnTo>
                  <a:lnTo>
                    <a:pt x="4235" y="1406"/>
                  </a:lnTo>
                  <a:lnTo>
                    <a:pt x="4235" y="1423"/>
                  </a:lnTo>
                  <a:lnTo>
                    <a:pt x="4237" y="1438"/>
                  </a:lnTo>
                  <a:lnTo>
                    <a:pt x="4240" y="1453"/>
                  </a:lnTo>
                  <a:lnTo>
                    <a:pt x="4245" y="1467"/>
                  </a:lnTo>
                  <a:lnTo>
                    <a:pt x="4250" y="1482"/>
                  </a:lnTo>
                  <a:lnTo>
                    <a:pt x="4258" y="1496"/>
                  </a:lnTo>
                  <a:lnTo>
                    <a:pt x="4266" y="1510"/>
                  </a:lnTo>
                  <a:lnTo>
                    <a:pt x="4276" y="1522"/>
                  </a:lnTo>
                  <a:lnTo>
                    <a:pt x="4288" y="1534"/>
                  </a:lnTo>
                  <a:lnTo>
                    <a:pt x="4300" y="1546"/>
                  </a:lnTo>
                  <a:lnTo>
                    <a:pt x="4315" y="1557"/>
                  </a:lnTo>
                  <a:lnTo>
                    <a:pt x="4331" y="1569"/>
                  </a:lnTo>
                  <a:lnTo>
                    <a:pt x="4349" y="1579"/>
                  </a:lnTo>
                  <a:lnTo>
                    <a:pt x="4368" y="1589"/>
                  </a:lnTo>
                  <a:lnTo>
                    <a:pt x="4389" y="1599"/>
                  </a:lnTo>
                  <a:lnTo>
                    <a:pt x="4412" y="1607"/>
                  </a:lnTo>
                  <a:lnTo>
                    <a:pt x="5275" y="1837"/>
                  </a:lnTo>
                  <a:lnTo>
                    <a:pt x="5296" y="1841"/>
                  </a:lnTo>
                  <a:lnTo>
                    <a:pt x="5316" y="1843"/>
                  </a:lnTo>
                  <a:lnTo>
                    <a:pt x="5336" y="1845"/>
                  </a:lnTo>
                  <a:lnTo>
                    <a:pt x="5355" y="1845"/>
                  </a:lnTo>
                  <a:lnTo>
                    <a:pt x="5374" y="1844"/>
                  </a:lnTo>
                  <a:lnTo>
                    <a:pt x="5392" y="1842"/>
                  </a:lnTo>
                  <a:lnTo>
                    <a:pt x="5408" y="1838"/>
                  </a:lnTo>
                  <a:lnTo>
                    <a:pt x="5425" y="1834"/>
                  </a:lnTo>
                  <a:lnTo>
                    <a:pt x="5440" y="1828"/>
                  </a:lnTo>
                  <a:lnTo>
                    <a:pt x="5454" y="1821"/>
                  </a:lnTo>
                  <a:lnTo>
                    <a:pt x="5469" y="1813"/>
                  </a:lnTo>
                  <a:lnTo>
                    <a:pt x="5481" y="1803"/>
                  </a:lnTo>
                  <a:lnTo>
                    <a:pt x="5493" y="1790"/>
                  </a:lnTo>
                  <a:lnTo>
                    <a:pt x="5504" y="1778"/>
                  </a:lnTo>
                  <a:lnTo>
                    <a:pt x="5514" y="1764"/>
                  </a:lnTo>
                  <a:lnTo>
                    <a:pt x="5523" y="1748"/>
                  </a:lnTo>
                  <a:lnTo>
                    <a:pt x="5820" y="1128"/>
                  </a:lnTo>
                  <a:lnTo>
                    <a:pt x="5835" y="1095"/>
                  </a:lnTo>
                  <a:lnTo>
                    <a:pt x="5848" y="1065"/>
                  </a:lnTo>
                  <a:lnTo>
                    <a:pt x="5856" y="1037"/>
                  </a:lnTo>
                  <a:lnTo>
                    <a:pt x="5863" y="1011"/>
                  </a:lnTo>
                  <a:lnTo>
                    <a:pt x="5867" y="988"/>
                  </a:lnTo>
                  <a:lnTo>
                    <a:pt x="5868" y="966"/>
                  </a:lnTo>
                  <a:lnTo>
                    <a:pt x="5868" y="956"/>
                  </a:lnTo>
                  <a:lnTo>
                    <a:pt x="5867" y="946"/>
                  </a:lnTo>
                  <a:lnTo>
                    <a:pt x="5864" y="936"/>
                  </a:lnTo>
                  <a:lnTo>
                    <a:pt x="5862" y="927"/>
                  </a:lnTo>
                  <a:lnTo>
                    <a:pt x="5859" y="918"/>
                  </a:lnTo>
                  <a:lnTo>
                    <a:pt x="5854" y="909"/>
                  </a:lnTo>
                  <a:lnTo>
                    <a:pt x="5845" y="892"/>
                  </a:lnTo>
                  <a:lnTo>
                    <a:pt x="5833" y="876"/>
                  </a:lnTo>
                  <a:lnTo>
                    <a:pt x="5820" y="861"/>
                  </a:lnTo>
                  <a:lnTo>
                    <a:pt x="5803" y="846"/>
                  </a:lnTo>
                  <a:lnTo>
                    <a:pt x="5784" y="832"/>
                  </a:lnTo>
                  <a:lnTo>
                    <a:pt x="5763" y="817"/>
                  </a:lnTo>
                  <a:lnTo>
                    <a:pt x="5741" y="803"/>
                  </a:lnTo>
                  <a:lnTo>
                    <a:pt x="5652" y="754"/>
                  </a:lnTo>
                  <a:lnTo>
                    <a:pt x="5564" y="706"/>
                  </a:lnTo>
                  <a:lnTo>
                    <a:pt x="5476" y="660"/>
                  </a:lnTo>
                  <a:lnTo>
                    <a:pt x="5389" y="616"/>
                  </a:lnTo>
                  <a:lnTo>
                    <a:pt x="5301" y="572"/>
                  </a:lnTo>
                  <a:lnTo>
                    <a:pt x="5213" y="531"/>
                  </a:lnTo>
                  <a:lnTo>
                    <a:pt x="5125" y="491"/>
                  </a:lnTo>
                  <a:lnTo>
                    <a:pt x="5037" y="452"/>
                  </a:lnTo>
                  <a:lnTo>
                    <a:pt x="4950" y="415"/>
                  </a:lnTo>
                  <a:lnTo>
                    <a:pt x="4862" y="381"/>
                  </a:lnTo>
                  <a:lnTo>
                    <a:pt x="4774" y="346"/>
                  </a:lnTo>
                  <a:lnTo>
                    <a:pt x="4686" y="315"/>
                  </a:lnTo>
                  <a:lnTo>
                    <a:pt x="4599" y="284"/>
                  </a:lnTo>
                  <a:lnTo>
                    <a:pt x="4511" y="255"/>
                  </a:lnTo>
                  <a:lnTo>
                    <a:pt x="4423" y="228"/>
                  </a:lnTo>
                  <a:lnTo>
                    <a:pt x="4336" y="201"/>
                  </a:lnTo>
                  <a:lnTo>
                    <a:pt x="4248" y="178"/>
                  </a:lnTo>
                  <a:lnTo>
                    <a:pt x="4161" y="154"/>
                  </a:lnTo>
                  <a:lnTo>
                    <a:pt x="4073" y="133"/>
                  </a:lnTo>
                  <a:lnTo>
                    <a:pt x="3985" y="114"/>
                  </a:lnTo>
                  <a:lnTo>
                    <a:pt x="3898" y="95"/>
                  </a:lnTo>
                  <a:lnTo>
                    <a:pt x="3810" y="80"/>
                  </a:lnTo>
                  <a:lnTo>
                    <a:pt x="3722" y="64"/>
                  </a:lnTo>
                  <a:lnTo>
                    <a:pt x="3635" y="51"/>
                  </a:lnTo>
                  <a:lnTo>
                    <a:pt x="3547" y="39"/>
                  </a:lnTo>
                  <a:lnTo>
                    <a:pt x="3460" y="29"/>
                  </a:lnTo>
                  <a:lnTo>
                    <a:pt x="3372" y="21"/>
                  </a:lnTo>
                  <a:lnTo>
                    <a:pt x="3285" y="14"/>
                  </a:lnTo>
                  <a:lnTo>
                    <a:pt x="3197" y="8"/>
                  </a:lnTo>
                  <a:lnTo>
                    <a:pt x="3109" y="4"/>
                  </a:lnTo>
                  <a:lnTo>
                    <a:pt x="3022" y="2"/>
                  </a:lnTo>
                  <a:lnTo>
                    <a:pt x="2934" y="0"/>
                  </a:lnTo>
                  <a:lnTo>
                    <a:pt x="2847" y="2"/>
                  </a:lnTo>
                  <a:lnTo>
                    <a:pt x="2759" y="4"/>
                  </a:lnTo>
                  <a:lnTo>
                    <a:pt x="2672" y="8"/>
                  </a:lnTo>
                  <a:lnTo>
                    <a:pt x="2584" y="14"/>
                  </a:lnTo>
                  <a:lnTo>
                    <a:pt x="2497" y="21"/>
                  </a:lnTo>
                  <a:lnTo>
                    <a:pt x="2409" y="29"/>
                  </a:lnTo>
                  <a:lnTo>
                    <a:pt x="2320" y="39"/>
                  </a:lnTo>
                  <a:lnTo>
                    <a:pt x="2234" y="51"/>
                  </a:lnTo>
                  <a:lnTo>
                    <a:pt x="2145" y="64"/>
                  </a:lnTo>
                  <a:lnTo>
                    <a:pt x="2059" y="80"/>
                  </a:lnTo>
                  <a:lnTo>
                    <a:pt x="1970" y="95"/>
                  </a:lnTo>
                  <a:lnTo>
                    <a:pt x="1882" y="114"/>
                  </a:lnTo>
                  <a:lnTo>
                    <a:pt x="1795" y="133"/>
                  </a:lnTo>
                  <a:lnTo>
                    <a:pt x="1707" y="154"/>
                  </a:lnTo>
                  <a:lnTo>
                    <a:pt x="1620" y="178"/>
                  </a:lnTo>
                  <a:lnTo>
                    <a:pt x="1532" y="201"/>
                  </a:lnTo>
                  <a:lnTo>
                    <a:pt x="1444" y="228"/>
                  </a:lnTo>
                  <a:lnTo>
                    <a:pt x="1357" y="255"/>
                  </a:lnTo>
                  <a:lnTo>
                    <a:pt x="1269" y="284"/>
                  </a:lnTo>
                  <a:lnTo>
                    <a:pt x="1181" y="315"/>
                  </a:lnTo>
                  <a:lnTo>
                    <a:pt x="1094" y="346"/>
                  </a:lnTo>
                  <a:lnTo>
                    <a:pt x="1006" y="381"/>
                  </a:lnTo>
                  <a:lnTo>
                    <a:pt x="918" y="415"/>
                  </a:lnTo>
                  <a:lnTo>
                    <a:pt x="830" y="452"/>
                  </a:lnTo>
                  <a:lnTo>
                    <a:pt x="743" y="491"/>
                  </a:lnTo>
                  <a:lnTo>
                    <a:pt x="655" y="531"/>
                  </a:lnTo>
                  <a:lnTo>
                    <a:pt x="567" y="572"/>
                  </a:lnTo>
                  <a:lnTo>
                    <a:pt x="479" y="616"/>
                  </a:lnTo>
                  <a:lnTo>
                    <a:pt x="391" y="660"/>
                  </a:lnTo>
                  <a:lnTo>
                    <a:pt x="303" y="706"/>
                  </a:lnTo>
                  <a:lnTo>
                    <a:pt x="216" y="754"/>
                  </a:lnTo>
                  <a:lnTo>
                    <a:pt x="128" y="803"/>
                  </a:lnTo>
                  <a:lnTo>
                    <a:pt x="104" y="817"/>
                  </a:lnTo>
                  <a:lnTo>
                    <a:pt x="84" y="832"/>
                  </a:lnTo>
                  <a:lnTo>
                    <a:pt x="65" y="846"/>
                  </a:lnTo>
                  <a:lnTo>
                    <a:pt x="49" y="861"/>
                  </a:lnTo>
                  <a:lnTo>
                    <a:pt x="34" y="876"/>
                  </a:lnTo>
                  <a:lnTo>
                    <a:pt x="23" y="892"/>
                  </a:lnTo>
                  <a:lnTo>
                    <a:pt x="13" y="909"/>
                  </a:lnTo>
                  <a:lnTo>
                    <a:pt x="10" y="918"/>
                  </a:lnTo>
                  <a:lnTo>
                    <a:pt x="6" y="927"/>
                  </a:lnTo>
                  <a:lnTo>
                    <a:pt x="4" y="936"/>
                  </a:lnTo>
                  <a:lnTo>
                    <a:pt x="2" y="946"/>
                  </a:lnTo>
                  <a:lnTo>
                    <a:pt x="1" y="956"/>
                  </a:lnTo>
                  <a:lnTo>
                    <a:pt x="0" y="966"/>
                  </a:lnTo>
                  <a:lnTo>
                    <a:pt x="1" y="988"/>
                  </a:lnTo>
                  <a:lnTo>
                    <a:pt x="4" y="1011"/>
                  </a:lnTo>
                  <a:lnTo>
                    <a:pt x="11" y="1037"/>
                  </a:lnTo>
                  <a:lnTo>
                    <a:pt x="21" y="1065"/>
                  </a:lnTo>
                  <a:lnTo>
                    <a:pt x="33" y="1095"/>
                  </a:lnTo>
                  <a:lnTo>
                    <a:pt x="49" y="1128"/>
                  </a:lnTo>
                  <a:close/>
                  <a:moveTo>
                    <a:pt x="2041" y="1134"/>
                  </a:moveTo>
                  <a:lnTo>
                    <a:pt x="2041" y="1134"/>
                  </a:lnTo>
                  <a:lnTo>
                    <a:pt x="2096" y="1117"/>
                  </a:lnTo>
                  <a:lnTo>
                    <a:pt x="2153" y="1101"/>
                  </a:lnTo>
                  <a:lnTo>
                    <a:pt x="2210" y="1085"/>
                  </a:lnTo>
                  <a:lnTo>
                    <a:pt x="2267" y="1072"/>
                  </a:lnTo>
                  <a:lnTo>
                    <a:pt x="2324" y="1058"/>
                  </a:lnTo>
                  <a:lnTo>
                    <a:pt x="2381" y="1046"/>
                  </a:lnTo>
                  <a:lnTo>
                    <a:pt x="2438" y="1036"/>
                  </a:lnTo>
                  <a:lnTo>
                    <a:pt x="2495" y="1026"/>
                  </a:lnTo>
                  <a:lnTo>
                    <a:pt x="2553" y="1017"/>
                  </a:lnTo>
                  <a:lnTo>
                    <a:pt x="2610" y="1009"/>
                  </a:lnTo>
                  <a:lnTo>
                    <a:pt x="2668" y="1004"/>
                  </a:lnTo>
                  <a:lnTo>
                    <a:pt x="2726" y="998"/>
                  </a:lnTo>
                  <a:lnTo>
                    <a:pt x="2785" y="995"/>
                  </a:lnTo>
                  <a:lnTo>
                    <a:pt x="2843" y="991"/>
                  </a:lnTo>
                  <a:lnTo>
                    <a:pt x="2902" y="989"/>
                  </a:lnTo>
                  <a:lnTo>
                    <a:pt x="2960" y="989"/>
                  </a:lnTo>
                  <a:lnTo>
                    <a:pt x="3019" y="989"/>
                  </a:lnTo>
                  <a:lnTo>
                    <a:pt x="3079" y="991"/>
                  </a:lnTo>
                  <a:lnTo>
                    <a:pt x="3136" y="995"/>
                  </a:lnTo>
                  <a:lnTo>
                    <a:pt x="3194" y="998"/>
                  </a:lnTo>
                  <a:lnTo>
                    <a:pt x="3252" y="1004"/>
                  </a:lnTo>
                  <a:lnTo>
                    <a:pt x="3310" y="1009"/>
                  </a:lnTo>
                  <a:lnTo>
                    <a:pt x="3368" y="1017"/>
                  </a:lnTo>
                  <a:lnTo>
                    <a:pt x="3426" y="1026"/>
                  </a:lnTo>
                  <a:lnTo>
                    <a:pt x="3483" y="1036"/>
                  </a:lnTo>
                  <a:lnTo>
                    <a:pt x="3541" y="1046"/>
                  </a:lnTo>
                  <a:lnTo>
                    <a:pt x="3598" y="1058"/>
                  </a:lnTo>
                  <a:lnTo>
                    <a:pt x="3655" y="1072"/>
                  </a:lnTo>
                  <a:lnTo>
                    <a:pt x="3712" y="1085"/>
                  </a:lnTo>
                  <a:lnTo>
                    <a:pt x="3769" y="1101"/>
                  </a:lnTo>
                  <a:lnTo>
                    <a:pt x="3824" y="1117"/>
                  </a:lnTo>
                  <a:lnTo>
                    <a:pt x="3881" y="1134"/>
                  </a:lnTo>
                  <a:lnTo>
                    <a:pt x="3881" y="1618"/>
                  </a:lnTo>
                  <a:lnTo>
                    <a:pt x="3884" y="1651"/>
                  </a:lnTo>
                  <a:lnTo>
                    <a:pt x="3890" y="1681"/>
                  </a:lnTo>
                  <a:lnTo>
                    <a:pt x="3898" y="1709"/>
                  </a:lnTo>
                  <a:lnTo>
                    <a:pt x="3907" y="1736"/>
                  </a:lnTo>
                  <a:lnTo>
                    <a:pt x="3918" y="1760"/>
                  </a:lnTo>
                  <a:lnTo>
                    <a:pt x="3931" y="1783"/>
                  </a:lnTo>
                  <a:lnTo>
                    <a:pt x="3946" y="1804"/>
                  </a:lnTo>
                  <a:lnTo>
                    <a:pt x="3961" y="1823"/>
                  </a:lnTo>
                  <a:lnTo>
                    <a:pt x="3979" y="1839"/>
                  </a:lnTo>
                  <a:lnTo>
                    <a:pt x="3999" y="1855"/>
                  </a:lnTo>
                  <a:lnTo>
                    <a:pt x="4020" y="1868"/>
                  </a:lnTo>
                  <a:lnTo>
                    <a:pt x="4043" y="1881"/>
                  </a:lnTo>
                  <a:lnTo>
                    <a:pt x="4066" y="1891"/>
                  </a:lnTo>
                  <a:lnTo>
                    <a:pt x="4092" y="1900"/>
                  </a:lnTo>
                  <a:lnTo>
                    <a:pt x="4119" y="1907"/>
                  </a:lnTo>
                  <a:lnTo>
                    <a:pt x="4146" y="1913"/>
                  </a:lnTo>
                  <a:lnTo>
                    <a:pt x="4896" y="2061"/>
                  </a:lnTo>
                  <a:lnTo>
                    <a:pt x="4925" y="2068"/>
                  </a:lnTo>
                  <a:lnTo>
                    <a:pt x="4951" y="2077"/>
                  </a:lnTo>
                  <a:lnTo>
                    <a:pt x="4977" y="2086"/>
                  </a:lnTo>
                  <a:lnTo>
                    <a:pt x="5001" y="2097"/>
                  </a:lnTo>
                  <a:lnTo>
                    <a:pt x="5024" y="2109"/>
                  </a:lnTo>
                  <a:lnTo>
                    <a:pt x="5044" y="2123"/>
                  </a:lnTo>
                  <a:lnTo>
                    <a:pt x="5063" y="2137"/>
                  </a:lnTo>
                  <a:lnTo>
                    <a:pt x="5081" y="2154"/>
                  </a:lnTo>
                  <a:lnTo>
                    <a:pt x="5095" y="2172"/>
                  </a:lnTo>
                  <a:lnTo>
                    <a:pt x="5108" y="2191"/>
                  </a:lnTo>
                  <a:lnTo>
                    <a:pt x="5120" y="2212"/>
                  </a:lnTo>
                  <a:lnTo>
                    <a:pt x="5129" y="2235"/>
                  </a:lnTo>
                  <a:lnTo>
                    <a:pt x="5134" y="2260"/>
                  </a:lnTo>
                  <a:lnTo>
                    <a:pt x="5139" y="2285"/>
                  </a:lnTo>
                  <a:lnTo>
                    <a:pt x="5141" y="2314"/>
                  </a:lnTo>
                  <a:lnTo>
                    <a:pt x="5141" y="2344"/>
                  </a:lnTo>
                  <a:lnTo>
                    <a:pt x="5141" y="3729"/>
                  </a:lnTo>
                  <a:lnTo>
                    <a:pt x="2960" y="3729"/>
                  </a:lnTo>
                  <a:lnTo>
                    <a:pt x="781" y="3729"/>
                  </a:lnTo>
                  <a:lnTo>
                    <a:pt x="781" y="2344"/>
                  </a:lnTo>
                  <a:lnTo>
                    <a:pt x="780" y="2314"/>
                  </a:lnTo>
                  <a:lnTo>
                    <a:pt x="782" y="2285"/>
                  </a:lnTo>
                  <a:lnTo>
                    <a:pt x="787" y="2260"/>
                  </a:lnTo>
                  <a:lnTo>
                    <a:pt x="793" y="2235"/>
                  </a:lnTo>
                  <a:lnTo>
                    <a:pt x="802" y="2212"/>
                  </a:lnTo>
                  <a:lnTo>
                    <a:pt x="813" y="2191"/>
                  </a:lnTo>
                  <a:lnTo>
                    <a:pt x="826" y="2172"/>
                  </a:lnTo>
                  <a:lnTo>
                    <a:pt x="841" y="2154"/>
                  </a:lnTo>
                  <a:lnTo>
                    <a:pt x="858" y="2137"/>
                  </a:lnTo>
                  <a:lnTo>
                    <a:pt x="877" y="2123"/>
                  </a:lnTo>
                  <a:lnTo>
                    <a:pt x="898" y="2109"/>
                  </a:lnTo>
                  <a:lnTo>
                    <a:pt x="920" y="2097"/>
                  </a:lnTo>
                  <a:lnTo>
                    <a:pt x="944" y="2086"/>
                  </a:lnTo>
                  <a:lnTo>
                    <a:pt x="971" y="2077"/>
                  </a:lnTo>
                  <a:lnTo>
                    <a:pt x="997" y="2068"/>
                  </a:lnTo>
                  <a:lnTo>
                    <a:pt x="1026" y="2061"/>
                  </a:lnTo>
                  <a:lnTo>
                    <a:pt x="1775" y="1913"/>
                  </a:lnTo>
                  <a:lnTo>
                    <a:pt x="1803" y="1907"/>
                  </a:lnTo>
                  <a:lnTo>
                    <a:pt x="1830" y="1900"/>
                  </a:lnTo>
                  <a:lnTo>
                    <a:pt x="1855" y="1891"/>
                  </a:lnTo>
                  <a:lnTo>
                    <a:pt x="1879" y="1881"/>
                  </a:lnTo>
                  <a:lnTo>
                    <a:pt x="1901" y="1868"/>
                  </a:lnTo>
                  <a:lnTo>
                    <a:pt x="1923" y="1855"/>
                  </a:lnTo>
                  <a:lnTo>
                    <a:pt x="1941" y="1839"/>
                  </a:lnTo>
                  <a:lnTo>
                    <a:pt x="1959" y="1823"/>
                  </a:lnTo>
                  <a:lnTo>
                    <a:pt x="1976" y="1804"/>
                  </a:lnTo>
                  <a:lnTo>
                    <a:pt x="1991" y="1783"/>
                  </a:lnTo>
                  <a:lnTo>
                    <a:pt x="2003" y="1760"/>
                  </a:lnTo>
                  <a:lnTo>
                    <a:pt x="2014" y="1736"/>
                  </a:lnTo>
                  <a:lnTo>
                    <a:pt x="2024" y="1709"/>
                  </a:lnTo>
                  <a:lnTo>
                    <a:pt x="2031" y="1681"/>
                  </a:lnTo>
                  <a:lnTo>
                    <a:pt x="2037" y="1651"/>
                  </a:lnTo>
                  <a:lnTo>
                    <a:pt x="2041" y="1618"/>
                  </a:lnTo>
                  <a:lnTo>
                    <a:pt x="2041" y="1134"/>
                  </a:lnTo>
                  <a:close/>
                  <a:moveTo>
                    <a:pt x="2971" y="1671"/>
                  </a:moveTo>
                  <a:lnTo>
                    <a:pt x="2971" y="1671"/>
                  </a:lnTo>
                  <a:lnTo>
                    <a:pt x="3017" y="1672"/>
                  </a:lnTo>
                  <a:lnTo>
                    <a:pt x="3063" y="1676"/>
                  </a:lnTo>
                  <a:lnTo>
                    <a:pt x="3107" y="1682"/>
                  </a:lnTo>
                  <a:lnTo>
                    <a:pt x="3151" y="1690"/>
                  </a:lnTo>
                  <a:lnTo>
                    <a:pt x="3194" y="1699"/>
                  </a:lnTo>
                  <a:lnTo>
                    <a:pt x="3237" y="1711"/>
                  </a:lnTo>
                  <a:lnTo>
                    <a:pt x="3278" y="1726"/>
                  </a:lnTo>
                  <a:lnTo>
                    <a:pt x="3318" y="1741"/>
                  </a:lnTo>
                  <a:lnTo>
                    <a:pt x="3358" y="1759"/>
                  </a:lnTo>
                  <a:lnTo>
                    <a:pt x="3396" y="1779"/>
                  </a:lnTo>
                  <a:lnTo>
                    <a:pt x="3434" y="1800"/>
                  </a:lnTo>
                  <a:lnTo>
                    <a:pt x="3470" y="1824"/>
                  </a:lnTo>
                  <a:lnTo>
                    <a:pt x="3505" y="1848"/>
                  </a:lnTo>
                  <a:lnTo>
                    <a:pt x="3539" y="1875"/>
                  </a:lnTo>
                  <a:lnTo>
                    <a:pt x="3571" y="1903"/>
                  </a:lnTo>
                  <a:lnTo>
                    <a:pt x="3602" y="1933"/>
                  </a:lnTo>
                  <a:lnTo>
                    <a:pt x="3631" y="1963"/>
                  </a:lnTo>
                  <a:lnTo>
                    <a:pt x="3659" y="1995"/>
                  </a:lnTo>
                  <a:lnTo>
                    <a:pt x="3686" y="2030"/>
                  </a:lnTo>
                  <a:lnTo>
                    <a:pt x="3711" y="2065"/>
                  </a:lnTo>
                  <a:lnTo>
                    <a:pt x="3734" y="2100"/>
                  </a:lnTo>
                  <a:lnTo>
                    <a:pt x="3755" y="2138"/>
                  </a:lnTo>
                  <a:lnTo>
                    <a:pt x="3775" y="2176"/>
                  </a:lnTo>
                  <a:lnTo>
                    <a:pt x="3793" y="2216"/>
                  </a:lnTo>
                  <a:lnTo>
                    <a:pt x="3809" y="2256"/>
                  </a:lnTo>
                  <a:lnTo>
                    <a:pt x="3823" y="2298"/>
                  </a:lnTo>
                  <a:lnTo>
                    <a:pt x="3835" y="2340"/>
                  </a:lnTo>
                  <a:lnTo>
                    <a:pt x="3845" y="2383"/>
                  </a:lnTo>
                  <a:lnTo>
                    <a:pt x="3853" y="2427"/>
                  </a:lnTo>
                  <a:lnTo>
                    <a:pt x="3859" y="2471"/>
                  </a:lnTo>
                  <a:lnTo>
                    <a:pt x="3862" y="2517"/>
                  </a:lnTo>
                  <a:lnTo>
                    <a:pt x="3863" y="2563"/>
                  </a:lnTo>
                  <a:lnTo>
                    <a:pt x="3863" y="2591"/>
                  </a:lnTo>
                  <a:lnTo>
                    <a:pt x="3861" y="2617"/>
                  </a:lnTo>
                  <a:lnTo>
                    <a:pt x="3860" y="2645"/>
                  </a:lnTo>
                  <a:lnTo>
                    <a:pt x="3857" y="2672"/>
                  </a:lnTo>
                  <a:lnTo>
                    <a:pt x="3853" y="2699"/>
                  </a:lnTo>
                  <a:lnTo>
                    <a:pt x="3849" y="2726"/>
                  </a:lnTo>
                  <a:lnTo>
                    <a:pt x="3843" y="2751"/>
                  </a:lnTo>
                  <a:lnTo>
                    <a:pt x="3838" y="2778"/>
                  </a:lnTo>
                  <a:lnTo>
                    <a:pt x="3831" y="2802"/>
                  </a:lnTo>
                  <a:lnTo>
                    <a:pt x="3823" y="2828"/>
                  </a:lnTo>
                  <a:lnTo>
                    <a:pt x="3814" y="2854"/>
                  </a:lnTo>
                  <a:lnTo>
                    <a:pt x="3805" y="2878"/>
                  </a:lnTo>
                  <a:lnTo>
                    <a:pt x="3796" y="2903"/>
                  </a:lnTo>
                  <a:lnTo>
                    <a:pt x="3786" y="2926"/>
                  </a:lnTo>
                  <a:lnTo>
                    <a:pt x="3775" y="2950"/>
                  </a:lnTo>
                  <a:lnTo>
                    <a:pt x="3763" y="2973"/>
                  </a:lnTo>
                  <a:lnTo>
                    <a:pt x="3410" y="2802"/>
                  </a:lnTo>
                  <a:lnTo>
                    <a:pt x="3423" y="2776"/>
                  </a:lnTo>
                  <a:lnTo>
                    <a:pt x="3435" y="2748"/>
                  </a:lnTo>
                  <a:lnTo>
                    <a:pt x="3446" y="2719"/>
                  </a:lnTo>
                  <a:lnTo>
                    <a:pt x="3455" y="2689"/>
                  </a:lnTo>
                  <a:lnTo>
                    <a:pt x="3462" y="2659"/>
                  </a:lnTo>
                  <a:lnTo>
                    <a:pt x="3466" y="2627"/>
                  </a:lnTo>
                  <a:lnTo>
                    <a:pt x="3470" y="2595"/>
                  </a:lnTo>
                  <a:lnTo>
                    <a:pt x="3471" y="2563"/>
                  </a:lnTo>
                  <a:lnTo>
                    <a:pt x="3470" y="2537"/>
                  </a:lnTo>
                  <a:lnTo>
                    <a:pt x="3469" y="2512"/>
                  </a:lnTo>
                  <a:lnTo>
                    <a:pt x="3465" y="2487"/>
                  </a:lnTo>
                  <a:lnTo>
                    <a:pt x="3461" y="2462"/>
                  </a:lnTo>
                  <a:lnTo>
                    <a:pt x="3455" y="2438"/>
                  </a:lnTo>
                  <a:lnTo>
                    <a:pt x="3449" y="2415"/>
                  </a:lnTo>
                  <a:lnTo>
                    <a:pt x="3441" y="2391"/>
                  </a:lnTo>
                  <a:lnTo>
                    <a:pt x="3432" y="2369"/>
                  </a:lnTo>
                  <a:lnTo>
                    <a:pt x="3422" y="2347"/>
                  </a:lnTo>
                  <a:lnTo>
                    <a:pt x="3411" y="2325"/>
                  </a:lnTo>
                  <a:lnTo>
                    <a:pt x="3398" y="2304"/>
                  </a:lnTo>
                  <a:lnTo>
                    <a:pt x="3386" y="2284"/>
                  </a:lnTo>
                  <a:lnTo>
                    <a:pt x="3372" y="2264"/>
                  </a:lnTo>
                  <a:lnTo>
                    <a:pt x="3357" y="2245"/>
                  </a:lnTo>
                  <a:lnTo>
                    <a:pt x="3342" y="2227"/>
                  </a:lnTo>
                  <a:lnTo>
                    <a:pt x="3325" y="2209"/>
                  </a:lnTo>
                  <a:lnTo>
                    <a:pt x="3307" y="2193"/>
                  </a:lnTo>
                  <a:lnTo>
                    <a:pt x="3289" y="2177"/>
                  </a:lnTo>
                  <a:lnTo>
                    <a:pt x="3270" y="2163"/>
                  </a:lnTo>
                  <a:lnTo>
                    <a:pt x="3251" y="2149"/>
                  </a:lnTo>
                  <a:lnTo>
                    <a:pt x="3230" y="2136"/>
                  </a:lnTo>
                  <a:lnTo>
                    <a:pt x="3210" y="2124"/>
                  </a:lnTo>
                  <a:lnTo>
                    <a:pt x="3188" y="2113"/>
                  </a:lnTo>
                  <a:lnTo>
                    <a:pt x="3165" y="2102"/>
                  </a:lnTo>
                  <a:lnTo>
                    <a:pt x="3143" y="2094"/>
                  </a:lnTo>
                  <a:lnTo>
                    <a:pt x="3120" y="2086"/>
                  </a:lnTo>
                  <a:lnTo>
                    <a:pt x="3096" y="2079"/>
                  </a:lnTo>
                  <a:lnTo>
                    <a:pt x="3072" y="2074"/>
                  </a:lnTo>
                  <a:lnTo>
                    <a:pt x="3047" y="2069"/>
                  </a:lnTo>
                  <a:lnTo>
                    <a:pt x="3023" y="2066"/>
                  </a:lnTo>
                  <a:lnTo>
                    <a:pt x="2997" y="2065"/>
                  </a:lnTo>
                  <a:lnTo>
                    <a:pt x="2971" y="2063"/>
                  </a:lnTo>
                  <a:lnTo>
                    <a:pt x="2946" y="2065"/>
                  </a:lnTo>
                  <a:lnTo>
                    <a:pt x="2920" y="2066"/>
                  </a:lnTo>
                  <a:lnTo>
                    <a:pt x="2896" y="2069"/>
                  </a:lnTo>
                  <a:lnTo>
                    <a:pt x="2871" y="2074"/>
                  </a:lnTo>
                  <a:lnTo>
                    <a:pt x="2847" y="2079"/>
                  </a:lnTo>
                  <a:lnTo>
                    <a:pt x="2823" y="2086"/>
                  </a:lnTo>
                  <a:lnTo>
                    <a:pt x="2800" y="2094"/>
                  </a:lnTo>
                  <a:lnTo>
                    <a:pt x="2778" y="2102"/>
                  </a:lnTo>
                  <a:lnTo>
                    <a:pt x="2755" y="2113"/>
                  </a:lnTo>
                  <a:lnTo>
                    <a:pt x="2734" y="2124"/>
                  </a:lnTo>
                  <a:lnTo>
                    <a:pt x="2713" y="2136"/>
                  </a:lnTo>
                  <a:lnTo>
                    <a:pt x="2693" y="2149"/>
                  </a:lnTo>
                  <a:lnTo>
                    <a:pt x="2673" y="2163"/>
                  </a:lnTo>
                  <a:lnTo>
                    <a:pt x="2654" y="2177"/>
                  </a:lnTo>
                  <a:lnTo>
                    <a:pt x="2636" y="2193"/>
                  </a:lnTo>
                  <a:lnTo>
                    <a:pt x="2619" y="2209"/>
                  </a:lnTo>
                  <a:lnTo>
                    <a:pt x="2603" y="2227"/>
                  </a:lnTo>
                  <a:lnTo>
                    <a:pt x="2587" y="2245"/>
                  </a:lnTo>
                  <a:lnTo>
                    <a:pt x="2571" y="2264"/>
                  </a:lnTo>
                  <a:lnTo>
                    <a:pt x="2558" y="2284"/>
                  </a:lnTo>
                  <a:lnTo>
                    <a:pt x="2545" y="2304"/>
                  </a:lnTo>
                  <a:lnTo>
                    <a:pt x="2532" y="2325"/>
                  </a:lnTo>
                  <a:lnTo>
                    <a:pt x="2521" y="2347"/>
                  </a:lnTo>
                  <a:lnTo>
                    <a:pt x="2512" y="2369"/>
                  </a:lnTo>
                  <a:lnTo>
                    <a:pt x="2502" y="2391"/>
                  </a:lnTo>
                  <a:lnTo>
                    <a:pt x="2494" y="2415"/>
                  </a:lnTo>
                  <a:lnTo>
                    <a:pt x="2488" y="2438"/>
                  </a:lnTo>
                  <a:lnTo>
                    <a:pt x="2482" y="2462"/>
                  </a:lnTo>
                  <a:lnTo>
                    <a:pt x="2478" y="2487"/>
                  </a:lnTo>
                  <a:lnTo>
                    <a:pt x="2475" y="2512"/>
                  </a:lnTo>
                  <a:lnTo>
                    <a:pt x="2473" y="2537"/>
                  </a:lnTo>
                  <a:lnTo>
                    <a:pt x="2472" y="2563"/>
                  </a:lnTo>
                  <a:lnTo>
                    <a:pt x="2473" y="2588"/>
                  </a:lnTo>
                  <a:lnTo>
                    <a:pt x="2475" y="2614"/>
                  </a:lnTo>
                  <a:lnTo>
                    <a:pt x="2478" y="2639"/>
                  </a:lnTo>
                  <a:lnTo>
                    <a:pt x="2482" y="2663"/>
                  </a:lnTo>
                  <a:lnTo>
                    <a:pt x="2488" y="2688"/>
                  </a:lnTo>
                  <a:lnTo>
                    <a:pt x="2494" y="2711"/>
                  </a:lnTo>
                  <a:lnTo>
                    <a:pt x="2502" y="2734"/>
                  </a:lnTo>
                  <a:lnTo>
                    <a:pt x="2512" y="2757"/>
                  </a:lnTo>
                  <a:lnTo>
                    <a:pt x="2521" y="2779"/>
                  </a:lnTo>
                  <a:lnTo>
                    <a:pt x="2532" y="2801"/>
                  </a:lnTo>
                  <a:lnTo>
                    <a:pt x="2545" y="2821"/>
                  </a:lnTo>
                  <a:lnTo>
                    <a:pt x="2558" y="2841"/>
                  </a:lnTo>
                  <a:lnTo>
                    <a:pt x="2571" y="2861"/>
                  </a:lnTo>
                  <a:lnTo>
                    <a:pt x="2587" y="2880"/>
                  </a:lnTo>
                  <a:lnTo>
                    <a:pt x="2603" y="2898"/>
                  </a:lnTo>
                  <a:lnTo>
                    <a:pt x="2619" y="2916"/>
                  </a:lnTo>
                  <a:lnTo>
                    <a:pt x="2636" y="2933"/>
                  </a:lnTo>
                  <a:lnTo>
                    <a:pt x="2654" y="2948"/>
                  </a:lnTo>
                  <a:lnTo>
                    <a:pt x="2673" y="2963"/>
                  </a:lnTo>
                  <a:lnTo>
                    <a:pt x="2693" y="2976"/>
                  </a:lnTo>
                  <a:lnTo>
                    <a:pt x="2713" y="2990"/>
                  </a:lnTo>
                  <a:lnTo>
                    <a:pt x="2734" y="3002"/>
                  </a:lnTo>
                  <a:lnTo>
                    <a:pt x="2755" y="3013"/>
                  </a:lnTo>
                  <a:lnTo>
                    <a:pt x="2778" y="3023"/>
                  </a:lnTo>
                  <a:lnTo>
                    <a:pt x="2800" y="3032"/>
                  </a:lnTo>
                  <a:lnTo>
                    <a:pt x="2823" y="3040"/>
                  </a:lnTo>
                  <a:lnTo>
                    <a:pt x="2847" y="3047"/>
                  </a:lnTo>
                  <a:lnTo>
                    <a:pt x="2871" y="3052"/>
                  </a:lnTo>
                  <a:lnTo>
                    <a:pt x="2896" y="3057"/>
                  </a:lnTo>
                  <a:lnTo>
                    <a:pt x="2920" y="3060"/>
                  </a:lnTo>
                  <a:lnTo>
                    <a:pt x="2946" y="3061"/>
                  </a:lnTo>
                  <a:lnTo>
                    <a:pt x="2971" y="3062"/>
                  </a:lnTo>
                  <a:lnTo>
                    <a:pt x="2994" y="3061"/>
                  </a:lnTo>
                  <a:lnTo>
                    <a:pt x="3015" y="3060"/>
                  </a:lnTo>
                  <a:lnTo>
                    <a:pt x="3037" y="3058"/>
                  </a:lnTo>
                  <a:lnTo>
                    <a:pt x="3058" y="3054"/>
                  </a:lnTo>
                  <a:lnTo>
                    <a:pt x="3079" y="3051"/>
                  </a:lnTo>
                  <a:lnTo>
                    <a:pt x="3100" y="3045"/>
                  </a:lnTo>
                  <a:lnTo>
                    <a:pt x="3120" y="3040"/>
                  </a:lnTo>
                  <a:lnTo>
                    <a:pt x="3140" y="3033"/>
                  </a:lnTo>
                  <a:lnTo>
                    <a:pt x="3159" y="3025"/>
                  </a:lnTo>
                  <a:lnTo>
                    <a:pt x="3178" y="3018"/>
                  </a:lnTo>
                  <a:lnTo>
                    <a:pt x="3197" y="3009"/>
                  </a:lnTo>
                  <a:lnTo>
                    <a:pt x="3215" y="2999"/>
                  </a:lnTo>
                  <a:lnTo>
                    <a:pt x="3232" y="2989"/>
                  </a:lnTo>
                  <a:lnTo>
                    <a:pt x="3250" y="2977"/>
                  </a:lnTo>
                  <a:lnTo>
                    <a:pt x="3267" y="2965"/>
                  </a:lnTo>
                  <a:lnTo>
                    <a:pt x="3283" y="2953"/>
                  </a:lnTo>
                  <a:lnTo>
                    <a:pt x="3563" y="3229"/>
                  </a:lnTo>
                  <a:lnTo>
                    <a:pt x="3533" y="3255"/>
                  </a:lnTo>
                  <a:lnTo>
                    <a:pt x="3502" y="3279"/>
                  </a:lnTo>
                  <a:lnTo>
                    <a:pt x="3470" y="3303"/>
                  </a:lnTo>
                  <a:lnTo>
                    <a:pt x="3436" y="3324"/>
                  </a:lnTo>
                  <a:lnTo>
                    <a:pt x="3402" y="3344"/>
                  </a:lnTo>
                  <a:lnTo>
                    <a:pt x="3366" y="3362"/>
                  </a:lnTo>
                  <a:lnTo>
                    <a:pt x="3330" y="3379"/>
                  </a:lnTo>
                  <a:lnTo>
                    <a:pt x="3294" y="3394"/>
                  </a:lnTo>
                  <a:lnTo>
                    <a:pt x="3256" y="3408"/>
                  </a:lnTo>
                  <a:lnTo>
                    <a:pt x="3217" y="3420"/>
                  </a:lnTo>
                  <a:lnTo>
                    <a:pt x="3178" y="3430"/>
                  </a:lnTo>
                  <a:lnTo>
                    <a:pt x="3138" y="3439"/>
                  </a:lnTo>
                  <a:lnTo>
                    <a:pt x="3097" y="3446"/>
                  </a:lnTo>
                  <a:lnTo>
                    <a:pt x="3056" y="3450"/>
                  </a:lnTo>
                  <a:lnTo>
                    <a:pt x="3014" y="3453"/>
                  </a:lnTo>
                  <a:lnTo>
                    <a:pt x="2971" y="3454"/>
                  </a:lnTo>
                  <a:lnTo>
                    <a:pt x="2926" y="3453"/>
                  </a:lnTo>
                  <a:lnTo>
                    <a:pt x="2880" y="3450"/>
                  </a:lnTo>
                  <a:lnTo>
                    <a:pt x="2835" y="3444"/>
                  </a:lnTo>
                  <a:lnTo>
                    <a:pt x="2792" y="3435"/>
                  </a:lnTo>
                  <a:lnTo>
                    <a:pt x="2749" y="3427"/>
                  </a:lnTo>
                  <a:lnTo>
                    <a:pt x="2706" y="3414"/>
                  </a:lnTo>
                  <a:lnTo>
                    <a:pt x="2665" y="3400"/>
                  </a:lnTo>
                  <a:lnTo>
                    <a:pt x="2625" y="3384"/>
                  </a:lnTo>
                  <a:lnTo>
                    <a:pt x="2585" y="3366"/>
                  </a:lnTo>
                  <a:lnTo>
                    <a:pt x="2547" y="3346"/>
                  </a:lnTo>
                  <a:lnTo>
                    <a:pt x="2510" y="3325"/>
                  </a:lnTo>
                  <a:lnTo>
                    <a:pt x="2473" y="3302"/>
                  </a:lnTo>
                  <a:lnTo>
                    <a:pt x="2439" y="3277"/>
                  </a:lnTo>
                  <a:lnTo>
                    <a:pt x="2405" y="3250"/>
                  </a:lnTo>
                  <a:lnTo>
                    <a:pt x="2373" y="3223"/>
                  </a:lnTo>
                  <a:lnTo>
                    <a:pt x="2342" y="3193"/>
                  </a:lnTo>
                  <a:lnTo>
                    <a:pt x="2312" y="3162"/>
                  </a:lnTo>
                  <a:lnTo>
                    <a:pt x="2284" y="3130"/>
                  </a:lnTo>
                  <a:lnTo>
                    <a:pt x="2257" y="3096"/>
                  </a:lnTo>
                  <a:lnTo>
                    <a:pt x="2232" y="3061"/>
                  </a:lnTo>
                  <a:lnTo>
                    <a:pt x="2209" y="3025"/>
                  </a:lnTo>
                  <a:lnTo>
                    <a:pt x="2188" y="2987"/>
                  </a:lnTo>
                  <a:lnTo>
                    <a:pt x="2168" y="2950"/>
                  </a:lnTo>
                  <a:lnTo>
                    <a:pt x="2150" y="2909"/>
                  </a:lnTo>
                  <a:lnTo>
                    <a:pt x="2134" y="2869"/>
                  </a:lnTo>
                  <a:lnTo>
                    <a:pt x="2120" y="2828"/>
                  </a:lnTo>
                  <a:lnTo>
                    <a:pt x="2109" y="2786"/>
                  </a:lnTo>
                  <a:lnTo>
                    <a:pt x="2099" y="2742"/>
                  </a:lnTo>
                  <a:lnTo>
                    <a:pt x="2091" y="2699"/>
                  </a:lnTo>
                  <a:lnTo>
                    <a:pt x="2085" y="2654"/>
                  </a:lnTo>
                  <a:lnTo>
                    <a:pt x="2081" y="2608"/>
                  </a:lnTo>
                  <a:lnTo>
                    <a:pt x="2080" y="2563"/>
                  </a:lnTo>
                  <a:lnTo>
                    <a:pt x="2081" y="2517"/>
                  </a:lnTo>
                  <a:lnTo>
                    <a:pt x="2085" y="2471"/>
                  </a:lnTo>
                  <a:lnTo>
                    <a:pt x="2091" y="2427"/>
                  </a:lnTo>
                  <a:lnTo>
                    <a:pt x="2099" y="2383"/>
                  </a:lnTo>
                  <a:lnTo>
                    <a:pt x="2109" y="2340"/>
                  </a:lnTo>
                  <a:lnTo>
                    <a:pt x="2120" y="2298"/>
                  </a:lnTo>
                  <a:lnTo>
                    <a:pt x="2134" y="2256"/>
                  </a:lnTo>
                  <a:lnTo>
                    <a:pt x="2150" y="2216"/>
                  </a:lnTo>
                  <a:lnTo>
                    <a:pt x="2168" y="2176"/>
                  </a:lnTo>
                  <a:lnTo>
                    <a:pt x="2188" y="2138"/>
                  </a:lnTo>
                  <a:lnTo>
                    <a:pt x="2209" y="2100"/>
                  </a:lnTo>
                  <a:lnTo>
                    <a:pt x="2232" y="2065"/>
                  </a:lnTo>
                  <a:lnTo>
                    <a:pt x="2257" y="2030"/>
                  </a:lnTo>
                  <a:lnTo>
                    <a:pt x="2284" y="1995"/>
                  </a:lnTo>
                  <a:lnTo>
                    <a:pt x="2312" y="1963"/>
                  </a:lnTo>
                  <a:lnTo>
                    <a:pt x="2342" y="1933"/>
                  </a:lnTo>
                  <a:lnTo>
                    <a:pt x="2373" y="1903"/>
                  </a:lnTo>
                  <a:lnTo>
                    <a:pt x="2405" y="1875"/>
                  </a:lnTo>
                  <a:lnTo>
                    <a:pt x="2439" y="1848"/>
                  </a:lnTo>
                  <a:lnTo>
                    <a:pt x="2473" y="1824"/>
                  </a:lnTo>
                  <a:lnTo>
                    <a:pt x="2510" y="1800"/>
                  </a:lnTo>
                  <a:lnTo>
                    <a:pt x="2547" y="1779"/>
                  </a:lnTo>
                  <a:lnTo>
                    <a:pt x="2585" y="1759"/>
                  </a:lnTo>
                  <a:lnTo>
                    <a:pt x="2625" y="1741"/>
                  </a:lnTo>
                  <a:lnTo>
                    <a:pt x="2665" y="1726"/>
                  </a:lnTo>
                  <a:lnTo>
                    <a:pt x="2706" y="1711"/>
                  </a:lnTo>
                  <a:lnTo>
                    <a:pt x="2749" y="1699"/>
                  </a:lnTo>
                  <a:lnTo>
                    <a:pt x="2792" y="1690"/>
                  </a:lnTo>
                  <a:lnTo>
                    <a:pt x="2835" y="1682"/>
                  </a:lnTo>
                  <a:lnTo>
                    <a:pt x="2880" y="1676"/>
                  </a:lnTo>
                  <a:lnTo>
                    <a:pt x="2926" y="1672"/>
                  </a:lnTo>
                  <a:lnTo>
                    <a:pt x="2971" y="1671"/>
                  </a:lnTo>
                  <a:close/>
                  <a:moveTo>
                    <a:pt x="4858" y="3824"/>
                  </a:moveTo>
                  <a:lnTo>
                    <a:pt x="4858" y="3824"/>
                  </a:lnTo>
                  <a:lnTo>
                    <a:pt x="4328" y="3824"/>
                  </a:lnTo>
                  <a:lnTo>
                    <a:pt x="4328" y="4208"/>
                  </a:lnTo>
                  <a:lnTo>
                    <a:pt x="4702" y="4208"/>
                  </a:lnTo>
                  <a:lnTo>
                    <a:pt x="4858" y="3824"/>
                  </a:lnTo>
                  <a:close/>
                  <a:moveTo>
                    <a:pt x="1064" y="3824"/>
                  </a:moveTo>
                  <a:lnTo>
                    <a:pt x="1064" y="3824"/>
                  </a:lnTo>
                  <a:lnTo>
                    <a:pt x="1594" y="3824"/>
                  </a:lnTo>
                  <a:lnTo>
                    <a:pt x="1594" y="4208"/>
                  </a:lnTo>
                  <a:lnTo>
                    <a:pt x="1219" y="4208"/>
                  </a:lnTo>
                  <a:lnTo>
                    <a:pt x="1064" y="3824"/>
                  </a:lnTo>
                  <a:close/>
                </a:path>
              </a:pathLst>
            </a:custGeom>
            <a:solidFill>
              <a:schemeClr val="accent3"/>
            </a:solidFill>
            <a:ln>
              <a:noFill/>
            </a:ln>
          </p:spPr>
          <p:txBody>
            <a:bodyPr anchor="ctr">
              <a:normAutofit/>
              <a:scene3d>
                <a:camera prst="orthographicFront"/>
                <a:lightRig rig="threePt" dir="t"/>
              </a:scene3d>
              <a:sp3d>
                <a:contourClr>
                  <a:srgbClr val="FFFFFF"/>
                </a:contourClr>
              </a:sp3d>
            </a:bodyPr>
            <a:p>
              <a:pPr algn="ctr">
                <a:defRPr/>
              </a:pPr>
              <a:endParaRPr lang="zh-CN" altLang="en-US" sz="1350">
                <a:solidFill>
                  <a:srgbClr val="FFFFFF"/>
                </a:solidFill>
                <a:sym typeface="Arial" panose="020B0604020202020204" pitchFamily="34" charset="0"/>
              </a:endParaRPr>
            </a:p>
          </p:txBody>
        </p:sp>
      </p:grpSp>
      <p:grpSp>
        <p:nvGrpSpPr>
          <p:cNvPr id="114" name="组合 113"/>
          <p:cNvGrpSpPr/>
          <p:nvPr>
            <p:custDataLst>
              <p:tags r:id="rId34"/>
            </p:custDataLst>
          </p:nvPr>
        </p:nvGrpSpPr>
        <p:grpSpPr>
          <a:xfrm rot="0">
            <a:off x="4818370" y="3373013"/>
            <a:ext cx="1773047" cy="923766"/>
            <a:chOff x="6355892" y="3991038"/>
            <a:chExt cx="1853781" cy="965758"/>
          </a:xfrm>
        </p:grpSpPr>
        <p:sp>
          <p:nvSpPr>
            <p:cNvPr id="84" name="圆角矩形 83"/>
            <p:cNvSpPr/>
            <p:nvPr>
              <p:custDataLst>
                <p:tags r:id="rId35"/>
              </p:custDataLst>
            </p:nvPr>
          </p:nvSpPr>
          <p:spPr>
            <a:xfrm>
              <a:off x="6572565" y="4099917"/>
              <a:ext cx="1637108" cy="856879"/>
            </a:xfrm>
            <a:prstGeom prst="roundRect">
              <a:avLst>
                <a:gd name="adj" fmla="val 50000"/>
              </a:avLst>
            </a:prstGeom>
            <a:solidFill>
              <a:schemeClr val="accent4"/>
            </a:solidFill>
            <a:ln w="28575">
              <a:solidFill>
                <a:schemeClr val="bg1"/>
              </a:solidFill>
            </a:ln>
            <a:effectLst>
              <a:innerShdw blurRad="63500" dist="50800" dir="27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gradFill>
                  <a:gsLst>
                    <a:gs pos="0">
                      <a:schemeClr val="accent1">
                        <a:lumMod val="50000"/>
                        <a:lumOff val="50000"/>
                      </a:schemeClr>
                    </a:gs>
                    <a:gs pos="100000">
                      <a:schemeClr val="accent1"/>
                    </a:gs>
                  </a:gsLst>
                  <a:lin ang="2700000" scaled="0"/>
                </a:gradFill>
                <a:sym typeface="Arial" panose="020B0604020202020204" pitchFamily="34" charset="0"/>
              </a:endParaRPr>
            </a:p>
          </p:txBody>
        </p:sp>
        <p:sp>
          <p:nvSpPr>
            <p:cNvPr id="85" name="圆角矩形 84"/>
            <p:cNvSpPr/>
            <p:nvPr>
              <p:custDataLst>
                <p:tags r:id="rId36"/>
              </p:custDataLst>
            </p:nvPr>
          </p:nvSpPr>
          <p:spPr>
            <a:xfrm>
              <a:off x="6355892" y="3991038"/>
              <a:ext cx="1637108" cy="856879"/>
            </a:xfrm>
            <a:prstGeom prst="roundRect">
              <a:avLst>
                <a:gd name="adj" fmla="val 50000"/>
              </a:avLst>
            </a:prstGeom>
            <a:gradFill>
              <a:gsLst>
                <a:gs pos="0">
                  <a:schemeClr val="bg1">
                    <a:lumMod val="95000"/>
                  </a:schemeClr>
                </a:gs>
                <a:gs pos="100000">
                  <a:schemeClr val="bg1"/>
                </a:gs>
              </a:gsLst>
              <a:lin ang="2700000" scaled="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sym typeface="Arial" panose="020B0604020202020204" pitchFamily="34" charset="0"/>
              </a:endParaRPr>
            </a:p>
          </p:txBody>
        </p:sp>
        <p:sp>
          <p:nvSpPr>
            <p:cNvPr id="86" name="文本框 85"/>
            <p:cNvSpPr txBox="1"/>
            <p:nvPr>
              <p:custDataLst>
                <p:tags r:id="rId37"/>
              </p:custDataLst>
            </p:nvPr>
          </p:nvSpPr>
          <p:spPr>
            <a:xfrm>
              <a:off x="6449164" y="4096312"/>
              <a:ext cx="518091" cy="646331"/>
            </a:xfrm>
            <a:prstGeom prst="rect">
              <a:avLst/>
            </a:prstGeom>
            <a:noFill/>
          </p:spPr>
          <p:txBody>
            <a:bodyPr wrap="none" rtlCol="0">
              <a:normAutofit lnSpcReduction="10000"/>
            </a:bodyPr>
            <a:p>
              <a:r>
                <a:rPr lang="en-US" altLang="zh-CN" sz="2700" b="1">
                  <a:solidFill>
                    <a:schemeClr val="accent4"/>
                  </a:solidFill>
                  <a:sym typeface="Arial" panose="020B0604020202020204" pitchFamily="34" charset="0"/>
                </a:rPr>
                <a:t>D</a:t>
              </a:r>
              <a:endParaRPr lang="zh-CN" altLang="en-US" sz="2700" b="1">
                <a:solidFill>
                  <a:schemeClr val="accent4"/>
                </a:solidFill>
                <a:sym typeface="Arial" panose="020B0604020202020204" pitchFamily="34" charset="0"/>
              </a:endParaRPr>
            </a:p>
          </p:txBody>
        </p:sp>
        <p:grpSp>
          <p:nvGrpSpPr>
            <p:cNvPr id="87" name="组合 86"/>
            <p:cNvGrpSpPr/>
            <p:nvPr/>
          </p:nvGrpSpPr>
          <p:grpSpPr>
            <a:xfrm rot="10800000" flipH="1">
              <a:off x="6989390" y="4226732"/>
              <a:ext cx="260298" cy="385491"/>
              <a:chOff x="3099646" y="1492209"/>
              <a:chExt cx="1496171" cy="2215770"/>
            </a:xfrm>
            <a:solidFill>
              <a:schemeClr val="bg2">
                <a:lumMod val="50000"/>
              </a:schemeClr>
            </a:solidFill>
          </p:grpSpPr>
          <p:grpSp>
            <p:nvGrpSpPr>
              <p:cNvPr id="88" name="组合 87"/>
              <p:cNvGrpSpPr/>
              <p:nvPr/>
            </p:nvGrpSpPr>
            <p:grpSpPr>
              <a:xfrm>
                <a:off x="3099646" y="1492209"/>
                <a:ext cx="1481447" cy="1418552"/>
                <a:chOff x="3099646" y="1492209"/>
                <a:chExt cx="1481447" cy="1418552"/>
              </a:xfrm>
              <a:grpFill/>
            </p:grpSpPr>
            <p:sp>
              <p:nvSpPr>
                <p:cNvPr id="89" name="椭圆 88"/>
                <p:cNvSpPr/>
                <p:nvPr>
                  <p:custDataLst>
                    <p:tags r:id="rId38"/>
                  </p:custDataLst>
                </p:nvPr>
              </p:nvSpPr>
              <p:spPr>
                <a:xfrm>
                  <a:off x="3099646" y="2346397"/>
                  <a:ext cx="564364" cy="564364"/>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90" name="椭圆 89"/>
                <p:cNvSpPr/>
                <p:nvPr>
                  <p:custDataLst>
                    <p:tags r:id="rId39"/>
                  </p:custDataLst>
                </p:nvPr>
              </p:nvSpPr>
              <p:spPr>
                <a:xfrm>
                  <a:off x="4240947" y="1492209"/>
                  <a:ext cx="340146" cy="340146"/>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91" name="椭圆 90"/>
                <p:cNvSpPr/>
                <p:nvPr>
                  <p:custDataLst>
                    <p:tags r:id="rId40"/>
                  </p:custDataLst>
                </p:nvPr>
              </p:nvSpPr>
              <p:spPr>
                <a:xfrm>
                  <a:off x="3691276" y="1859871"/>
                  <a:ext cx="461347" cy="461351"/>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p>
                  <a:pPr algn="ctr"/>
                  <a:endParaRPr lang="zh-CN" altLang="en-US" sz="1350">
                    <a:sym typeface="Arial" panose="020B0604020202020204" pitchFamily="34" charset="0"/>
                  </a:endParaRPr>
                </a:p>
              </p:txBody>
            </p:sp>
          </p:grpSp>
          <p:grpSp>
            <p:nvGrpSpPr>
              <p:cNvPr id="92" name="组合 91"/>
              <p:cNvGrpSpPr/>
              <p:nvPr/>
            </p:nvGrpSpPr>
            <p:grpSpPr>
              <a:xfrm flipV="1">
                <a:off x="3705997" y="2928381"/>
                <a:ext cx="889820" cy="779598"/>
                <a:chOff x="3691279" y="1544086"/>
                <a:chExt cx="889820" cy="779598"/>
              </a:xfrm>
              <a:grpFill/>
            </p:grpSpPr>
            <p:sp>
              <p:nvSpPr>
                <p:cNvPr id="93" name="椭圆 92"/>
                <p:cNvSpPr/>
                <p:nvPr>
                  <p:custDataLst>
                    <p:tags r:id="rId41"/>
                  </p:custDataLst>
                </p:nvPr>
              </p:nvSpPr>
              <p:spPr>
                <a:xfrm>
                  <a:off x="4240940" y="1544086"/>
                  <a:ext cx="340159" cy="34015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94" name="椭圆 93"/>
                <p:cNvSpPr/>
                <p:nvPr>
                  <p:custDataLst>
                    <p:tags r:id="rId42"/>
                  </p:custDataLst>
                </p:nvPr>
              </p:nvSpPr>
              <p:spPr>
                <a:xfrm>
                  <a:off x="3691279" y="1862339"/>
                  <a:ext cx="461346" cy="4613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25000" lnSpcReduction="20000"/>
                </a:bodyPr>
                <a:p>
                  <a:pPr algn="ctr"/>
                  <a:endParaRPr lang="zh-CN" altLang="en-US" sz="1350">
                    <a:sym typeface="Arial" panose="020B0604020202020204" pitchFamily="34" charset="0"/>
                  </a:endParaRPr>
                </a:p>
              </p:txBody>
            </p:sp>
          </p:grpSp>
        </p:grpSp>
        <p:sp>
          <p:nvSpPr>
            <p:cNvPr id="95" name="KSO_Shape"/>
            <p:cNvSpPr/>
            <p:nvPr>
              <p:custDataLst>
                <p:tags r:id="rId43"/>
              </p:custDataLst>
            </p:nvPr>
          </p:nvSpPr>
          <p:spPr bwMode="auto">
            <a:xfrm>
              <a:off x="7425951" y="4126609"/>
              <a:ext cx="312393" cy="585736"/>
            </a:xfrm>
            <a:custGeom>
              <a:avLst/>
              <a:gdLst>
                <a:gd name="T0" fmla="*/ 134485 w 2938"/>
                <a:gd name="T1" fmla="*/ 2420 h 5511"/>
                <a:gd name="T2" fmla="*/ 89887 w 2938"/>
                <a:gd name="T3" fmla="*/ 15901 h 5511"/>
                <a:gd name="T4" fmla="*/ 51858 w 2938"/>
                <a:gd name="T5" fmla="*/ 41481 h 5511"/>
                <a:gd name="T6" fmla="*/ 22817 w 2938"/>
                <a:gd name="T7" fmla="*/ 77085 h 5511"/>
                <a:gd name="T8" fmla="*/ 4840 w 2938"/>
                <a:gd name="T9" fmla="*/ 119257 h 5511"/>
                <a:gd name="T10" fmla="*/ 0 w 2938"/>
                <a:gd name="T11" fmla="*/ 1746336 h 5511"/>
                <a:gd name="T12" fmla="*/ 4840 w 2938"/>
                <a:gd name="T13" fmla="*/ 1786089 h 5511"/>
                <a:gd name="T14" fmla="*/ 22817 w 2938"/>
                <a:gd name="T15" fmla="*/ 1828606 h 5511"/>
                <a:gd name="T16" fmla="*/ 51858 w 2938"/>
                <a:gd name="T17" fmla="*/ 1863865 h 5511"/>
                <a:gd name="T18" fmla="*/ 89887 w 2938"/>
                <a:gd name="T19" fmla="*/ 1889445 h 5511"/>
                <a:gd name="T20" fmla="*/ 134485 w 2938"/>
                <a:gd name="T21" fmla="*/ 1903272 h 5511"/>
                <a:gd name="T22" fmla="*/ 864989 w 2938"/>
                <a:gd name="T23" fmla="*/ 1905000 h 5511"/>
                <a:gd name="T24" fmla="*/ 911316 w 2938"/>
                <a:gd name="T25" fmla="*/ 1895667 h 5511"/>
                <a:gd name="T26" fmla="*/ 952111 w 2938"/>
                <a:gd name="T27" fmla="*/ 1873544 h 5511"/>
                <a:gd name="T28" fmla="*/ 984263 w 2938"/>
                <a:gd name="T29" fmla="*/ 1841396 h 5511"/>
                <a:gd name="T30" fmla="*/ 1006043 w 2938"/>
                <a:gd name="T31" fmla="*/ 1800953 h 5511"/>
                <a:gd name="T32" fmla="*/ 1015377 w 2938"/>
                <a:gd name="T33" fmla="*/ 1754633 h 5511"/>
                <a:gd name="T34" fmla="*/ 1013994 w 2938"/>
                <a:gd name="T35" fmla="*/ 134812 h 5511"/>
                <a:gd name="T36" fmla="*/ 999820 w 2938"/>
                <a:gd name="T37" fmla="*/ 90220 h 5511"/>
                <a:gd name="T38" fmla="*/ 974237 w 2938"/>
                <a:gd name="T39" fmla="*/ 52542 h 5511"/>
                <a:gd name="T40" fmla="*/ 938973 w 2938"/>
                <a:gd name="T41" fmla="*/ 23160 h 5511"/>
                <a:gd name="T42" fmla="*/ 896450 w 2938"/>
                <a:gd name="T43" fmla="*/ 5531 h 5511"/>
                <a:gd name="T44" fmla="*/ 412789 w 2938"/>
                <a:gd name="T45" fmla="*/ 127553 h 5511"/>
                <a:gd name="T46" fmla="*/ 615380 w 2938"/>
                <a:gd name="T47" fmla="*/ 129973 h 5511"/>
                <a:gd name="T48" fmla="*/ 629209 w 2938"/>
                <a:gd name="T49" fmla="*/ 141034 h 5511"/>
                <a:gd name="T50" fmla="*/ 635086 w 2938"/>
                <a:gd name="T51" fmla="*/ 159009 h 5511"/>
                <a:gd name="T52" fmla="*/ 630938 w 2938"/>
                <a:gd name="T53" fmla="*/ 174219 h 5511"/>
                <a:gd name="T54" fmla="*/ 618146 w 2938"/>
                <a:gd name="T55" fmla="*/ 187009 h 5511"/>
                <a:gd name="T56" fmla="*/ 412789 w 2938"/>
                <a:gd name="T57" fmla="*/ 190811 h 5511"/>
                <a:gd name="T58" fmla="*/ 397577 w 2938"/>
                <a:gd name="T59" fmla="*/ 187009 h 5511"/>
                <a:gd name="T60" fmla="*/ 384440 w 2938"/>
                <a:gd name="T61" fmla="*/ 174219 h 5511"/>
                <a:gd name="T62" fmla="*/ 380637 w 2938"/>
                <a:gd name="T63" fmla="*/ 159009 h 5511"/>
                <a:gd name="T64" fmla="*/ 386168 w 2938"/>
                <a:gd name="T65" fmla="*/ 141034 h 5511"/>
                <a:gd name="T66" fmla="*/ 400343 w 2938"/>
                <a:gd name="T67" fmla="*/ 129973 h 5511"/>
                <a:gd name="T68" fmla="*/ 507516 w 2938"/>
                <a:gd name="T69" fmla="*/ 1841742 h 5511"/>
                <a:gd name="T70" fmla="*/ 479513 w 2938"/>
                <a:gd name="T71" fmla="*/ 1837594 h 5511"/>
                <a:gd name="T72" fmla="*/ 454275 w 2938"/>
                <a:gd name="T73" fmla="*/ 1825495 h 5511"/>
                <a:gd name="T74" fmla="*/ 434223 w 2938"/>
                <a:gd name="T75" fmla="*/ 1806829 h 5511"/>
                <a:gd name="T76" fmla="*/ 420049 w 2938"/>
                <a:gd name="T77" fmla="*/ 1783323 h 5511"/>
                <a:gd name="T78" fmla="*/ 413134 w 2938"/>
                <a:gd name="T79" fmla="*/ 1756015 h 5511"/>
                <a:gd name="T80" fmla="*/ 413826 w 2938"/>
                <a:gd name="T81" fmla="*/ 1731818 h 5511"/>
                <a:gd name="T82" fmla="*/ 422123 w 2938"/>
                <a:gd name="T83" fmla="*/ 1704856 h 5511"/>
                <a:gd name="T84" fmla="*/ 437335 w 2938"/>
                <a:gd name="T85" fmla="*/ 1682387 h 5511"/>
                <a:gd name="T86" fmla="*/ 458078 w 2938"/>
                <a:gd name="T87" fmla="*/ 1665103 h 5511"/>
                <a:gd name="T88" fmla="*/ 483661 w 2938"/>
                <a:gd name="T89" fmla="*/ 1654042 h 5511"/>
                <a:gd name="T90" fmla="*/ 507516 w 2938"/>
                <a:gd name="T91" fmla="*/ 1651277 h 5511"/>
                <a:gd name="T92" fmla="*/ 536210 w 2938"/>
                <a:gd name="T93" fmla="*/ 1655425 h 5511"/>
                <a:gd name="T94" fmla="*/ 561102 w 2938"/>
                <a:gd name="T95" fmla="*/ 1667523 h 5511"/>
                <a:gd name="T96" fmla="*/ 581154 w 2938"/>
                <a:gd name="T97" fmla="*/ 1685498 h 5511"/>
                <a:gd name="T98" fmla="*/ 595674 w 2938"/>
                <a:gd name="T99" fmla="*/ 1709349 h 5511"/>
                <a:gd name="T100" fmla="*/ 602589 w 2938"/>
                <a:gd name="T101" fmla="*/ 1737003 h 5511"/>
                <a:gd name="T102" fmla="*/ 601897 w 2938"/>
                <a:gd name="T103" fmla="*/ 1761200 h 5511"/>
                <a:gd name="T104" fmla="*/ 593600 w 2938"/>
                <a:gd name="T105" fmla="*/ 1787817 h 5511"/>
                <a:gd name="T106" fmla="*/ 578388 w 2938"/>
                <a:gd name="T107" fmla="*/ 1810631 h 5511"/>
                <a:gd name="T108" fmla="*/ 556954 w 2938"/>
                <a:gd name="T109" fmla="*/ 1827915 h 5511"/>
                <a:gd name="T110" fmla="*/ 531370 w 2938"/>
                <a:gd name="T111" fmla="*/ 1838631 h 5511"/>
                <a:gd name="T112" fmla="*/ 952456 w 2938"/>
                <a:gd name="T113" fmla="*/ 1587673 h 551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938" h="5511">
                  <a:moveTo>
                    <a:pt x="2479" y="0"/>
                  </a:moveTo>
                  <a:lnTo>
                    <a:pt x="458" y="0"/>
                  </a:lnTo>
                  <a:lnTo>
                    <a:pt x="435" y="1"/>
                  </a:lnTo>
                  <a:lnTo>
                    <a:pt x="412" y="3"/>
                  </a:lnTo>
                  <a:lnTo>
                    <a:pt x="389" y="7"/>
                  </a:lnTo>
                  <a:lnTo>
                    <a:pt x="366" y="11"/>
                  </a:lnTo>
                  <a:lnTo>
                    <a:pt x="345" y="16"/>
                  </a:lnTo>
                  <a:lnTo>
                    <a:pt x="322" y="22"/>
                  </a:lnTo>
                  <a:lnTo>
                    <a:pt x="301" y="29"/>
                  </a:lnTo>
                  <a:lnTo>
                    <a:pt x="281" y="37"/>
                  </a:lnTo>
                  <a:lnTo>
                    <a:pt x="260" y="46"/>
                  </a:lnTo>
                  <a:lnTo>
                    <a:pt x="240" y="56"/>
                  </a:lnTo>
                  <a:lnTo>
                    <a:pt x="221" y="67"/>
                  </a:lnTo>
                  <a:lnTo>
                    <a:pt x="203" y="80"/>
                  </a:lnTo>
                  <a:lnTo>
                    <a:pt x="184" y="93"/>
                  </a:lnTo>
                  <a:lnTo>
                    <a:pt x="167" y="106"/>
                  </a:lnTo>
                  <a:lnTo>
                    <a:pt x="150" y="120"/>
                  </a:lnTo>
                  <a:lnTo>
                    <a:pt x="135" y="135"/>
                  </a:lnTo>
                  <a:lnTo>
                    <a:pt x="119" y="152"/>
                  </a:lnTo>
                  <a:lnTo>
                    <a:pt x="104" y="169"/>
                  </a:lnTo>
                  <a:lnTo>
                    <a:pt x="91" y="186"/>
                  </a:lnTo>
                  <a:lnTo>
                    <a:pt x="78" y="203"/>
                  </a:lnTo>
                  <a:lnTo>
                    <a:pt x="66" y="223"/>
                  </a:lnTo>
                  <a:lnTo>
                    <a:pt x="55" y="242"/>
                  </a:lnTo>
                  <a:lnTo>
                    <a:pt x="45" y="261"/>
                  </a:lnTo>
                  <a:lnTo>
                    <a:pt x="35" y="281"/>
                  </a:lnTo>
                  <a:lnTo>
                    <a:pt x="27" y="303"/>
                  </a:lnTo>
                  <a:lnTo>
                    <a:pt x="20" y="324"/>
                  </a:lnTo>
                  <a:lnTo>
                    <a:pt x="14" y="345"/>
                  </a:lnTo>
                  <a:lnTo>
                    <a:pt x="9" y="368"/>
                  </a:lnTo>
                  <a:lnTo>
                    <a:pt x="5" y="390"/>
                  </a:lnTo>
                  <a:lnTo>
                    <a:pt x="2" y="413"/>
                  </a:lnTo>
                  <a:lnTo>
                    <a:pt x="0" y="437"/>
                  </a:lnTo>
                  <a:lnTo>
                    <a:pt x="0" y="460"/>
                  </a:lnTo>
                  <a:lnTo>
                    <a:pt x="0" y="5052"/>
                  </a:lnTo>
                  <a:lnTo>
                    <a:pt x="0" y="5076"/>
                  </a:lnTo>
                  <a:lnTo>
                    <a:pt x="2" y="5099"/>
                  </a:lnTo>
                  <a:lnTo>
                    <a:pt x="5" y="5122"/>
                  </a:lnTo>
                  <a:lnTo>
                    <a:pt x="9" y="5144"/>
                  </a:lnTo>
                  <a:lnTo>
                    <a:pt x="14" y="5167"/>
                  </a:lnTo>
                  <a:lnTo>
                    <a:pt x="20" y="5189"/>
                  </a:lnTo>
                  <a:lnTo>
                    <a:pt x="27" y="5210"/>
                  </a:lnTo>
                  <a:lnTo>
                    <a:pt x="35" y="5230"/>
                  </a:lnTo>
                  <a:lnTo>
                    <a:pt x="45" y="5251"/>
                  </a:lnTo>
                  <a:lnTo>
                    <a:pt x="55" y="5271"/>
                  </a:lnTo>
                  <a:lnTo>
                    <a:pt x="66" y="5290"/>
                  </a:lnTo>
                  <a:lnTo>
                    <a:pt x="78" y="5309"/>
                  </a:lnTo>
                  <a:lnTo>
                    <a:pt x="91" y="5327"/>
                  </a:lnTo>
                  <a:lnTo>
                    <a:pt x="104" y="5344"/>
                  </a:lnTo>
                  <a:lnTo>
                    <a:pt x="119" y="5360"/>
                  </a:lnTo>
                  <a:lnTo>
                    <a:pt x="135" y="5377"/>
                  </a:lnTo>
                  <a:lnTo>
                    <a:pt x="150" y="5392"/>
                  </a:lnTo>
                  <a:lnTo>
                    <a:pt x="167" y="5406"/>
                  </a:lnTo>
                  <a:lnTo>
                    <a:pt x="184" y="5420"/>
                  </a:lnTo>
                  <a:lnTo>
                    <a:pt x="203" y="5433"/>
                  </a:lnTo>
                  <a:lnTo>
                    <a:pt x="221" y="5445"/>
                  </a:lnTo>
                  <a:lnTo>
                    <a:pt x="240" y="5456"/>
                  </a:lnTo>
                  <a:lnTo>
                    <a:pt x="260" y="5466"/>
                  </a:lnTo>
                  <a:lnTo>
                    <a:pt x="281" y="5475"/>
                  </a:lnTo>
                  <a:lnTo>
                    <a:pt x="301" y="5484"/>
                  </a:lnTo>
                  <a:lnTo>
                    <a:pt x="322" y="5491"/>
                  </a:lnTo>
                  <a:lnTo>
                    <a:pt x="345" y="5497"/>
                  </a:lnTo>
                  <a:lnTo>
                    <a:pt x="366" y="5502"/>
                  </a:lnTo>
                  <a:lnTo>
                    <a:pt x="389" y="5506"/>
                  </a:lnTo>
                  <a:lnTo>
                    <a:pt x="412" y="5509"/>
                  </a:lnTo>
                  <a:lnTo>
                    <a:pt x="435" y="5511"/>
                  </a:lnTo>
                  <a:lnTo>
                    <a:pt x="458" y="5511"/>
                  </a:lnTo>
                  <a:lnTo>
                    <a:pt x="2479" y="5511"/>
                  </a:lnTo>
                  <a:lnTo>
                    <a:pt x="2502" y="5511"/>
                  </a:lnTo>
                  <a:lnTo>
                    <a:pt x="2525" y="5509"/>
                  </a:lnTo>
                  <a:lnTo>
                    <a:pt x="2549" y="5506"/>
                  </a:lnTo>
                  <a:lnTo>
                    <a:pt x="2571" y="5502"/>
                  </a:lnTo>
                  <a:lnTo>
                    <a:pt x="2593" y="5497"/>
                  </a:lnTo>
                  <a:lnTo>
                    <a:pt x="2615" y="5491"/>
                  </a:lnTo>
                  <a:lnTo>
                    <a:pt x="2636" y="5484"/>
                  </a:lnTo>
                  <a:lnTo>
                    <a:pt x="2657" y="5475"/>
                  </a:lnTo>
                  <a:lnTo>
                    <a:pt x="2677" y="5466"/>
                  </a:lnTo>
                  <a:lnTo>
                    <a:pt x="2698" y="5456"/>
                  </a:lnTo>
                  <a:lnTo>
                    <a:pt x="2716" y="5445"/>
                  </a:lnTo>
                  <a:lnTo>
                    <a:pt x="2735" y="5433"/>
                  </a:lnTo>
                  <a:lnTo>
                    <a:pt x="2754" y="5420"/>
                  </a:lnTo>
                  <a:lnTo>
                    <a:pt x="2771" y="5406"/>
                  </a:lnTo>
                  <a:lnTo>
                    <a:pt x="2787" y="5392"/>
                  </a:lnTo>
                  <a:lnTo>
                    <a:pt x="2803" y="5377"/>
                  </a:lnTo>
                  <a:lnTo>
                    <a:pt x="2818" y="5360"/>
                  </a:lnTo>
                  <a:lnTo>
                    <a:pt x="2833" y="5344"/>
                  </a:lnTo>
                  <a:lnTo>
                    <a:pt x="2847" y="5327"/>
                  </a:lnTo>
                  <a:lnTo>
                    <a:pt x="2859" y="5309"/>
                  </a:lnTo>
                  <a:lnTo>
                    <a:pt x="2871" y="5290"/>
                  </a:lnTo>
                  <a:lnTo>
                    <a:pt x="2882" y="5271"/>
                  </a:lnTo>
                  <a:lnTo>
                    <a:pt x="2892" y="5251"/>
                  </a:lnTo>
                  <a:lnTo>
                    <a:pt x="2902" y="5230"/>
                  </a:lnTo>
                  <a:lnTo>
                    <a:pt x="2910" y="5210"/>
                  </a:lnTo>
                  <a:lnTo>
                    <a:pt x="2918" y="5189"/>
                  </a:lnTo>
                  <a:lnTo>
                    <a:pt x="2924" y="5167"/>
                  </a:lnTo>
                  <a:lnTo>
                    <a:pt x="2929" y="5144"/>
                  </a:lnTo>
                  <a:lnTo>
                    <a:pt x="2933" y="5122"/>
                  </a:lnTo>
                  <a:lnTo>
                    <a:pt x="2936" y="5099"/>
                  </a:lnTo>
                  <a:lnTo>
                    <a:pt x="2937" y="5076"/>
                  </a:lnTo>
                  <a:lnTo>
                    <a:pt x="2938" y="5052"/>
                  </a:lnTo>
                  <a:lnTo>
                    <a:pt x="2938" y="460"/>
                  </a:lnTo>
                  <a:lnTo>
                    <a:pt x="2937" y="437"/>
                  </a:lnTo>
                  <a:lnTo>
                    <a:pt x="2936" y="413"/>
                  </a:lnTo>
                  <a:lnTo>
                    <a:pt x="2933" y="390"/>
                  </a:lnTo>
                  <a:lnTo>
                    <a:pt x="2929" y="368"/>
                  </a:lnTo>
                  <a:lnTo>
                    <a:pt x="2924" y="345"/>
                  </a:lnTo>
                  <a:lnTo>
                    <a:pt x="2918" y="324"/>
                  </a:lnTo>
                  <a:lnTo>
                    <a:pt x="2910" y="303"/>
                  </a:lnTo>
                  <a:lnTo>
                    <a:pt x="2902" y="281"/>
                  </a:lnTo>
                  <a:lnTo>
                    <a:pt x="2892" y="261"/>
                  </a:lnTo>
                  <a:lnTo>
                    <a:pt x="2882" y="242"/>
                  </a:lnTo>
                  <a:lnTo>
                    <a:pt x="2871" y="223"/>
                  </a:lnTo>
                  <a:lnTo>
                    <a:pt x="2859" y="203"/>
                  </a:lnTo>
                  <a:lnTo>
                    <a:pt x="2847" y="186"/>
                  </a:lnTo>
                  <a:lnTo>
                    <a:pt x="2833" y="169"/>
                  </a:lnTo>
                  <a:lnTo>
                    <a:pt x="2818" y="152"/>
                  </a:lnTo>
                  <a:lnTo>
                    <a:pt x="2803" y="135"/>
                  </a:lnTo>
                  <a:lnTo>
                    <a:pt x="2787" y="120"/>
                  </a:lnTo>
                  <a:lnTo>
                    <a:pt x="2771" y="106"/>
                  </a:lnTo>
                  <a:lnTo>
                    <a:pt x="2754" y="93"/>
                  </a:lnTo>
                  <a:lnTo>
                    <a:pt x="2735" y="80"/>
                  </a:lnTo>
                  <a:lnTo>
                    <a:pt x="2716" y="67"/>
                  </a:lnTo>
                  <a:lnTo>
                    <a:pt x="2698" y="56"/>
                  </a:lnTo>
                  <a:lnTo>
                    <a:pt x="2677" y="46"/>
                  </a:lnTo>
                  <a:lnTo>
                    <a:pt x="2657" y="37"/>
                  </a:lnTo>
                  <a:lnTo>
                    <a:pt x="2636" y="29"/>
                  </a:lnTo>
                  <a:lnTo>
                    <a:pt x="2615" y="22"/>
                  </a:lnTo>
                  <a:lnTo>
                    <a:pt x="2593" y="16"/>
                  </a:lnTo>
                  <a:lnTo>
                    <a:pt x="2571" y="11"/>
                  </a:lnTo>
                  <a:lnTo>
                    <a:pt x="2549" y="7"/>
                  </a:lnTo>
                  <a:lnTo>
                    <a:pt x="2525" y="3"/>
                  </a:lnTo>
                  <a:lnTo>
                    <a:pt x="2502" y="1"/>
                  </a:lnTo>
                  <a:lnTo>
                    <a:pt x="2479" y="0"/>
                  </a:lnTo>
                  <a:close/>
                  <a:moveTo>
                    <a:pt x="1194" y="369"/>
                  </a:moveTo>
                  <a:lnTo>
                    <a:pt x="1744" y="369"/>
                  </a:lnTo>
                  <a:lnTo>
                    <a:pt x="1753" y="369"/>
                  </a:lnTo>
                  <a:lnTo>
                    <a:pt x="1763" y="370"/>
                  </a:lnTo>
                  <a:lnTo>
                    <a:pt x="1772" y="373"/>
                  </a:lnTo>
                  <a:lnTo>
                    <a:pt x="1780" y="376"/>
                  </a:lnTo>
                  <a:lnTo>
                    <a:pt x="1788" y="379"/>
                  </a:lnTo>
                  <a:lnTo>
                    <a:pt x="1796" y="384"/>
                  </a:lnTo>
                  <a:lnTo>
                    <a:pt x="1803" y="389"/>
                  </a:lnTo>
                  <a:lnTo>
                    <a:pt x="1809" y="395"/>
                  </a:lnTo>
                  <a:lnTo>
                    <a:pt x="1815" y="401"/>
                  </a:lnTo>
                  <a:lnTo>
                    <a:pt x="1820" y="408"/>
                  </a:lnTo>
                  <a:lnTo>
                    <a:pt x="1825" y="416"/>
                  </a:lnTo>
                  <a:lnTo>
                    <a:pt x="1828" y="424"/>
                  </a:lnTo>
                  <a:lnTo>
                    <a:pt x="1833" y="433"/>
                  </a:lnTo>
                  <a:lnTo>
                    <a:pt x="1835" y="442"/>
                  </a:lnTo>
                  <a:lnTo>
                    <a:pt x="1836" y="451"/>
                  </a:lnTo>
                  <a:lnTo>
                    <a:pt x="1837" y="460"/>
                  </a:lnTo>
                  <a:lnTo>
                    <a:pt x="1836" y="469"/>
                  </a:lnTo>
                  <a:lnTo>
                    <a:pt x="1835" y="478"/>
                  </a:lnTo>
                  <a:lnTo>
                    <a:pt x="1833" y="487"/>
                  </a:lnTo>
                  <a:lnTo>
                    <a:pt x="1828" y="495"/>
                  </a:lnTo>
                  <a:lnTo>
                    <a:pt x="1825" y="504"/>
                  </a:lnTo>
                  <a:lnTo>
                    <a:pt x="1820" y="512"/>
                  </a:lnTo>
                  <a:lnTo>
                    <a:pt x="1815" y="519"/>
                  </a:lnTo>
                  <a:lnTo>
                    <a:pt x="1809" y="525"/>
                  </a:lnTo>
                  <a:lnTo>
                    <a:pt x="1803" y="531"/>
                  </a:lnTo>
                  <a:lnTo>
                    <a:pt x="1796" y="536"/>
                  </a:lnTo>
                  <a:lnTo>
                    <a:pt x="1788" y="541"/>
                  </a:lnTo>
                  <a:lnTo>
                    <a:pt x="1780" y="545"/>
                  </a:lnTo>
                  <a:lnTo>
                    <a:pt x="1772" y="548"/>
                  </a:lnTo>
                  <a:lnTo>
                    <a:pt x="1763" y="550"/>
                  </a:lnTo>
                  <a:lnTo>
                    <a:pt x="1753" y="551"/>
                  </a:lnTo>
                  <a:lnTo>
                    <a:pt x="1744" y="552"/>
                  </a:lnTo>
                  <a:lnTo>
                    <a:pt x="1194" y="552"/>
                  </a:lnTo>
                  <a:lnTo>
                    <a:pt x="1184" y="551"/>
                  </a:lnTo>
                  <a:lnTo>
                    <a:pt x="1175" y="550"/>
                  </a:lnTo>
                  <a:lnTo>
                    <a:pt x="1166" y="548"/>
                  </a:lnTo>
                  <a:lnTo>
                    <a:pt x="1158" y="545"/>
                  </a:lnTo>
                  <a:lnTo>
                    <a:pt x="1150" y="541"/>
                  </a:lnTo>
                  <a:lnTo>
                    <a:pt x="1142" y="536"/>
                  </a:lnTo>
                  <a:lnTo>
                    <a:pt x="1135" y="531"/>
                  </a:lnTo>
                  <a:lnTo>
                    <a:pt x="1129" y="525"/>
                  </a:lnTo>
                  <a:lnTo>
                    <a:pt x="1123" y="519"/>
                  </a:lnTo>
                  <a:lnTo>
                    <a:pt x="1117" y="512"/>
                  </a:lnTo>
                  <a:lnTo>
                    <a:pt x="1112" y="504"/>
                  </a:lnTo>
                  <a:lnTo>
                    <a:pt x="1108" y="495"/>
                  </a:lnTo>
                  <a:lnTo>
                    <a:pt x="1105" y="487"/>
                  </a:lnTo>
                  <a:lnTo>
                    <a:pt x="1103" y="478"/>
                  </a:lnTo>
                  <a:lnTo>
                    <a:pt x="1102" y="469"/>
                  </a:lnTo>
                  <a:lnTo>
                    <a:pt x="1101" y="460"/>
                  </a:lnTo>
                  <a:lnTo>
                    <a:pt x="1102" y="451"/>
                  </a:lnTo>
                  <a:lnTo>
                    <a:pt x="1103" y="442"/>
                  </a:lnTo>
                  <a:lnTo>
                    <a:pt x="1105" y="433"/>
                  </a:lnTo>
                  <a:lnTo>
                    <a:pt x="1108" y="424"/>
                  </a:lnTo>
                  <a:lnTo>
                    <a:pt x="1112" y="416"/>
                  </a:lnTo>
                  <a:lnTo>
                    <a:pt x="1117" y="408"/>
                  </a:lnTo>
                  <a:lnTo>
                    <a:pt x="1123" y="401"/>
                  </a:lnTo>
                  <a:lnTo>
                    <a:pt x="1129" y="395"/>
                  </a:lnTo>
                  <a:lnTo>
                    <a:pt x="1135" y="389"/>
                  </a:lnTo>
                  <a:lnTo>
                    <a:pt x="1142" y="384"/>
                  </a:lnTo>
                  <a:lnTo>
                    <a:pt x="1150" y="379"/>
                  </a:lnTo>
                  <a:lnTo>
                    <a:pt x="1158" y="376"/>
                  </a:lnTo>
                  <a:lnTo>
                    <a:pt x="1166" y="373"/>
                  </a:lnTo>
                  <a:lnTo>
                    <a:pt x="1175" y="370"/>
                  </a:lnTo>
                  <a:lnTo>
                    <a:pt x="1184" y="369"/>
                  </a:lnTo>
                  <a:lnTo>
                    <a:pt x="1194" y="369"/>
                  </a:lnTo>
                  <a:close/>
                  <a:moveTo>
                    <a:pt x="1468" y="5328"/>
                  </a:moveTo>
                  <a:lnTo>
                    <a:pt x="1468" y="5328"/>
                  </a:lnTo>
                  <a:lnTo>
                    <a:pt x="1454" y="5328"/>
                  </a:lnTo>
                  <a:lnTo>
                    <a:pt x="1441" y="5327"/>
                  </a:lnTo>
                  <a:lnTo>
                    <a:pt x="1427" y="5325"/>
                  </a:lnTo>
                  <a:lnTo>
                    <a:pt x="1414" y="5322"/>
                  </a:lnTo>
                  <a:lnTo>
                    <a:pt x="1399" y="5319"/>
                  </a:lnTo>
                  <a:lnTo>
                    <a:pt x="1387" y="5316"/>
                  </a:lnTo>
                  <a:lnTo>
                    <a:pt x="1374" y="5312"/>
                  </a:lnTo>
                  <a:lnTo>
                    <a:pt x="1362" y="5307"/>
                  </a:lnTo>
                  <a:lnTo>
                    <a:pt x="1350" y="5300"/>
                  </a:lnTo>
                  <a:lnTo>
                    <a:pt x="1338" y="5294"/>
                  </a:lnTo>
                  <a:lnTo>
                    <a:pt x="1325" y="5288"/>
                  </a:lnTo>
                  <a:lnTo>
                    <a:pt x="1314" y="5281"/>
                  </a:lnTo>
                  <a:lnTo>
                    <a:pt x="1304" y="5273"/>
                  </a:lnTo>
                  <a:lnTo>
                    <a:pt x="1294" y="5265"/>
                  </a:lnTo>
                  <a:lnTo>
                    <a:pt x="1284" y="5257"/>
                  </a:lnTo>
                  <a:lnTo>
                    <a:pt x="1274" y="5248"/>
                  </a:lnTo>
                  <a:lnTo>
                    <a:pt x="1265" y="5238"/>
                  </a:lnTo>
                  <a:lnTo>
                    <a:pt x="1256" y="5227"/>
                  </a:lnTo>
                  <a:lnTo>
                    <a:pt x="1248" y="5217"/>
                  </a:lnTo>
                  <a:lnTo>
                    <a:pt x="1240" y="5206"/>
                  </a:lnTo>
                  <a:lnTo>
                    <a:pt x="1233" y="5195"/>
                  </a:lnTo>
                  <a:lnTo>
                    <a:pt x="1227" y="5184"/>
                  </a:lnTo>
                  <a:lnTo>
                    <a:pt x="1221" y="5172"/>
                  </a:lnTo>
                  <a:lnTo>
                    <a:pt x="1215" y="5159"/>
                  </a:lnTo>
                  <a:lnTo>
                    <a:pt x="1210" y="5147"/>
                  </a:lnTo>
                  <a:lnTo>
                    <a:pt x="1206" y="5134"/>
                  </a:lnTo>
                  <a:lnTo>
                    <a:pt x="1202" y="5121"/>
                  </a:lnTo>
                  <a:lnTo>
                    <a:pt x="1199" y="5108"/>
                  </a:lnTo>
                  <a:lnTo>
                    <a:pt x="1197" y="5095"/>
                  </a:lnTo>
                  <a:lnTo>
                    <a:pt x="1195" y="5080"/>
                  </a:lnTo>
                  <a:lnTo>
                    <a:pt x="1194" y="5066"/>
                  </a:lnTo>
                  <a:lnTo>
                    <a:pt x="1194" y="5052"/>
                  </a:lnTo>
                  <a:lnTo>
                    <a:pt x="1194" y="5038"/>
                  </a:lnTo>
                  <a:lnTo>
                    <a:pt x="1195" y="5025"/>
                  </a:lnTo>
                  <a:lnTo>
                    <a:pt x="1197" y="5010"/>
                  </a:lnTo>
                  <a:lnTo>
                    <a:pt x="1199" y="4997"/>
                  </a:lnTo>
                  <a:lnTo>
                    <a:pt x="1202" y="4983"/>
                  </a:lnTo>
                  <a:lnTo>
                    <a:pt x="1206" y="4970"/>
                  </a:lnTo>
                  <a:lnTo>
                    <a:pt x="1210" y="4958"/>
                  </a:lnTo>
                  <a:lnTo>
                    <a:pt x="1215" y="4945"/>
                  </a:lnTo>
                  <a:lnTo>
                    <a:pt x="1221" y="4932"/>
                  </a:lnTo>
                  <a:lnTo>
                    <a:pt x="1227" y="4921"/>
                  </a:lnTo>
                  <a:lnTo>
                    <a:pt x="1233" y="4909"/>
                  </a:lnTo>
                  <a:lnTo>
                    <a:pt x="1240" y="4898"/>
                  </a:lnTo>
                  <a:lnTo>
                    <a:pt x="1248" y="4888"/>
                  </a:lnTo>
                  <a:lnTo>
                    <a:pt x="1256" y="4876"/>
                  </a:lnTo>
                  <a:lnTo>
                    <a:pt x="1265" y="4867"/>
                  </a:lnTo>
                  <a:lnTo>
                    <a:pt x="1274" y="4857"/>
                  </a:lnTo>
                  <a:lnTo>
                    <a:pt x="1284" y="4848"/>
                  </a:lnTo>
                  <a:lnTo>
                    <a:pt x="1294" y="4840"/>
                  </a:lnTo>
                  <a:lnTo>
                    <a:pt x="1304" y="4832"/>
                  </a:lnTo>
                  <a:lnTo>
                    <a:pt x="1314" y="4824"/>
                  </a:lnTo>
                  <a:lnTo>
                    <a:pt x="1325" y="4817"/>
                  </a:lnTo>
                  <a:lnTo>
                    <a:pt x="1338" y="4810"/>
                  </a:lnTo>
                  <a:lnTo>
                    <a:pt x="1350" y="4803"/>
                  </a:lnTo>
                  <a:lnTo>
                    <a:pt x="1362" y="4798"/>
                  </a:lnTo>
                  <a:lnTo>
                    <a:pt x="1374" y="4793"/>
                  </a:lnTo>
                  <a:lnTo>
                    <a:pt x="1387" y="4789"/>
                  </a:lnTo>
                  <a:lnTo>
                    <a:pt x="1399" y="4785"/>
                  </a:lnTo>
                  <a:lnTo>
                    <a:pt x="1414" y="4782"/>
                  </a:lnTo>
                  <a:lnTo>
                    <a:pt x="1427" y="4780"/>
                  </a:lnTo>
                  <a:lnTo>
                    <a:pt x="1441" y="4778"/>
                  </a:lnTo>
                  <a:lnTo>
                    <a:pt x="1454" y="4777"/>
                  </a:lnTo>
                  <a:lnTo>
                    <a:pt x="1468" y="4777"/>
                  </a:lnTo>
                  <a:lnTo>
                    <a:pt x="1483" y="4777"/>
                  </a:lnTo>
                  <a:lnTo>
                    <a:pt x="1497" y="4778"/>
                  </a:lnTo>
                  <a:lnTo>
                    <a:pt x="1511" y="4780"/>
                  </a:lnTo>
                  <a:lnTo>
                    <a:pt x="1524" y="4782"/>
                  </a:lnTo>
                  <a:lnTo>
                    <a:pt x="1537" y="4785"/>
                  </a:lnTo>
                  <a:lnTo>
                    <a:pt x="1551" y="4789"/>
                  </a:lnTo>
                  <a:lnTo>
                    <a:pt x="1564" y="4793"/>
                  </a:lnTo>
                  <a:lnTo>
                    <a:pt x="1576" y="4798"/>
                  </a:lnTo>
                  <a:lnTo>
                    <a:pt x="1588" y="4803"/>
                  </a:lnTo>
                  <a:lnTo>
                    <a:pt x="1600" y="4810"/>
                  </a:lnTo>
                  <a:lnTo>
                    <a:pt x="1611" y="4817"/>
                  </a:lnTo>
                  <a:lnTo>
                    <a:pt x="1623" y="4824"/>
                  </a:lnTo>
                  <a:lnTo>
                    <a:pt x="1634" y="4832"/>
                  </a:lnTo>
                  <a:lnTo>
                    <a:pt x="1644" y="4840"/>
                  </a:lnTo>
                  <a:lnTo>
                    <a:pt x="1654" y="4848"/>
                  </a:lnTo>
                  <a:lnTo>
                    <a:pt x="1664" y="4857"/>
                  </a:lnTo>
                  <a:lnTo>
                    <a:pt x="1673" y="4867"/>
                  </a:lnTo>
                  <a:lnTo>
                    <a:pt x="1681" y="4876"/>
                  </a:lnTo>
                  <a:lnTo>
                    <a:pt x="1690" y="4888"/>
                  </a:lnTo>
                  <a:lnTo>
                    <a:pt x="1698" y="4898"/>
                  </a:lnTo>
                  <a:lnTo>
                    <a:pt x="1705" y="4909"/>
                  </a:lnTo>
                  <a:lnTo>
                    <a:pt x="1711" y="4921"/>
                  </a:lnTo>
                  <a:lnTo>
                    <a:pt x="1717" y="4932"/>
                  </a:lnTo>
                  <a:lnTo>
                    <a:pt x="1723" y="4945"/>
                  </a:lnTo>
                  <a:lnTo>
                    <a:pt x="1728" y="4958"/>
                  </a:lnTo>
                  <a:lnTo>
                    <a:pt x="1732" y="4970"/>
                  </a:lnTo>
                  <a:lnTo>
                    <a:pt x="1736" y="4983"/>
                  </a:lnTo>
                  <a:lnTo>
                    <a:pt x="1739" y="4997"/>
                  </a:lnTo>
                  <a:lnTo>
                    <a:pt x="1741" y="5010"/>
                  </a:lnTo>
                  <a:lnTo>
                    <a:pt x="1743" y="5025"/>
                  </a:lnTo>
                  <a:lnTo>
                    <a:pt x="1744" y="5038"/>
                  </a:lnTo>
                  <a:lnTo>
                    <a:pt x="1744" y="5052"/>
                  </a:lnTo>
                  <a:lnTo>
                    <a:pt x="1744" y="5066"/>
                  </a:lnTo>
                  <a:lnTo>
                    <a:pt x="1743" y="5080"/>
                  </a:lnTo>
                  <a:lnTo>
                    <a:pt x="1741" y="5095"/>
                  </a:lnTo>
                  <a:lnTo>
                    <a:pt x="1739" y="5108"/>
                  </a:lnTo>
                  <a:lnTo>
                    <a:pt x="1736" y="5121"/>
                  </a:lnTo>
                  <a:lnTo>
                    <a:pt x="1732" y="5134"/>
                  </a:lnTo>
                  <a:lnTo>
                    <a:pt x="1728" y="5147"/>
                  </a:lnTo>
                  <a:lnTo>
                    <a:pt x="1723" y="5159"/>
                  </a:lnTo>
                  <a:lnTo>
                    <a:pt x="1717" y="5172"/>
                  </a:lnTo>
                  <a:lnTo>
                    <a:pt x="1711" y="5184"/>
                  </a:lnTo>
                  <a:lnTo>
                    <a:pt x="1705" y="5195"/>
                  </a:lnTo>
                  <a:lnTo>
                    <a:pt x="1698" y="5206"/>
                  </a:lnTo>
                  <a:lnTo>
                    <a:pt x="1690" y="5217"/>
                  </a:lnTo>
                  <a:lnTo>
                    <a:pt x="1681" y="5227"/>
                  </a:lnTo>
                  <a:lnTo>
                    <a:pt x="1673" y="5238"/>
                  </a:lnTo>
                  <a:lnTo>
                    <a:pt x="1664" y="5248"/>
                  </a:lnTo>
                  <a:lnTo>
                    <a:pt x="1654" y="5257"/>
                  </a:lnTo>
                  <a:lnTo>
                    <a:pt x="1644" y="5265"/>
                  </a:lnTo>
                  <a:lnTo>
                    <a:pt x="1634" y="5273"/>
                  </a:lnTo>
                  <a:lnTo>
                    <a:pt x="1623" y="5281"/>
                  </a:lnTo>
                  <a:lnTo>
                    <a:pt x="1611" y="5288"/>
                  </a:lnTo>
                  <a:lnTo>
                    <a:pt x="1600" y="5294"/>
                  </a:lnTo>
                  <a:lnTo>
                    <a:pt x="1588" y="5300"/>
                  </a:lnTo>
                  <a:lnTo>
                    <a:pt x="1576" y="5307"/>
                  </a:lnTo>
                  <a:lnTo>
                    <a:pt x="1564" y="5312"/>
                  </a:lnTo>
                  <a:lnTo>
                    <a:pt x="1551" y="5316"/>
                  </a:lnTo>
                  <a:lnTo>
                    <a:pt x="1537" y="5319"/>
                  </a:lnTo>
                  <a:lnTo>
                    <a:pt x="1524" y="5322"/>
                  </a:lnTo>
                  <a:lnTo>
                    <a:pt x="1511" y="5325"/>
                  </a:lnTo>
                  <a:lnTo>
                    <a:pt x="1497" y="5327"/>
                  </a:lnTo>
                  <a:lnTo>
                    <a:pt x="1483" y="5328"/>
                  </a:lnTo>
                  <a:lnTo>
                    <a:pt x="1468" y="5328"/>
                  </a:lnTo>
                  <a:close/>
                  <a:moveTo>
                    <a:pt x="2755" y="4593"/>
                  </a:moveTo>
                  <a:lnTo>
                    <a:pt x="183" y="4593"/>
                  </a:lnTo>
                  <a:lnTo>
                    <a:pt x="183" y="919"/>
                  </a:lnTo>
                  <a:lnTo>
                    <a:pt x="2755" y="919"/>
                  </a:lnTo>
                  <a:lnTo>
                    <a:pt x="2755" y="4593"/>
                  </a:lnTo>
                  <a:close/>
                </a:path>
              </a:pathLst>
            </a:custGeom>
            <a:solidFill>
              <a:schemeClr val="accent4"/>
            </a:solidFill>
            <a:ln>
              <a:noFill/>
            </a:ln>
          </p:spPr>
          <p:txBody>
            <a:bodyPr anchor="ctr">
              <a:normAutofit/>
              <a:scene3d>
                <a:camera prst="orthographicFront"/>
                <a:lightRig rig="threePt" dir="t"/>
              </a:scene3d>
              <a:sp3d>
                <a:contourClr>
                  <a:srgbClr val="FFFFFF"/>
                </a:contourClr>
              </a:sp3d>
            </a:bodyPr>
            <a:p>
              <a:pPr algn="ctr">
                <a:defRPr/>
              </a:pPr>
              <a:endParaRPr lang="zh-CN" altLang="en-US" sz="1350" dirty="0">
                <a:solidFill>
                  <a:srgbClr val="FFFFFF"/>
                </a:solidFill>
                <a:sym typeface="Arial" panose="020B0604020202020204" pitchFamily="34" charset="0"/>
              </a:endParaRPr>
            </a:p>
          </p:txBody>
        </p:sp>
      </p:grpSp>
      <p:sp>
        <p:nvSpPr>
          <p:cNvPr id="105" name="文本框 104"/>
          <p:cNvSpPr txBox="1"/>
          <p:nvPr>
            <p:custDataLst>
              <p:tags r:id="rId44"/>
            </p:custDataLst>
          </p:nvPr>
        </p:nvSpPr>
        <p:spPr>
          <a:xfrm>
            <a:off x="635000" y="1787525"/>
            <a:ext cx="1722120" cy="1319530"/>
          </a:xfrm>
          <a:prstGeom prst="rect">
            <a:avLst/>
          </a:prstGeom>
          <a:noFill/>
        </p:spPr>
        <p:txBody>
          <a:bodyPr wrap="square" rtlCol="0">
            <a:noAutofit/>
          </a:bodyPr>
          <a:p>
            <a:pPr>
              <a:lnSpc>
                <a:spcPct val="120000"/>
              </a:lnSpc>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必须反映工期要求，对于合理的工期提前应给予必要的赶工费和奖励，并列入招标控制价；</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07" name="文本框 106"/>
          <p:cNvSpPr txBox="1"/>
          <p:nvPr>
            <p:custDataLst>
              <p:tags r:id="rId45"/>
            </p:custDataLst>
          </p:nvPr>
        </p:nvSpPr>
        <p:spPr>
          <a:xfrm>
            <a:off x="637541" y="3478263"/>
            <a:ext cx="1722042" cy="991773"/>
          </a:xfrm>
          <a:prstGeom prst="rect">
            <a:avLst/>
          </a:prstGeom>
          <a:noFill/>
        </p:spPr>
        <p:txBody>
          <a:bodyPr wrap="square" rtlCol="0">
            <a:normAutofit lnSpcReduction="20000"/>
          </a:bodyPr>
          <a:p>
            <a:pPr>
              <a:lnSpc>
                <a:spcPct val="120000"/>
              </a:lnSpc>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必须反映招标方的质量要求，对工程质量的优劣程度要在标底中体现；</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09" name="文本框 108"/>
          <p:cNvSpPr txBox="1"/>
          <p:nvPr>
            <p:custDataLst>
              <p:tags r:id="rId46"/>
            </p:custDataLst>
          </p:nvPr>
        </p:nvSpPr>
        <p:spPr>
          <a:xfrm>
            <a:off x="6689380" y="1961910"/>
            <a:ext cx="1722042" cy="1033873"/>
          </a:xfrm>
          <a:prstGeom prst="rect">
            <a:avLst/>
          </a:prstGeom>
          <a:noFill/>
        </p:spPr>
        <p:txBody>
          <a:bodyPr wrap="square" rtlCol="0">
            <a:normAutofit/>
          </a:bodyPr>
          <a:p>
            <a:pPr>
              <a:lnSpc>
                <a:spcPct val="120000"/>
              </a:lnSpc>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必须考虑不可预测的风险因素带来的成本的提高；</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11" name="文本框 110"/>
          <p:cNvSpPr txBox="1"/>
          <p:nvPr>
            <p:custDataLst>
              <p:tags r:id="rId47"/>
            </p:custDataLst>
          </p:nvPr>
        </p:nvSpPr>
        <p:spPr>
          <a:xfrm>
            <a:off x="6689380" y="3438592"/>
            <a:ext cx="1722042" cy="1030634"/>
          </a:xfrm>
          <a:prstGeom prst="rect">
            <a:avLst/>
          </a:prstGeom>
          <a:noFill/>
        </p:spPr>
        <p:txBody>
          <a:bodyPr wrap="square" rtlCol="0">
            <a:normAutofit lnSpcReduction="10000"/>
          </a:bodyPr>
          <a:p>
            <a:pPr>
              <a:lnSpc>
                <a:spcPct val="120000"/>
              </a:lnSpc>
            </a:pPr>
            <a:r>
              <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rPr>
              <a:t>必须考虑招标工程的自然地理条件等影响施工正常进行的因素。</a:t>
            </a:r>
            <a:endParaRPr lang="zh-CN" altLang="en-US" sz="1400" dirty="0">
              <a:solidFill>
                <a:schemeClr val="tx1">
                  <a:lumMod val="75000"/>
                  <a:lumOff val="2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5" name="4 CuadroTexto"/>
          <p:cNvSpPr/>
          <p:nvPr/>
        </p:nvSpPr>
        <p:spPr>
          <a:xfrm>
            <a:off x="2482850" y="4816475"/>
            <a:ext cx="4178300" cy="307975"/>
          </a:xfrm>
          <a:prstGeom prst="rect">
            <a:avLst/>
          </a:prstGeom>
          <a:noFill/>
          <a:ln w="9525">
            <a:noFill/>
          </a:ln>
        </p:spPr>
        <p:txBody>
          <a:bodyPr wrap="none">
            <a:spAutoFit/>
          </a:bodyPr>
          <a:p>
            <a:pPr algn="ctr" eaLnBrk="1" hangingPunct="1"/>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r>
              <a:rPr lang="zh-CN" altLang="zh-CN"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知识点名称  </a:t>
            </a:r>
            <a:r>
              <a:rPr lang="zh-CN" altLang="en-US" sz="1400" b="1" dirty="0">
                <a:solidFill>
                  <a:schemeClr val="bg1"/>
                </a:solidFill>
                <a:latin typeface="微软雅黑" panose="020B0503020204020204" pitchFamily="34" charset="-122"/>
                <a:ea typeface="微软雅黑" panose="020B0503020204020204" pitchFamily="34" charset="-122"/>
              </a:rPr>
              <a:t>微软雅黑体，字号 </a:t>
            </a:r>
            <a:r>
              <a:rPr lang="en-US" altLang="zh-CN" sz="1400" b="1" dirty="0">
                <a:solidFill>
                  <a:schemeClr val="bg1"/>
                </a:solidFill>
                <a:latin typeface="微软雅黑" panose="020B0503020204020204" pitchFamily="34" charset="-122"/>
                <a:ea typeface="微软雅黑" panose="020B0503020204020204" pitchFamily="34" charset="-122"/>
              </a:rPr>
              <a:t>11-</a:t>
            </a:r>
            <a:r>
              <a:rPr lang="zh-CN" altLang="en-US" sz="1400" b="1" dirty="0">
                <a:solidFill>
                  <a:schemeClr val="bg1"/>
                </a:solidFill>
                <a:latin typeface="微软雅黑" panose="020B0503020204020204" pitchFamily="34" charset="-122"/>
                <a:ea typeface="微软雅黑" panose="020B0503020204020204" pitchFamily="34" charset="-122"/>
              </a:rPr>
              <a:t> </a:t>
            </a:r>
            <a:r>
              <a:rPr lang="en-US" altLang="zh-CN" sz="1400" b="1" dirty="0">
                <a:solidFill>
                  <a:schemeClr val="bg1"/>
                </a:solidFill>
                <a:latin typeface="微软雅黑" panose="020B0503020204020204" pitchFamily="34" charset="-122"/>
                <a:ea typeface="微软雅黑" panose="020B0503020204020204" pitchFamily="34" charset="-122"/>
              </a:rPr>
              <a:t>14</a:t>
            </a:r>
            <a:r>
              <a:rPr lang="zh-CN" altLang="en-US" sz="1400" b="1" dirty="0">
                <a:solidFill>
                  <a:schemeClr val="bg1"/>
                </a:solidFill>
                <a:latin typeface="微软雅黑" panose="020B0503020204020204" pitchFamily="34" charset="-122"/>
                <a:ea typeface="微软雅黑" panose="020B0503020204020204" pitchFamily="34" charset="-122"/>
              </a:rPr>
              <a:t>号</a:t>
            </a:r>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endParaRPr lang="zh-CN" altLang="zh-CN" sz="1400" b="1" dirty="0">
              <a:solidFill>
                <a:schemeClr val="bg1"/>
              </a:solidFill>
              <a:latin typeface="微软雅黑" panose="020B0503020204020204" pitchFamily="34" charset="-122"/>
              <a:ea typeface="微软雅黑" panose="020B0503020204020204" pitchFamily="34" charset="-122"/>
              <a:sym typeface="MS PGothic" panose="020B0600070205080204" pitchFamily="34" charset="-128"/>
            </a:endParaRPr>
          </a:p>
        </p:txBody>
      </p:sp>
      <p:pic>
        <p:nvPicPr>
          <p:cNvPr id="13317" name="11 Imagen"/>
          <p:cNvPicPr>
            <a:picLocks noChangeAspect="1"/>
          </p:cNvPicPr>
          <p:nvPr/>
        </p:nvPicPr>
        <p:blipFill>
          <a:blip r:embed="rId1"/>
          <a:stretch>
            <a:fillRect/>
          </a:stretch>
        </p:blipFill>
        <p:spPr>
          <a:xfrm>
            <a:off x="7664450" y="4808538"/>
            <a:ext cx="361950" cy="303212"/>
          </a:xfrm>
          <a:prstGeom prst="rect">
            <a:avLst/>
          </a:prstGeom>
          <a:noFill/>
          <a:ln w="9525">
            <a:noFill/>
          </a:ln>
        </p:spPr>
      </p:pic>
      <p:pic>
        <p:nvPicPr>
          <p:cNvPr id="13318" name="12 Imagen"/>
          <p:cNvPicPr>
            <a:picLocks noChangeAspect="1"/>
          </p:cNvPicPr>
          <p:nvPr/>
        </p:nvPicPr>
        <p:blipFill>
          <a:blip r:embed="rId1"/>
          <a:stretch>
            <a:fillRect/>
          </a:stretch>
        </p:blipFill>
        <p:spPr>
          <a:xfrm>
            <a:off x="8240713" y="4808538"/>
            <a:ext cx="360362" cy="303212"/>
          </a:xfrm>
          <a:prstGeom prst="rect">
            <a:avLst/>
          </a:prstGeom>
          <a:noFill/>
          <a:ln w="9525">
            <a:noFill/>
          </a:ln>
        </p:spPr>
      </p:pic>
      <p:sp>
        <p:nvSpPr>
          <p:cNvPr id="13319" name="14 CuadroTexto"/>
          <p:cNvSpPr/>
          <p:nvPr/>
        </p:nvSpPr>
        <p:spPr>
          <a:xfrm>
            <a:off x="7927975" y="4819650"/>
            <a:ext cx="322263" cy="274638"/>
          </a:xfrm>
          <a:prstGeom prst="rect">
            <a:avLst/>
          </a:prstGeom>
          <a:noFill/>
          <a:ln w="9525">
            <a:noFill/>
          </a:ln>
        </p:spPr>
        <p:txBody>
          <a:bodyPr wrap="none">
            <a:spAutoFit/>
          </a:bodyPr>
          <a:p>
            <a:pPr eaLnBrk="1" hangingPunct="1">
              <a:buFont typeface="Arial" panose="020B0604020202020204" pitchFamily="34" charset="0"/>
              <a:buNone/>
            </a:pPr>
            <a:r>
              <a:rPr lang="zh-CN" altLang="zh-CN" sz="1200" b="1" i="1" dirty="0">
                <a:solidFill>
                  <a:schemeClr val="bg1"/>
                </a:solidFill>
                <a:latin typeface="方正兰亭黑_GBK" charset="-122"/>
                <a:ea typeface="MS PGothic" panose="020B0600070205080204" pitchFamily="34" charset="-128"/>
                <a:sym typeface="MS PGothic" panose="020B0600070205080204" pitchFamily="34" charset="-128"/>
              </a:rPr>
              <a:t>of</a:t>
            </a:r>
            <a:endParaRPr lang="zh-CN" altLang="zh-CN" sz="1200" b="1" i="1" dirty="0">
              <a:solidFill>
                <a:schemeClr val="bg1"/>
              </a:solidFill>
              <a:latin typeface="方正兰亭黑_GBK" charset="-122"/>
              <a:ea typeface="MS PGothic" panose="020B0600070205080204" pitchFamily="34" charset="-128"/>
              <a:sym typeface="MS PGothic" panose="020B0600070205080204" pitchFamily="34" charset="-128"/>
            </a:endParaRPr>
          </a:p>
        </p:txBody>
      </p:sp>
      <p:sp>
        <p:nvSpPr>
          <p:cNvPr id="13320" name="15 CuadroTexto"/>
          <p:cNvSpPr/>
          <p:nvPr/>
        </p:nvSpPr>
        <p:spPr>
          <a:xfrm>
            <a:off x="8237538" y="4819650"/>
            <a:ext cx="373062" cy="276225"/>
          </a:xfrm>
          <a:prstGeom prst="rect">
            <a:avLst/>
          </a:prstGeom>
          <a:noFill/>
          <a:ln w="9525">
            <a:noFill/>
          </a:ln>
        </p:spPr>
        <p:txBody>
          <a:bodyPr wrap="none">
            <a:spAutoFit/>
          </a:bodyPr>
          <a:p>
            <a:pPr algn="ctr" eaLnBrk="1" hangingPunct="1">
              <a:buFont typeface="Arial" panose="020B0604020202020204" pitchFamily="34" charset="0"/>
              <a:buNone/>
            </a:pPr>
            <a:r>
              <a:rPr lang="en-US" altLang="zh-CN" sz="1200" b="1" dirty="0">
                <a:solidFill>
                  <a:schemeClr val="bg1"/>
                </a:solidFill>
                <a:latin typeface="方正兰亭黑_GBK" charset="-122"/>
                <a:ea typeface="方正兰亭黑_GBK" charset="-122"/>
                <a:sym typeface="方正兰亭黑_GBK" charset="-122"/>
              </a:rPr>
              <a:t>21</a:t>
            </a:r>
            <a:endParaRPr lang="zh-CN" altLang="zh-CN" sz="1200" b="1" dirty="0">
              <a:solidFill>
                <a:schemeClr val="bg1"/>
              </a:solidFill>
              <a:latin typeface="方正兰亭黑_GBK" charset="-122"/>
              <a:ea typeface="方正兰亭黑_GBK" charset="-122"/>
              <a:sym typeface="方正兰亭黑_GBK" charset="-122"/>
            </a:endParaRPr>
          </a:p>
        </p:txBody>
      </p:sp>
      <p:pic>
        <p:nvPicPr>
          <p:cNvPr id="13321" name="Imagen 6" descr="C:\Users\Design\Documents\Edu\Product Launch\btns.png">
            <a:hlinkClick r:id="" action="ppaction://hlinkshowjump?jump=nextslide"/>
          </p:cNvPr>
          <p:cNvPicPr>
            <a:picLocks noChangeAspect="1"/>
          </p:cNvPicPr>
          <p:nvPr/>
        </p:nvPicPr>
        <p:blipFill>
          <a:blip r:embed="rId2"/>
          <a:stretch>
            <a:fillRect/>
          </a:stretch>
        </p:blipFill>
        <p:spPr>
          <a:xfrm>
            <a:off x="8640763" y="4870450"/>
            <a:ext cx="176212" cy="177800"/>
          </a:xfrm>
          <a:prstGeom prst="rect">
            <a:avLst/>
          </a:prstGeom>
          <a:noFill/>
          <a:ln w="9525">
            <a:noFill/>
          </a:ln>
        </p:spPr>
      </p:pic>
      <p:pic>
        <p:nvPicPr>
          <p:cNvPr id="13322" name="Imagen 6" descr="C:\Users\Design\Documents\Edu\Product Launch\btns.png">
            <a:hlinkClick r:id="" action="ppaction://hlinkshowjump?jump=previousslide"/>
          </p:cNvPr>
          <p:cNvPicPr>
            <a:picLocks noChangeAspect="1"/>
          </p:cNvPicPr>
          <p:nvPr/>
        </p:nvPicPr>
        <p:blipFill>
          <a:blip r:embed="rId3"/>
          <a:stretch>
            <a:fillRect/>
          </a:stretch>
        </p:blipFill>
        <p:spPr>
          <a:xfrm>
            <a:off x="7431088" y="4870450"/>
            <a:ext cx="176212" cy="177800"/>
          </a:xfrm>
          <a:prstGeom prst="rect">
            <a:avLst/>
          </a:prstGeom>
          <a:noFill/>
          <a:ln w="9525">
            <a:noFill/>
          </a:ln>
        </p:spPr>
      </p:pic>
      <p:sp>
        <p:nvSpPr>
          <p:cNvPr id="13323" name="13 CuadroTexto"/>
          <p:cNvSpPr/>
          <p:nvPr/>
        </p:nvSpPr>
        <p:spPr>
          <a:xfrm>
            <a:off x="7699375" y="4822825"/>
            <a:ext cx="277813" cy="276225"/>
          </a:xfrm>
          <a:prstGeom prst="rect">
            <a:avLst/>
          </a:prstGeom>
          <a:noFill/>
          <a:ln w="9525">
            <a:noFill/>
          </a:ln>
        </p:spPr>
        <p:txBody>
          <a:bodyPr wrap="none">
            <a:spAutoFit/>
          </a:bodyPr>
          <a:p>
            <a:pPr algn="ctr" eaLnBrk="1" hangingPunct="1">
              <a:buFont typeface="Arial" panose="020B0604020202020204" pitchFamily="34" charset="0"/>
              <a:buNone/>
            </a:pPr>
            <a:r>
              <a:rPr lang="en-US" altLang="zh-CN" sz="1200" b="1" dirty="0">
                <a:solidFill>
                  <a:srgbClr val="04AEDA"/>
                </a:solidFill>
                <a:latin typeface="方正兰亭黑_GBK" charset="-122"/>
                <a:ea typeface="方正兰亭黑_GBK" charset="-122"/>
                <a:sym typeface="方正兰亭黑_GBK" charset="-122"/>
              </a:rPr>
              <a:t>5</a:t>
            </a:r>
            <a:endParaRPr lang="en-US" altLang="zh-CN" sz="1200" b="1" dirty="0">
              <a:solidFill>
                <a:srgbClr val="04AEDA"/>
              </a:solidFill>
              <a:latin typeface="方正兰亭黑_GBK" charset="-122"/>
              <a:ea typeface="方正兰亭黑_GBK" charset="-122"/>
              <a:sym typeface="方正兰亭黑_GBK" charset="-122"/>
            </a:endParaRPr>
          </a:p>
        </p:txBody>
      </p:sp>
      <p:sp>
        <p:nvSpPr>
          <p:cNvPr id="5" name="文本框 4"/>
          <p:cNvSpPr txBox="1"/>
          <p:nvPr/>
        </p:nvSpPr>
        <p:spPr>
          <a:xfrm>
            <a:off x="332105" y="227965"/>
            <a:ext cx="8658860" cy="398780"/>
          </a:xfrm>
          <a:prstGeom prst="rect">
            <a:avLst/>
          </a:prstGeom>
          <a:noFill/>
        </p:spPr>
        <p:txBody>
          <a:bodyPr wrap="square" rtlCol="0">
            <a:spAutoFit/>
          </a:bodyPr>
          <a:p>
            <a:r>
              <a:rPr lang="en-US" altLang="zh-CN"/>
              <a:t>       </a:t>
            </a:r>
            <a:r>
              <a:rPr lang="zh-CN" altLang="en-US" sz="2000"/>
              <a:t>七、</a:t>
            </a:r>
            <a:r>
              <a:rPr lang="zh-CN" altLang="en-US" sz="2000">
                <a:latin typeface="微软雅黑" panose="020B0503020204020204" pitchFamily="34" charset="-122"/>
                <a:ea typeface="微软雅黑" panose="020B0503020204020204" pitchFamily="34" charset="-122"/>
              </a:rPr>
              <a:t>编制招标控制价时应注意的问题</a:t>
            </a:r>
            <a:endParaRPr lang="zh-CN" altLang="en-US" sz="2000">
              <a:latin typeface="微软雅黑" panose="020B0503020204020204" pitchFamily="34" charset="-122"/>
              <a:ea typeface="微软雅黑" panose="020B0503020204020204" pitchFamily="34" charset="-122"/>
            </a:endParaRPr>
          </a:p>
        </p:txBody>
      </p:sp>
      <p:sp>
        <p:nvSpPr>
          <p:cNvPr id="29" name="任意多边形 28"/>
          <p:cNvSpPr/>
          <p:nvPr>
            <p:custDataLst>
              <p:tags r:id="rId4"/>
            </p:custDataLst>
          </p:nvPr>
        </p:nvSpPr>
        <p:spPr bwMode="auto">
          <a:xfrm>
            <a:off x="1301102" y="1279102"/>
            <a:ext cx="6466231" cy="662710"/>
          </a:xfrm>
          <a:custGeom>
            <a:avLst/>
            <a:gdLst>
              <a:gd name="connsiteX0" fmla="*/ 9172116 w 9559256"/>
              <a:gd name="connsiteY0" fmla="*/ 443714 h 979708"/>
              <a:gd name="connsiteX1" fmla="*/ 0 w 9559256"/>
              <a:gd name="connsiteY1" fmla="*/ 443714 h 979708"/>
              <a:gd name="connsiteX2" fmla="*/ 0 w 9559256"/>
              <a:gd name="connsiteY2" fmla="*/ 332875 h 979708"/>
              <a:gd name="connsiteX3" fmla="*/ 8939653 w 9559256"/>
              <a:gd name="connsiteY3" fmla="*/ 332875 h 979708"/>
              <a:gd name="connsiteX4" fmla="*/ 8914087 w 9559256"/>
              <a:gd name="connsiteY4" fmla="*/ 313673 h 979708"/>
              <a:gd name="connsiteX5" fmla="*/ 8907645 w 9559256"/>
              <a:gd name="connsiteY5" fmla="*/ 306607 h 979708"/>
              <a:gd name="connsiteX6" fmla="*/ 8901202 w 9559256"/>
              <a:gd name="connsiteY6" fmla="*/ 299541 h 979708"/>
              <a:gd name="connsiteX7" fmla="*/ 8895680 w 9559256"/>
              <a:gd name="connsiteY7" fmla="*/ 292475 h 979708"/>
              <a:gd name="connsiteX8" fmla="*/ 8890771 w 9559256"/>
              <a:gd name="connsiteY8" fmla="*/ 284487 h 979708"/>
              <a:gd name="connsiteX9" fmla="*/ 8885863 w 9559256"/>
              <a:gd name="connsiteY9" fmla="*/ 276807 h 979708"/>
              <a:gd name="connsiteX10" fmla="*/ 8881261 w 9559256"/>
              <a:gd name="connsiteY10" fmla="*/ 269126 h 979708"/>
              <a:gd name="connsiteX11" fmla="*/ 8877273 w 9559256"/>
              <a:gd name="connsiteY11" fmla="*/ 260831 h 979708"/>
              <a:gd name="connsiteX12" fmla="*/ 8873898 w 9559256"/>
              <a:gd name="connsiteY12" fmla="*/ 252844 h 979708"/>
              <a:gd name="connsiteX13" fmla="*/ 8870524 w 9559256"/>
              <a:gd name="connsiteY13" fmla="*/ 244241 h 979708"/>
              <a:gd name="connsiteX14" fmla="*/ 8867763 w 9559256"/>
              <a:gd name="connsiteY14" fmla="*/ 235639 h 979708"/>
              <a:gd name="connsiteX15" fmla="*/ 8865615 w 9559256"/>
              <a:gd name="connsiteY15" fmla="*/ 227344 h 979708"/>
              <a:gd name="connsiteX16" fmla="*/ 8863468 w 9559256"/>
              <a:gd name="connsiteY16" fmla="*/ 218742 h 979708"/>
              <a:gd name="connsiteX17" fmla="*/ 8862240 w 9559256"/>
              <a:gd name="connsiteY17" fmla="*/ 209832 h 979708"/>
              <a:gd name="connsiteX18" fmla="*/ 8861013 w 9559256"/>
              <a:gd name="connsiteY18" fmla="*/ 201230 h 979708"/>
              <a:gd name="connsiteX19" fmla="*/ 8860706 w 9559256"/>
              <a:gd name="connsiteY19" fmla="*/ 192321 h 979708"/>
              <a:gd name="connsiteX20" fmla="*/ 8860400 w 9559256"/>
              <a:gd name="connsiteY20" fmla="*/ 183719 h 979708"/>
              <a:gd name="connsiteX21" fmla="*/ 8860706 w 9559256"/>
              <a:gd name="connsiteY21" fmla="*/ 175116 h 979708"/>
              <a:gd name="connsiteX22" fmla="*/ 8861013 w 9559256"/>
              <a:gd name="connsiteY22" fmla="*/ 166207 h 979708"/>
              <a:gd name="connsiteX23" fmla="*/ 8862240 w 9559256"/>
              <a:gd name="connsiteY23" fmla="*/ 157298 h 979708"/>
              <a:gd name="connsiteX24" fmla="*/ 8863468 w 9559256"/>
              <a:gd name="connsiteY24" fmla="*/ 148388 h 979708"/>
              <a:gd name="connsiteX25" fmla="*/ 8865615 w 9559256"/>
              <a:gd name="connsiteY25" fmla="*/ 140093 h 979708"/>
              <a:gd name="connsiteX26" fmla="*/ 8867763 w 9559256"/>
              <a:gd name="connsiteY26" fmla="*/ 131491 h 979708"/>
              <a:gd name="connsiteX27" fmla="*/ 8870524 w 9559256"/>
              <a:gd name="connsiteY27" fmla="*/ 122889 h 979708"/>
              <a:gd name="connsiteX28" fmla="*/ 8873898 w 9559256"/>
              <a:gd name="connsiteY28" fmla="*/ 114594 h 979708"/>
              <a:gd name="connsiteX29" fmla="*/ 8877273 w 9559256"/>
              <a:gd name="connsiteY29" fmla="*/ 106299 h 979708"/>
              <a:gd name="connsiteX30" fmla="*/ 8881261 w 9559256"/>
              <a:gd name="connsiteY30" fmla="*/ 98311 h 979708"/>
              <a:gd name="connsiteX31" fmla="*/ 8885863 w 9559256"/>
              <a:gd name="connsiteY31" fmla="*/ 90630 h 979708"/>
              <a:gd name="connsiteX32" fmla="*/ 8890771 w 9559256"/>
              <a:gd name="connsiteY32" fmla="*/ 82643 h 979708"/>
              <a:gd name="connsiteX33" fmla="*/ 8895680 w 9559256"/>
              <a:gd name="connsiteY33" fmla="*/ 75269 h 979708"/>
              <a:gd name="connsiteX34" fmla="*/ 8901202 w 9559256"/>
              <a:gd name="connsiteY34" fmla="*/ 67896 h 979708"/>
              <a:gd name="connsiteX35" fmla="*/ 8907645 w 9559256"/>
              <a:gd name="connsiteY35" fmla="*/ 60830 h 979708"/>
              <a:gd name="connsiteX36" fmla="*/ 8914087 w 9559256"/>
              <a:gd name="connsiteY36" fmla="*/ 53764 h 979708"/>
              <a:gd name="connsiteX37" fmla="*/ 8920836 w 9559256"/>
              <a:gd name="connsiteY37" fmla="*/ 47312 h 979708"/>
              <a:gd name="connsiteX38" fmla="*/ 8928199 w 9559256"/>
              <a:gd name="connsiteY38" fmla="*/ 41475 h 979708"/>
              <a:gd name="connsiteX39" fmla="*/ 8935255 w 9559256"/>
              <a:gd name="connsiteY39" fmla="*/ 35638 h 979708"/>
              <a:gd name="connsiteX40" fmla="*/ 8942925 w 9559256"/>
              <a:gd name="connsiteY40" fmla="*/ 30415 h 979708"/>
              <a:gd name="connsiteX41" fmla="*/ 8950288 w 9559256"/>
              <a:gd name="connsiteY41" fmla="*/ 25499 h 979708"/>
              <a:gd name="connsiteX42" fmla="*/ 8958571 w 9559256"/>
              <a:gd name="connsiteY42" fmla="*/ 21198 h 979708"/>
              <a:gd name="connsiteX43" fmla="*/ 8966547 w 9559256"/>
              <a:gd name="connsiteY43" fmla="*/ 16897 h 979708"/>
              <a:gd name="connsiteX44" fmla="*/ 8974830 w 9559256"/>
              <a:gd name="connsiteY44" fmla="*/ 13518 h 979708"/>
              <a:gd name="connsiteX45" fmla="*/ 8982807 w 9559256"/>
              <a:gd name="connsiteY45" fmla="*/ 10138 h 979708"/>
              <a:gd name="connsiteX46" fmla="*/ 8991397 w 9559256"/>
              <a:gd name="connsiteY46" fmla="*/ 7680 h 979708"/>
              <a:gd name="connsiteX47" fmla="*/ 8999987 w 9559256"/>
              <a:gd name="connsiteY47" fmla="*/ 5223 h 979708"/>
              <a:gd name="connsiteX48" fmla="*/ 9008577 w 9559256"/>
              <a:gd name="connsiteY48" fmla="*/ 3687 h 979708"/>
              <a:gd name="connsiteX49" fmla="*/ 9017474 w 9559256"/>
              <a:gd name="connsiteY49" fmla="*/ 2150 h 979708"/>
              <a:gd name="connsiteX50" fmla="*/ 9025757 w 9559256"/>
              <a:gd name="connsiteY50" fmla="*/ 1229 h 979708"/>
              <a:gd name="connsiteX51" fmla="*/ 9034654 w 9559256"/>
              <a:gd name="connsiteY51" fmla="*/ 307 h 979708"/>
              <a:gd name="connsiteX52" fmla="*/ 9043550 w 9559256"/>
              <a:gd name="connsiteY52" fmla="*/ 0 h 979708"/>
              <a:gd name="connsiteX53" fmla="*/ 9052447 w 9559256"/>
              <a:gd name="connsiteY53" fmla="*/ 307 h 979708"/>
              <a:gd name="connsiteX54" fmla="*/ 9061037 w 9559256"/>
              <a:gd name="connsiteY54" fmla="*/ 1229 h 979708"/>
              <a:gd name="connsiteX55" fmla="*/ 9069934 w 9559256"/>
              <a:gd name="connsiteY55" fmla="*/ 2150 h 979708"/>
              <a:gd name="connsiteX56" fmla="*/ 9078524 w 9559256"/>
              <a:gd name="connsiteY56" fmla="*/ 3687 h 979708"/>
              <a:gd name="connsiteX57" fmla="*/ 9087421 w 9559256"/>
              <a:gd name="connsiteY57" fmla="*/ 5223 h 979708"/>
              <a:gd name="connsiteX58" fmla="*/ 9095704 w 9559256"/>
              <a:gd name="connsiteY58" fmla="*/ 7680 h 979708"/>
              <a:gd name="connsiteX59" fmla="*/ 9104294 w 9559256"/>
              <a:gd name="connsiteY59" fmla="*/ 10138 h 979708"/>
              <a:gd name="connsiteX60" fmla="*/ 9112577 w 9559256"/>
              <a:gd name="connsiteY60" fmla="*/ 13518 h 979708"/>
              <a:gd name="connsiteX61" fmla="*/ 9120860 w 9559256"/>
              <a:gd name="connsiteY61" fmla="*/ 16897 h 979708"/>
              <a:gd name="connsiteX62" fmla="*/ 9128837 w 9559256"/>
              <a:gd name="connsiteY62" fmla="*/ 21198 h 979708"/>
              <a:gd name="connsiteX63" fmla="*/ 9136813 w 9559256"/>
              <a:gd name="connsiteY63" fmla="*/ 25499 h 979708"/>
              <a:gd name="connsiteX64" fmla="*/ 9144483 w 9559256"/>
              <a:gd name="connsiteY64" fmla="*/ 30415 h 979708"/>
              <a:gd name="connsiteX65" fmla="*/ 9151846 w 9559256"/>
              <a:gd name="connsiteY65" fmla="*/ 35638 h 979708"/>
              <a:gd name="connsiteX66" fmla="*/ 9159208 w 9559256"/>
              <a:gd name="connsiteY66" fmla="*/ 41475 h 979708"/>
              <a:gd name="connsiteX67" fmla="*/ 9166264 w 9559256"/>
              <a:gd name="connsiteY67" fmla="*/ 47312 h 979708"/>
              <a:gd name="connsiteX68" fmla="*/ 9173014 w 9559256"/>
              <a:gd name="connsiteY68" fmla="*/ 53764 h 979708"/>
              <a:gd name="connsiteX69" fmla="*/ 9505569 w 9559256"/>
              <a:gd name="connsiteY69" fmla="*/ 386793 h 979708"/>
              <a:gd name="connsiteX70" fmla="*/ 9511398 w 9559256"/>
              <a:gd name="connsiteY70" fmla="*/ 392937 h 979708"/>
              <a:gd name="connsiteX71" fmla="*/ 9517226 w 9559256"/>
              <a:gd name="connsiteY71" fmla="*/ 399696 h 979708"/>
              <a:gd name="connsiteX72" fmla="*/ 9522749 w 9559256"/>
              <a:gd name="connsiteY72" fmla="*/ 406455 h 979708"/>
              <a:gd name="connsiteX73" fmla="*/ 9527657 w 9559256"/>
              <a:gd name="connsiteY73" fmla="*/ 413828 h 979708"/>
              <a:gd name="connsiteX74" fmla="*/ 9532566 w 9559256"/>
              <a:gd name="connsiteY74" fmla="*/ 421509 h 979708"/>
              <a:gd name="connsiteX75" fmla="*/ 9536861 w 9559256"/>
              <a:gd name="connsiteY75" fmla="*/ 428882 h 979708"/>
              <a:gd name="connsiteX76" fmla="*/ 9540849 w 9559256"/>
              <a:gd name="connsiteY76" fmla="*/ 436870 h 979708"/>
              <a:gd name="connsiteX77" fmla="*/ 9544837 w 9559256"/>
              <a:gd name="connsiteY77" fmla="*/ 445165 h 979708"/>
              <a:gd name="connsiteX78" fmla="*/ 9547905 w 9559256"/>
              <a:gd name="connsiteY78" fmla="*/ 453153 h 979708"/>
              <a:gd name="connsiteX79" fmla="*/ 9550666 w 9559256"/>
              <a:gd name="connsiteY79" fmla="*/ 461755 h 979708"/>
              <a:gd name="connsiteX80" fmla="*/ 9553120 w 9559256"/>
              <a:gd name="connsiteY80" fmla="*/ 470357 h 979708"/>
              <a:gd name="connsiteX81" fmla="*/ 9555268 w 9559256"/>
              <a:gd name="connsiteY81" fmla="*/ 479266 h 979708"/>
              <a:gd name="connsiteX82" fmla="*/ 9557108 w 9559256"/>
              <a:gd name="connsiteY82" fmla="*/ 488483 h 979708"/>
              <a:gd name="connsiteX83" fmla="*/ 9558029 w 9559256"/>
              <a:gd name="connsiteY83" fmla="*/ 497700 h 979708"/>
              <a:gd name="connsiteX84" fmla="*/ 9558949 w 9559256"/>
              <a:gd name="connsiteY84" fmla="*/ 506916 h 979708"/>
              <a:gd name="connsiteX85" fmla="*/ 9559256 w 9559256"/>
              <a:gd name="connsiteY85" fmla="*/ 516440 h 979708"/>
              <a:gd name="connsiteX86" fmla="*/ 9558949 w 9559256"/>
              <a:gd name="connsiteY86" fmla="*/ 525964 h 979708"/>
              <a:gd name="connsiteX87" fmla="*/ 9558029 w 9559256"/>
              <a:gd name="connsiteY87" fmla="*/ 535181 h 979708"/>
              <a:gd name="connsiteX88" fmla="*/ 9557108 w 9559256"/>
              <a:gd name="connsiteY88" fmla="*/ 544397 h 979708"/>
              <a:gd name="connsiteX89" fmla="*/ 9555268 w 9559256"/>
              <a:gd name="connsiteY89" fmla="*/ 553307 h 979708"/>
              <a:gd name="connsiteX90" fmla="*/ 9553120 w 9559256"/>
              <a:gd name="connsiteY90" fmla="*/ 562524 h 979708"/>
              <a:gd name="connsiteX91" fmla="*/ 9550666 w 9559256"/>
              <a:gd name="connsiteY91" fmla="*/ 570819 h 979708"/>
              <a:gd name="connsiteX92" fmla="*/ 9547905 w 9559256"/>
              <a:gd name="connsiteY92" fmla="*/ 579421 h 979708"/>
              <a:gd name="connsiteX93" fmla="*/ 9544837 w 9559256"/>
              <a:gd name="connsiteY93" fmla="*/ 587716 h 979708"/>
              <a:gd name="connsiteX94" fmla="*/ 9540849 w 9559256"/>
              <a:gd name="connsiteY94" fmla="*/ 596011 h 979708"/>
              <a:gd name="connsiteX95" fmla="*/ 9536861 w 9559256"/>
              <a:gd name="connsiteY95" fmla="*/ 603691 h 979708"/>
              <a:gd name="connsiteX96" fmla="*/ 9532566 w 9559256"/>
              <a:gd name="connsiteY96" fmla="*/ 611679 h 979708"/>
              <a:gd name="connsiteX97" fmla="*/ 9527657 w 9559256"/>
              <a:gd name="connsiteY97" fmla="*/ 619052 h 979708"/>
              <a:gd name="connsiteX98" fmla="*/ 9522749 w 9559256"/>
              <a:gd name="connsiteY98" fmla="*/ 626426 h 979708"/>
              <a:gd name="connsiteX99" fmla="*/ 9517226 w 9559256"/>
              <a:gd name="connsiteY99" fmla="*/ 633185 h 979708"/>
              <a:gd name="connsiteX100" fmla="*/ 9511398 w 9559256"/>
              <a:gd name="connsiteY100" fmla="*/ 639943 h 979708"/>
              <a:gd name="connsiteX101" fmla="*/ 9505569 w 9559256"/>
              <a:gd name="connsiteY101" fmla="*/ 646088 h 979708"/>
              <a:gd name="connsiteX102" fmla="*/ 9173014 w 9559256"/>
              <a:gd name="connsiteY102" fmla="*/ 978809 h 979708"/>
              <a:gd name="connsiteX103" fmla="*/ 9172116 w 9559256"/>
              <a:gd name="connsiteY103" fmla="*/ 979708 h 979708"/>
              <a:gd name="connsiteX104" fmla="*/ 9263556 w 9559256"/>
              <a:gd name="connsiteY104" fmla="*/ 535154 h 979708"/>
              <a:gd name="connsiteX0-1" fmla="*/ 9172116 w 9559256"/>
              <a:gd name="connsiteY0-2" fmla="*/ 443714 h 979708"/>
              <a:gd name="connsiteX1-3" fmla="*/ 0 w 9559256"/>
              <a:gd name="connsiteY1-4" fmla="*/ 443714 h 979708"/>
              <a:gd name="connsiteX2-5" fmla="*/ 0 w 9559256"/>
              <a:gd name="connsiteY2-6" fmla="*/ 332875 h 979708"/>
              <a:gd name="connsiteX3-7" fmla="*/ 8939653 w 9559256"/>
              <a:gd name="connsiteY3-8" fmla="*/ 332875 h 979708"/>
              <a:gd name="connsiteX4-9" fmla="*/ 8914087 w 9559256"/>
              <a:gd name="connsiteY4-10" fmla="*/ 313673 h 979708"/>
              <a:gd name="connsiteX5-11" fmla="*/ 8907645 w 9559256"/>
              <a:gd name="connsiteY5-12" fmla="*/ 306607 h 979708"/>
              <a:gd name="connsiteX6-13" fmla="*/ 8901202 w 9559256"/>
              <a:gd name="connsiteY6-14" fmla="*/ 299541 h 979708"/>
              <a:gd name="connsiteX7-15" fmla="*/ 8895680 w 9559256"/>
              <a:gd name="connsiteY7-16" fmla="*/ 292475 h 979708"/>
              <a:gd name="connsiteX8-17" fmla="*/ 8890771 w 9559256"/>
              <a:gd name="connsiteY8-18" fmla="*/ 284487 h 979708"/>
              <a:gd name="connsiteX9-19" fmla="*/ 8885863 w 9559256"/>
              <a:gd name="connsiteY9-20" fmla="*/ 276807 h 979708"/>
              <a:gd name="connsiteX10-21" fmla="*/ 8881261 w 9559256"/>
              <a:gd name="connsiteY10-22" fmla="*/ 269126 h 979708"/>
              <a:gd name="connsiteX11-23" fmla="*/ 8877273 w 9559256"/>
              <a:gd name="connsiteY11-24" fmla="*/ 260831 h 979708"/>
              <a:gd name="connsiteX12-25" fmla="*/ 8873898 w 9559256"/>
              <a:gd name="connsiteY12-26" fmla="*/ 252844 h 979708"/>
              <a:gd name="connsiteX13-27" fmla="*/ 8870524 w 9559256"/>
              <a:gd name="connsiteY13-28" fmla="*/ 244241 h 979708"/>
              <a:gd name="connsiteX14-29" fmla="*/ 8867763 w 9559256"/>
              <a:gd name="connsiteY14-30" fmla="*/ 235639 h 979708"/>
              <a:gd name="connsiteX15-31" fmla="*/ 8865615 w 9559256"/>
              <a:gd name="connsiteY15-32" fmla="*/ 227344 h 979708"/>
              <a:gd name="connsiteX16-33" fmla="*/ 8863468 w 9559256"/>
              <a:gd name="connsiteY16-34" fmla="*/ 218742 h 979708"/>
              <a:gd name="connsiteX17-35" fmla="*/ 8862240 w 9559256"/>
              <a:gd name="connsiteY17-36" fmla="*/ 209832 h 979708"/>
              <a:gd name="connsiteX18-37" fmla="*/ 8861013 w 9559256"/>
              <a:gd name="connsiteY18-38" fmla="*/ 201230 h 979708"/>
              <a:gd name="connsiteX19-39" fmla="*/ 8860706 w 9559256"/>
              <a:gd name="connsiteY19-40" fmla="*/ 192321 h 979708"/>
              <a:gd name="connsiteX20-41" fmla="*/ 8860400 w 9559256"/>
              <a:gd name="connsiteY20-42" fmla="*/ 183719 h 979708"/>
              <a:gd name="connsiteX21-43" fmla="*/ 8860706 w 9559256"/>
              <a:gd name="connsiteY21-44" fmla="*/ 175116 h 979708"/>
              <a:gd name="connsiteX22-45" fmla="*/ 8861013 w 9559256"/>
              <a:gd name="connsiteY22-46" fmla="*/ 166207 h 979708"/>
              <a:gd name="connsiteX23-47" fmla="*/ 8862240 w 9559256"/>
              <a:gd name="connsiteY23-48" fmla="*/ 157298 h 979708"/>
              <a:gd name="connsiteX24-49" fmla="*/ 8863468 w 9559256"/>
              <a:gd name="connsiteY24-50" fmla="*/ 148388 h 979708"/>
              <a:gd name="connsiteX25-51" fmla="*/ 8865615 w 9559256"/>
              <a:gd name="connsiteY25-52" fmla="*/ 140093 h 979708"/>
              <a:gd name="connsiteX26-53" fmla="*/ 8867763 w 9559256"/>
              <a:gd name="connsiteY26-54" fmla="*/ 131491 h 979708"/>
              <a:gd name="connsiteX27-55" fmla="*/ 8870524 w 9559256"/>
              <a:gd name="connsiteY27-56" fmla="*/ 122889 h 979708"/>
              <a:gd name="connsiteX28-57" fmla="*/ 8873898 w 9559256"/>
              <a:gd name="connsiteY28-58" fmla="*/ 114594 h 979708"/>
              <a:gd name="connsiteX29-59" fmla="*/ 8877273 w 9559256"/>
              <a:gd name="connsiteY29-60" fmla="*/ 106299 h 979708"/>
              <a:gd name="connsiteX30-61" fmla="*/ 8881261 w 9559256"/>
              <a:gd name="connsiteY30-62" fmla="*/ 98311 h 979708"/>
              <a:gd name="connsiteX31-63" fmla="*/ 8885863 w 9559256"/>
              <a:gd name="connsiteY31-64" fmla="*/ 90630 h 979708"/>
              <a:gd name="connsiteX32-65" fmla="*/ 8890771 w 9559256"/>
              <a:gd name="connsiteY32-66" fmla="*/ 82643 h 979708"/>
              <a:gd name="connsiteX33-67" fmla="*/ 8895680 w 9559256"/>
              <a:gd name="connsiteY33-68" fmla="*/ 75269 h 979708"/>
              <a:gd name="connsiteX34-69" fmla="*/ 8901202 w 9559256"/>
              <a:gd name="connsiteY34-70" fmla="*/ 67896 h 979708"/>
              <a:gd name="connsiteX35-71" fmla="*/ 8907645 w 9559256"/>
              <a:gd name="connsiteY35-72" fmla="*/ 60830 h 979708"/>
              <a:gd name="connsiteX36-73" fmla="*/ 8914087 w 9559256"/>
              <a:gd name="connsiteY36-74" fmla="*/ 53764 h 979708"/>
              <a:gd name="connsiteX37-75" fmla="*/ 8920836 w 9559256"/>
              <a:gd name="connsiteY37-76" fmla="*/ 47312 h 979708"/>
              <a:gd name="connsiteX38-77" fmla="*/ 8928199 w 9559256"/>
              <a:gd name="connsiteY38-78" fmla="*/ 41475 h 979708"/>
              <a:gd name="connsiteX39-79" fmla="*/ 8935255 w 9559256"/>
              <a:gd name="connsiteY39-80" fmla="*/ 35638 h 979708"/>
              <a:gd name="connsiteX40-81" fmla="*/ 8942925 w 9559256"/>
              <a:gd name="connsiteY40-82" fmla="*/ 30415 h 979708"/>
              <a:gd name="connsiteX41-83" fmla="*/ 8950288 w 9559256"/>
              <a:gd name="connsiteY41-84" fmla="*/ 25499 h 979708"/>
              <a:gd name="connsiteX42-85" fmla="*/ 8958571 w 9559256"/>
              <a:gd name="connsiteY42-86" fmla="*/ 21198 h 979708"/>
              <a:gd name="connsiteX43-87" fmla="*/ 8966547 w 9559256"/>
              <a:gd name="connsiteY43-88" fmla="*/ 16897 h 979708"/>
              <a:gd name="connsiteX44-89" fmla="*/ 8974830 w 9559256"/>
              <a:gd name="connsiteY44-90" fmla="*/ 13518 h 979708"/>
              <a:gd name="connsiteX45-91" fmla="*/ 8982807 w 9559256"/>
              <a:gd name="connsiteY45-92" fmla="*/ 10138 h 979708"/>
              <a:gd name="connsiteX46-93" fmla="*/ 8991397 w 9559256"/>
              <a:gd name="connsiteY46-94" fmla="*/ 7680 h 979708"/>
              <a:gd name="connsiteX47-95" fmla="*/ 8999987 w 9559256"/>
              <a:gd name="connsiteY47-96" fmla="*/ 5223 h 979708"/>
              <a:gd name="connsiteX48-97" fmla="*/ 9008577 w 9559256"/>
              <a:gd name="connsiteY48-98" fmla="*/ 3687 h 979708"/>
              <a:gd name="connsiteX49-99" fmla="*/ 9017474 w 9559256"/>
              <a:gd name="connsiteY49-100" fmla="*/ 2150 h 979708"/>
              <a:gd name="connsiteX50-101" fmla="*/ 9025757 w 9559256"/>
              <a:gd name="connsiteY50-102" fmla="*/ 1229 h 979708"/>
              <a:gd name="connsiteX51-103" fmla="*/ 9034654 w 9559256"/>
              <a:gd name="connsiteY51-104" fmla="*/ 307 h 979708"/>
              <a:gd name="connsiteX52-105" fmla="*/ 9043550 w 9559256"/>
              <a:gd name="connsiteY52-106" fmla="*/ 0 h 979708"/>
              <a:gd name="connsiteX53-107" fmla="*/ 9052447 w 9559256"/>
              <a:gd name="connsiteY53-108" fmla="*/ 307 h 979708"/>
              <a:gd name="connsiteX54-109" fmla="*/ 9061037 w 9559256"/>
              <a:gd name="connsiteY54-110" fmla="*/ 1229 h 979708"/>
              <a:gd name="connsiteX55-111" fmla="*/ 9069934 w 9559256"/>
              <a:gd name="connsiteY55-112" fmla="*/ 2150 h 979708"/>
              <a:gd name="connsiteX56-113" fmla="*/ 9078524 w 9559256"/>
              <a:gd name="connsiteY56-114" fmla="*/ 3687 h 979708"/>
              <a:gd name="connsiteX57-115" fmla="*/ 9087421 w 9559256"/>
              <a:gd name="connsiteY57-116" fmla="*/ 5223 h 979708"/>
              <a:gd name="connsiteX58-117" fmla="*/ 9095704 w 9559256"/>
              <a:gd name="connsiteY58-118" fmla="*/ 7680 h 979708"/>
              <a:gd name="connsiteX59-119" fmla="*/ 9104294 w 9559256"/>
              <a:gd name="connsiteY59-120" fmla="*/ 10138 h 979708"/>
              <a:gd name="connsiteX60-121" fmla="*/ 9112577 w 9559256"/>
              <a:gd name="connsiteY60-122" fmla="*/ 13518 h 979708"/>
              <a:gd name="connsiteX61-123" fmla="*/ 9120860 w 9559256"/>
              <a:gd name="connsiteY61-124" fmla="*/ 16897 h 979708"/>
              <a:gd name="connsiteX62-125" fmla="*/ 9128837 w 9559256"/>
              <a:gd name="connsiteY62-126" fmla="*/ 21198 h 979708"/>
              <a:gd name="connsiteX63-127" fmla="*/ 9136813 w 9559256"/>
              <a:gd name="connsiteY63-128" fmla="*/ 25499 h 979708"/>
              <a:gd name="connsiteX64-129" fmla="*/ 9144483 w 9559256"/>
              <a:gd name="connsiteY64-130" fmla="*/ 30415 h 979708"/>
              <a:gd name="connsiteX65-131" fmla="*/ 9151846 w 9559256"/>
              <a:gd name="connsiteY65-132" fmla="*/ 35638 h 979708"/>
              <a:gd name="connsiteX66-133" fmla="*/ 9159208 w 9559256"/>
              <a:gd name="connsiteY66-134" fmla="*/ 41475 h 979708"/>
              <a:gd name="connsiteX67-135" fmla="*/ 9166264 w 9559256"/>
              <a:gd name="connsiteY67-136" fmla="*/ 47312 h 979708"/>
              <a:gd name="connsiteX68-137" fmla="*/ 9173014 w 9559256"/>
              <a:gd name="connsiteY68-138" fmla="*/ 53764 h 979708"/>
              <a:gd name="connsiteX69-139" fmla="*/ 9505569 w 9559256"/>
              <a:gd name="connsiteY69-140" fmla="*/ 386793 h 979708"/>
              <a:gd name="connsiteX70-141" fmla="*/ 9511398 w 9559256"/>
              <a:gd name="connsiteY70-142" fmla="*/ 392937 h 979708"/>
              <a:gd name="connsiteX71-143" fmla="*/ 9517226 w 9559256"/>
              <a:gd name="connsiteY71-144" fmla="*/ 399696 h 979708"/>
              <a:gd name="connsiteX72-145" fmla="*/ 9522749 w 9559256"/>
              <a:gd name="connsiteY72-146" fmla="*/ 406455 h 979708"/>
              <a:gd name="connsiteX73-147" fmla="*/ 9527657 w 9559256"/>
              <a:gd name="connsiteY73-148" fmla="*/ 413828 h 979708"/>
              <a:gd name="connsiteX74-149" fmla="*/ 9532566 w 9559256"/>
              <a:gd name="connsiteY74-150" fmla="*/ 421509 h 979708"/>
              <a:gd name="connsiteX75-151" fmla="*/ 9536861 w 9559256"/>
              <a:gd name="connsiteY75-152" fmla="*/ 428882 h 979708"/>
              <a:gd name="connsiteX76-153" fmla="*/ 9540849 w 9559256"/>
              <a:gd name="connsiteY76-154" fmla="*/ 436870 h 979708"/>
              <a:gd name="connsiteX77-155" fmla="*/ 9544837 w 9559256"/>
              <a:gd name="connsiteY77-156" fmla="*/ 445165 h 979708"/>
              <a:gd name="connsiteX78-157" fmla="*/ 9547905 w 9559256"/>
              <a:gd name="connsiteY78-158" fmla="*/ 453153 h 979708"/>
              <a:gd name="connsiteX79-159" fmla="*/ 9550666 w 9559256"/>
              <a:gd name="connsiteY79-160" fmla="*/ 461755 h 979708"/>
              <a:gd name="connsiteX80-161" fmla="*/ 9553120 w 9559256"/>
              <a:gd name="connsiteY80-162" fmla="*/ 470357 h 979708"/>
              <a:gd name="connsiteX81-163" fmla="*/ 9555268 w 9559256"/>
              <a:gd name="connsiteY81-164" fmla="*/ 479266 h 979708"/>
              <a:gd name="connsiteX82-165" fmla="*/ 9557108 w 9559256"/>
              <a:gd name="connsiteY82-166" fmla="*/ 488483 h 979708"/>
              <a:gd name="connsiteX83-167" fmla="*/ 9558029 w 9559256"/>
              <a:gd name="connsiteY83-168" fmla="*/ 497700 h 979708"/>
              <a:gd name="connsiteX84-169" fmla="*/ 9558949 w 9559256"/>
              <a:gd name="connsiteY84-170" fmla="*/ 506916 h 979708"/>
              <a:gd name="connsiteX85-171" fmla="*/ 9559256 w 9559256"/>
              <a:gd name="connsiteY85-172" fmla="*/ 516440 h 979708"/>
              <a:gd name="connsiteX86-173" fmla="*/ 9558949 w 9559256"/>
              <a:gd name="connsiteY86-174" fmla="*/ 525964 h 979708"/>
              <a:gd name="connsiteX87-175" fmla="*/ 9558029 w 9559256"/>
              <a:gd name="connsiteY87-176" fmla="*/ 535181 h 979708"/>
              <a:gd name="connsiteX88-177" fmla="*/ 9557108 w 9559256"/>
              <a:gd name="connsiteY88-178" fmla="*/ 544397 h 979708"/>
              <a:gd name="connsiteX89-179" fmla="*/ 9555268 w 9559256"/>
              <a:gd name="connsiteY89-180" fmla="*/ 553307 h 979708"/>
              <a:gd name="connsiteX90-181" fmla="*/ 9553120 w 9559256"/>
              <a:gd name="connsiteY90-182" fmla="*/ 562524 h 979708"/>
              <a:gd name="connsiteX91-183" fmla="*/ 9550666 w 9559256"/>
              <a:gd name="connsiteY91-184" fmla="*/ 570819 h 979708"/>
              <a:gd name="connsiteX92-185" fmla="*/ 9547905 w 9559256"/>
              <a:gd name="connsiteY92-186" fmla="*/ 579421 h 979708"/>
              <a:gd name="connsiteX93-187" fmla="*/ 9544837 w 9559256"/>
              <a:gd name="connsiteY93-188" fmla="*/ 587716 h 979708"/>
              <a:gd name="connsiteX94-189" fmla="*/ 9540849 w 9559256"/>
              <a:gd name="connsiteY94-190" fmla="*/ 596011 h 979708"/>
              <a:gd name="connsiteX95-191" fmla="*/ 9536861 w 9559256"/>
              <a:gd name="connsiteY95-192" fmla="*/ 603691 h 979708"/>
              <a:gd name="connsiteX96-193" fmla="*/ 9532566 w 9559256"/>
              <a:gd name="connsiteY96-194" fmla="*/ 611679 h 979708"/>
              <a:gd name="connsiteX97-195" fmla="*/ 9527657 w 9559256"/>
              <a:gd name="connsiteY97-196" fmla="*/ 619052 h 979708"/>
              <a:gd name="connsiteX98-197" fmla="*/ 9522749 w 9559256"/>
              <a:gd name="connsiteY98-198" fmla="*/ 626426 h 979708"/>
              <a:gd name="connsiteX99-199" fmla="*/ 9517226 w 9559256"/>
              <a:gd name="connsiteY99-200" fmla="*/ 633185 h 979708"/>
              <a:gd name="connsiteX100-201" fmla="*/ 9511398 w 9559256"/>
              <a:gd name="connsiteY100-202" fmla="*/ 639943 h 979708"/>
              <a:gd name="connsiteX101-203" fmla="*/ 9505569 w 9559256"/>
              <a:gd name="connsiteY101-204" fmla="*/ 646088 h 979708"/>
              <a:gd name="connsiteX102-205" fmla="*/ 9173014 w 9559256"/>
              <a:gd name="connsiteY102-206" fmla="*/ 978809 h 979708"/>
              <a:gd name="connsiteX103-207" fmla="*/ 9172116 w 9559256"/>
              <a:gd name="connsiteY103-208" fmla="*/ 979708 h 979708"/>
              <a:gd name="connsiteX0-209" fmla="*/ 0 w 9559256"/>
              <a:gd name="connsiteY0-210" fmla="*/ 443714 h 979708"/>
              <a:gd name="connsiteX1-211" fmla="*/ 0 w 9559256"/>
              <a:gd name="connsiteY1-212" fmla="*/ 332875 h 979708"/>
              <a:gd name="connsiteX2-213" fmla="*/ 8939653 w 9559256"/>
              <a:gd name="connsiteY2-214" fmla="*/ 332875 h 979708"/>
              <a:gd name="connsiteX3-215" fmla="*/ 8914087 w 9559256"/>
              <a:gd name="connsiteY3-216" fmla="*/ 313673 h 979708"/>
              <a:gd name="connsiteX4-217" fmla="*/ 8907645 w 9559256"/>
              <a:gd name="connsiteY4-218" fmla="*/ 306607 h 979708"/>
              <a:gd name="connsiteX5-219" fmla="*/ 8901202 w 9559256"/>
              <a:gd name="connsiteY5-220" fmla="*/ 299541 h 979708"/>
              <a:gd name="connsiteX6-221" fmla="*/ 8895680 w 9559256"/>
              <a:gd name="connsiteY6-222" fmla="*/ 292475 h 979708"/>
              <a:gd name="connsiteX7-223" fmla="*/ 8890771 w 9559256"/>
              <a:gd name="connsiteY7-224" fmla="*/ 284487 h 979708"/>
              <a:gd name="connsiteX8-225" fmla="*/ 8885863 w 9559256"/>
              <a:gd name="connsiteY8-226" fmla="*/ 276807 h 979708"/>
              <a:gd name="connsiteX9-227" fmla="*/ 8881261 w 9559256"/>
              <a:gd name="connsiteY9-228" fmla="*/ 269126 h 979708"/>
              <a:gd name="connsiteX10-229" fmla="*/ 8877273 w 9559256"/>
              <a:gd name="connsiteY10-230" fmla="*/ 260831 h 979708"/>
              <a:gd name="connsiteX11-231" fmla="*/ 8873898 w 9559256"/>
              <a:gd name="connsiteY11-232" fmla="*/ 252844 h 979708"/>
              <a:gd name="connsiteX12-233" fmla="*/ 8870524 w 9559256"/>
              <a:gd name="connsiteY12-234" fmla="*/ 244241 h 979708"/>
              <a:gd name="connsiteX13-235" fmla="*/ 8867763 w 9559256"/>
              <a:gd name="connsiteY13-236" fmla="*/ 235639 h 979708"/>
              <a:gd name="connsiteX14-237" fmla="*/ 8865615 w 9559256"/>
              <a:gd name="connsiteY14-238" fmla="*/ 227344 h 979708"/>
              <a:gd name="connsiteX15-239" fmla="*/ 8863468 w 9559256"/>
              <a:gd name="connsiteY15-240" fmla="*/ 218742 h 979708"/>
              <a:gd name="connsiteX16-241" fmla="*/ 8862240 w 9559256"/>
              <a:gd name="connsiteY16-242" fmla="*/ 209832 h 979708"/>
              <a:gd name="connsiteX17-243" fmla="*/ 8861013 w 9559256"/>
              <a:gd name="connsiteY17-244" fmla="*/ 201230 h 979708"/>
              <a:gd name="connsiteX18-245" fmla="*/ 8860706 w 9559256"/>
              <a:gd name="connsiteY18-246" fmla="*/ 192321 h 979708"/>
              <a:gd name="connsiteX19-247" fmla="*/ 8860400 w 9559256"/>
              <a:gd name="connsiteY19-248" fmla="*/ 183719 h 979708"/>
              <a:gd name="connsiteX20-249" fmla="*/ 8860706 w 9559256"/>
              <a:gd name="connsiteY20-250" fmla="*/ 175116 h 979708"/>
              <a:gd name="connsiteX21-251" fmla="*/ 8861013 w 9559256"/>
              <a:gd name="connsiteY21-252" fmla="*/ 166207 h 979708"/>
              <a:gd name="connsiteX22-253" fmla="*/ 8862240 w 9559256"/>
              <a:gd name="connsiteY22-254" fmla="*/ 157298 h 979708"/>
              <a:gd name="connsiteX23-255" fmla="*/ 8863468 w 9559256"/>
              <a:gd name="connsiteY23-256" fmla="*/ 148388 h 979708"/>
              <a:gd name="connsiteX24-257" fmla="*/ 8865615 w 9559256"/>
              <a:gd name="connsiteY24-258" fmla="*/ 140093 h 979708"/>
              <a:gd name="connsiteX25-259" fmla="*/ 8867763 w 9559256"/>
              <a:gd name="connsiteY25-260" fmla="*/ 131491 h 979708"/>
              <a:gd name="connsiteX26-261" fmla="*/ 8870524 w 9559256"/>
              <a:gd name="connsiteY26-262" fmla="*/ 122889 h 979708"/>
              <a:gd name="connsiteX27-263" fmla="*/ 8873898 w 9559256"/>
              <a:gd name="connsiteY27-264" fmla="*/ 114594 h 979708"/>
              <a:gd name="connsiteX28-265" fmla="*/ 8877273 w 9559256"/>
              <a:gd name="connsiteY28-266" fmla="*/ 106299 h 979708"/>
              <a:gd name="connsiteX29-267" fmla="*/ 8881261 w 9559256"/>
              <a:gd name="connsiteY29-268" fmla="*/ 98311 h 979708"/>
              <a:gd name="connsiteX30-269" fmla="*/ 8885863 w 9559256"/>
              <a:gd name="connsiteY30-270" fmla="*/ 90630 h 979708"/>
              <a:gd name="connsiteX31-271" fmla="*/ 8890771 w 9559256"/>
              <a:gd name="connsiteY31-272" fmla="*/ 82643 h 979708"/>
              <a:gd name="connsiteX32-273" fmla="*/ 8895680 w 9559256"/>
              <a:gd name="connsiteY32-274" fmla="*/ 75269 h 979708"/>
              <a:gd name="connsiteX33-275" fmla="*/ 8901202 w 9559256"/>
              <a:gd name="connsiteY33-276" fmla="*/ 67896 h 979708"/>
              <a:gd name="connsiteX34-277" fmla="*/ 8907645 w 9559256"/>
              <a:gd name="connsiteY34-278" fmla="*/ 60830 h 979708"/>
              <a:gd name="connsiteX35-279" fmla="*/ 8914087 w 9559256"/>
              <a:gd name="connsiteY35-280" fmla="*/ 53764 h 979708"/>
              <a:gd name="connsiteX36-281" fmla="*/ 8920836 w 9559256"/>
              <a:gd name="connsiteY36-282" fmla="*/ 47312 h 979708"/>
              <a:gd name="connsiteX37-283" fmla="*/ 8928199 w 9559256"/>
              <a:gd name="connsiteY37-284" fmla="*/ 41475 h 979708"/>
              <a:gd name="connsiteX38-285" fmla="*/ 8935255 w 9559256"/>
              <a:gd name="connsiteY38-286" fmla="*/ 35638 h 979708"/>
              <a:gd name="connsiteX39-287" fmla="*/ 8942925 w 9559256"/>
              <a:gd name="connsiteY39-288" fmla="*/ 30415 h 979708"/>
              <a:gd name="connsiteX40-289" fmla="*/ 8950288 w 9559256"/>
              <a:gd name="connsiteY40-290" fmla="*/ 25499 h 979708"/>
              <a:gd name="connsiteX41-291" fmla="*/ 8958571 w 9559256"/>
              <a:gd name="connsiteY41-292" fmla="*/ 21198 h 979708"/>
              <a:gd name="connsiteX42-293" fmla="*/ 8966547 w 9559256"/>
              <a:gd name="connsiteY42-294" fmla="*/ 16897 h 979708"/>
              <a:gd name="connsiteX43-295" fmla="*/ 8974830 w 9559256"/>
              <a:gd name="connsiteY43-296" fmla="*/ 13518 h 979708"/>
              <a:gd name="connsiteX44-297" fmla="*/ 8982807 w 9559256"/>
              <a:gd name="connsiteY44-298" fmla="*/ 10138 h 979708"/>
              <a:gd name="connsiteX45-299" fmla="*/ 8991397 w 9559256"/>
              <a:gd name="connsiteY45-300" fmla="*/ 7680 h 979708"/>
              <a:gd name="connsiteX46-301" fmla="*/ 8999987 w 9559256"/>
              <a:gd name="connsiteY46-302" fmla="*/ 5223 h 979708"/>
              <a:gd name="connsiteX47-303" fmla="*/ 9008577 w 9559256"/>
              <a:gd name="connsiteY47-304" fmla="*/ 3687 h 979708"/>
              <a:gd name="connsiteX48-305" fmla="*/ 9017474 w 9559256"/>
              <a:gd name="connsiteY48-306" fmla="*/ 2150 h 979708"/>
              <a:gd name="connsiteX49-307" fmla="*/ 9025757 w 9559256"/>
              <a:gd name="connsiteY49-308" fmla="*/ 1229 h 979708"/>
              <a:gd name="connsiteX50-309" fmla="*/ 9034654 w 9559256"/>
              <a:gd name="connsiteY50-310" fmla="*/ 307 h 979708"/>
              <a:gd name="connsiteX51-311" fmla="*/ 9043550 w 9559256"/>
              <a:gd name="connsiteY51-312" fmla="*/ 0 h 979708"/>
              <a:gd name="connsiteX52-313" fmla="*/ 9052447 w 9559256"/>
              <a:gd name="connsiteY52-314" fmla="*/ 307 h 979708"/>
              <a:gd name="connsiteX53-315" fmla="*/ 9061037 w 9559256"/>
              <a:gd name="connsiteY53-316" fmla="*/ 1229 h 979708"/>
              <a:gd name="connsiteX54-317" fmla="*/ 9069934 w 9559256"/>
              <a:gd name="connsiteY54-318" fmla="*/ 2150 h 979708"/>
              <a:gd name="connsiteX55-319" fmla="*/ 9078524 w 9559256"/>
              <a:gd name="connsiteY55-320" fmla="*/ 3687 h 979708"/>
              <a:gd name="connsiteX56-321" fmla="*/ 9087421 w 9559256"/>
              <a:gd name="connsiteY56-322" fmla="*/ 5223 h 979708"/>
              <a:gd name="connsiteX57-323" fmla="*/ 9095704 w 9559256"/>
              <a:gd name="connsiteY57-324" fmla="*/ 7680 h 979708"/>
              <a:gd name="connsiteX58-325" fmla="*/ 9104294 w 9559256"/>
              <a:gd name="connsiteY58-326" fmla="*/ 10138 h 979708"/>
              <a:gd name="connsiteX59-327" fmla="*/ 9112577 w 9559256"/>
              <a:gd name="connsiteY59-328" fmla="*/ 13518 h 979708"/>
              <a:gd name="connsiteX60-329" fmla="*/ 9120860 w 9559256"/>
              <a:gd name="connsiteY60-330" fmla="*/ 16897 h 979708"/>
              <a:gd name="connsiteX61-331" fmla="*/ 9128837 w 9559256"/>
              <a:gd name="connsiteY61-332" fmla="*/ 21198 h 979708"/>
              <a:gd name="connsiteX62-333" fmla="*/ 9136813 w 9559256"/>
              <a:gd name="connsiteY62-334" fmla="*/ 25499 h 979708"/>
              <a:gd name="connsiteX63-335" fmla="*/ 9144483 w 9559256"/>
              <a:gd name="connsiteY63-336" fmla="*/ 30415 h 979708"/>
              <a:gd name="connsiteX64-337" fmla="*/ 9151846 w 9559256"/>
              <a:gd name="connsiteY64-338" fmla="*/ 35638 h 979708"/>
              <a:gd name="connsiteX65-339" fmla="*/ 9159208 w 9559256"/>
              <a:gd name="connsiteY65-340" fmla="*/ 41475 h 979708"/>
              <a:gd name="connsiteX66-341" fmla="*/ 9166264 w 9559256"/>
              <a:gd name="connsiteY66-342" fmla="*/ 47312 h 979708"/>
              <a:gd name="connsiteX67-343" fmla="*/ 9173014 w 9559256"/>
              <a:gd name="connsiteY67-344" fmla="*/ 53764 h 979708"/>
              <a:gd name="connsiteX68-345" fmla="*/ 9505569 w 9559256"/>
              <a:gd name="connsiteY68-346" fmla="*/ 386793 h 979708"/>
              <a:gd name="connsiteX69-347" fmla="*/ 9511398 w 9559256"/>
              <a:gd name="connsiteY69-348" fmla="*/ 392937 h 979708"/>
              <a:gd name="connsiteX70-349" fmla="*/ 9517226 w 9559256"/>
              <a:gd name="connsiteY70-350" fmla="*/ 399696 h 979708"/>
              <a:gd name="connsiteX71-351" fmla="*/ 9522749 w 9559256"/>
              <a:gd name="connsiteY71-352" fmla="*/ 406455 h 979708"/>
              <a:gd name="connsiteX72-353" fmla="*/ 9527657 w 9559256"/>
              <a:gd name="connsiteY72-354" fmla="*/ 413828 h 979708"/>
              <a:gd name="connsiteX73-355" fmla="*/ 9532566 w 9559256"/>
              <a:gd name="connsiteY73-356" fmla="*/ 421509 h 979708"/>
              <a:gd name="connsiteX74-357" fmla="*/ 9536861 w 9559256"/>
              <a:gd name="connsiteY74-358" fmla="*/ 428882 h 979708"/>
              <a:gd name="connsiteX75-359" fmla="*/ 9540849 w 9559256"/>
              <a:gd name="connsiteY75-360" fmla="*/ 436870 h 979708"/>
              <a:gd name="connsiteX76-361" fmla="*/ 9544837 w 9559256"/>
              <a:gd name="connsiteY76-362" fmla="*/ 445165 h 979708"/>
              <a:gd name="connsiteX77-363" fmla="*/ 9547905 w 9559256"/>
              <a:gd name="connsiteY77-364" fmla="*/ 453153 h 979708"/>
              <a:gd name="connsiteX78-365" fmla="*/ 9550666 w 9559256"/>
              <a:gd name="connsiteY78-366" fmla="*/ 461755 h 979708"/>
              <a:gd name="connsiteX79-367" fmla="*/ 9553120 w 9559256"/>
              <a:gd name="connsiteY79-368" fmla="*/ 470357 h 979708"/>
              <a:gd name="connsiteX80-369" fmla="*/ 9555268 w 9559256"/>
              <a:gd name="connsiteY80-370" fmla="*/ 479266 h 979708"/>
              <a:gd name="connsiteX81-371" fmla="*/ 9557108 w 9559256"/>
              <a:gd name="connsiteY81-372" fmla="*/ 488483 h 979708"/>
              <a:gd name="connsiteX82-373" fmla="*/ 9558029 w 9559256"/>
              <a:gd name="connsiteY82-374" fmla="*/ 497700 h 979708"/>
              <a:gd name="connsiteX83-375" fmla="*/ 9558949 w 9559256"/>
              <a:gd name="connsiteY83-376" fmla="*/ 506916 h 979708"/>
              <a:gd name="connsiteX84-377" fmla="*/ 9559256 w 9559256"/>
              <a:gd name="connsiteY84-378" fmla="*/ 516440 h 979708"/>
              <a:gd name="connsiteX85-379" fmla="*/ 9558949 w 9559256"/>
              <a:gd name="connsiteY85-380" fmla="*/ 525964 h 979708"/>
              <a:gd name="connsiteX86-381" fmla="*/ 9558029 w 9559256"/>
              <a:gd name="connsiteY86-382" fmla="*/ 535181 h 979708"/>
              <a:gd name="connsiteX87-383" fmla="*/ 9557108 w 9559256"/>
              <a:gd name="connsiteY87-384" fmla="*/ 544397 h 979708"/>
              <a:gd name="connsiteX88-385" fmla="*/ 9555268 w 9559256"/>
              <a:gd name="connsiteY88-386" fmla="*/ 553307 h 979708"/>
              <a:gd name="connsiteX89-387" fmla="*/ 9553120 w 9559256"/>
              <a:gd name="connsiteY89-388" fmla="*/ 562524 h 979708"/>
              <a:gd name="connsiteX90-389" fmla="*/ 9550666 w 9559256"/>
              <a:gd name="connsiteY90-390" fmla="*/ 570819 h 979708"/>
              <a:gd name="connsiteX91-391" fmla="*/ 9547905 w 9559256"/>
              <a:gd name="connsiteY91-392" fmla="*/ 579421 h 979708"/>
              <a:gd name="connsiteX92-393" fmla="*/ 9544837 w 9559256"/>
              <a:gd name="connsiteY92-394" fmla="*/ 587716 h 979708"/>
              <a:gd name="connsiteX93-395" fmla="*/ 9540849 w 9559256"/>
              <a:gd name="connsiteY93-396" fmla="*/ 596011 h 979708"/>
              <a:gd name="connsiteX94-397" fmla="*/ 9536861 w 9559256"/>
              <a:gd name="connsiteY94-398" fmla="*/ 603691 h 979708"/>
              <a:gd name="connsiteX95-399" fmla="*/ 9532566 w 9559256"/>
              <a:gd name="connsiteY95-400" fmla="*/ 611679 h 979708"/>
              <a:gd name="connsiteX96-401" fmla="*/ 9527657 w 9559256"/>
              <a:gd name="connsiteY96-402" fmla="*/ 619052 h 979708"/>
              <a:gd name="connsiteX97-403" fmla="*/ 9522749 w 9559256"/>
              <a:gd name="connsiteY97-404" fmla="*/ 626426 h 979708"/>
              <a:gd name="connsiteX98-405" fmla="*/ 9517226 w 9559256"/>
              <a:gd name="connsiteY98-406" fmla="*/ 633185 h 979708"/>
              <a:gd name="connsiteX99-407" fmla="*/ 9511398 w 9559256"/>
              <a:gd name="connsiteY99-408" fmla="*/ 639943 h 979708"/>
              <a:gd name="connsiteX100-409" fmla="*/ 9505569 w 9559256"/>
              <a:gd name="connsiteY100-410" fmla="*/ 646088 h 979708"/>
              <a:gd name="connsiteX101-411" fmla="*/ 9173014 w 9559256"/>
              <a:gd name="connsiteY101-412" fmla="*/ 978809 h 979708"/>
              <a:gd name="connsiteX102-413" fmla="*/ 9172116 w 9559256"/>
              <a:gd name="connsiteY102-414" fmla="*/ 979708 h 979708"/>
              <a:gd name="connsiteX0-415" fmla="*/ 0 w 9559256"/>
              <a:gd name="connsiteY0-416" fmla="*/ 332875 h 979708"/>
              <a:gd name="connsiteX1-417" fmla="*/ 8939653 w 9559256"/>
              <a:gd name="connsiteY1-418" fmla="*/ 332875 h 979708"/>
              <a:gd name="connsiteX2-419" fmla="*/ 8914087 w 9559256"/>
              <a:gd name="connsiteY2-420" fmla="*/ 313673 h 979708"/>
              <a:gd name="connsiteX3-421" fmla="*/ 8907645 w 9559256"/>
              <a:gd name="connsiteY3-422" fmla="*/ 306607 h 979708"/>
              <a:gd name="connsiteX4-423" fmla="*/ 8901202 w 9559256"/>
              <a:gd name="connsiteY4-424" fmla="*/ 299541 h 979708"/>
              <a:gd name="connsiteX5-425" fmla="*/ 8895680 w 9559256"/>
              <a:gd name="connsiteY5-426" fmla="*/ 292475 h 979708"/>
              <a:gd name="connsiteX6-427" fmla="*/ 8890771 w 9559256"/>
              <a:gd name="connsiteY6-428" fmla="*/ 284487 h 979708"/>
              <a:gd name="connsiteX7-429" fmla="*/ 8885863 w 9559256"/>
              <a:gd name="connsiteY7-430" fmla="*/ 276807 h 979708"/>
              <a:gd name="connsiteX8-431" fmla="*/ 8881261 w 9559256"/>
              <a:gd name="connsiteY8-432" fmla="*/ 269126 h 979708"/>
              <a:gd name="connsiteX9-433" fmla="*/ 8877273 w 9559256"/>
              <a:gd name="connsiteY9-434" fmla="*/ 260831 h 979708"/>
              <a:gd name="connsiteX10-435" fmla="*/ 8873898 w 9559256"/>
              <a:gd name="connsiteY10-436" fmla="*/ 252844 h 979708"/>
              <a:gd name="connsiteX11-437" fmla="*/ 8870524 w 9559256"/>
              <a:gd name="connsiteY11-438" fmla="*/ 244241 h 979708"/>
              <a:gd name="connsiteX12-439" fmla="*/ 8867763 w 9559256"/>
              <a:gd name="connsiteY12-440" fmla="*/ 235639 h 979708"/>
              <a:gd name="connsiteX13-441" fmla="*/ 8865615 w 9559256"/>
              <a:gd name="connsiteY13-442" fmla="*/ 227344 h 979708"/>
              <a:gd name="connsiteX14-443" fmla="*/ 8863468 w 9559256"/>
              <a:gd name="connsiteY14-444" fmla="*/ 218742 h 979708"/>
              <a:gd name="connsiteX15-445" fmla="*/ 8862240 w 9559256"/>
              <a:gd name="connsiteY15-446" fmla="*/ 209832 h 979708"/>
              <a:gd name="connsiteX16-447" fmla="*/ 8861013 w 9559256"/>
              <a:gd name="connsiteY16-448" fmla="*/ 201230 h 979708"/>
              <a:gd name="connsiteX17-449" fmla="*/ 8860706 w 9559256"/>
              <a:gd name="connsiteY17-450" fmla="*/ 192321 h 979708"/>
              <a:gd name="connsiteX18-451" fmla="*/ 8860400 w 9559256"/>
              <a:gd name="connsiteY18-452" fmla="*/ 183719 h 979708"/>
              <a:gd name="connsiteX19-453" fmla="*/ 8860706 w 9559256"/>
              <a:gd name="connsiteY19-454" fmla="*/ 175116 h 979708"/>
              <a:gd name="connsiteX20-455" fmla="*/ 8861013 w 9559256"/>
              <a:gd name="connsiteY20-456" fmla="*/ 166207 h 979708"/>
              <a:gd name="connsiteX21-457" fmla="*/ 8862240 w 9559256"/>
              <a:gd name="connsiteY21-458" fmla="*/ 157298 h 979708"/>
              <a:gd name="connsiteX22-459" fmla="*/ 8863468 w 9559256"/>
              <a:gd name="connsiteY22-460" fmla="*/ 148388 h 979708"/>
              <a:gd name="connsiteX23-461" fmla="*/ 8865615 w 9559256"/>
              <a:gd name="connsiteY23-462" fmla="*/ 140093 h 979708"/>
              <a:gd name="connsiteX24-463" fmla="*/ 8867763 w 9559256"/>
              <a:gd name="connsiteY24-464" fmla="*/ 131491 h 979708"/>
              <a:gd name="connsiteX25-465" fmla="*/ 8870524 w 9559256"/>
              <a:gd name="connsiteY25-466" fmla="*/ 122889 h 979708"/>
              <a:gd name="connsiteX26-467" fmla="*/ 8873898 w 9559256"/>
              <a:gd name="connsiteY26-468" fmla="*/ 114594 h 979708"/>
              <a:gd name="connsiteX27-469" fmla="*/ 8877273 w 9559256"/>
              <a:gd name="connsiteY27-470" fmla="*/ 106299 h 979708"/>
              <a:gd name="connsiteX28-471" fmla="*/ 8881261 w 9559256"/>
              <a:gd name="connsiteY28-472" fmla="*/ 98311 h 979708"/>
              <a:gd name="connsiteX29-473" fmla="*/ 8885863 w 9559256"/>
              <a:gd name="connsiteY29-474" fmla="*/ 90630 h 979708"/>
              <a:gd name="connsiteX30-475" fmla="*/ 8890771 w 9559256"/>
              <a:gd name="connsiteY30-476" fmla="*/ 82643 h 979708"/>
              <a:gd name="connsiteX31-477" fmla="*/ 8895680 w 9559256"/>
              <a:gd name="connsiteY31-478" fmla="*/ 75269 h 979708"/>
              <a:gd name="connsiteX32-479" fmla="*/ 8901202 w 9559256"/>
              <a:gd name="connsiteY32-480" fmla="*/ 67896 h 979708"/>
              <a:gd name="connsiteX33-481" fmla="*/ 8907645 w 9559256"/>
              <a:gd name="connsiteY33-482" fmla="*/ 60830 h 979708"/>
              <a:gd name="connsiteX34-483" fmla="*/ 8914087 w 9559256"/>
              <a:gd name="connsiteY34-484" fmla="*/ 53764 h 979708"/>
              <a:gd name="connsiteX35-485" fmla="*/ 8920836 w 9559256"/>
              <a:gd name="connsiteY35-486" fmla="*/ 47312 h 979708"/>
              <a:gd name="connsiteX36-487" fmla="*/ 8928199 w 9559256"/>
              <a:gd name="connsiteY36-488" fmla="*/ 41475 h 979708"/>
              <a:gd name="connsiteX37-489" fmla="*/ 8935255 w 9559256"/>
              <a:gd name="connsiteY37-490" fmla="*/ 35638 h 979708"/>
              <a:gd name="connsiteX38-491" fmla="*/ 8942925 w 9559256"/>
              <a:gd name="connsiteY38-492" fmla="*/ 30415 h 979708"/>
              <a:gd name="connsiteX39-493" fmla="*/ 8950288 w 9559256"/>
              <a:gd name="connsiteY39-494" fmla="*/ 25499 h 979708"/>
              <a:gd name="connsiteX40-495" fmla="*/ 8958571 w 9559256"/>
              <a:gd name="connsiteY40-496" fmla="*/ 21198 h 979708"/>
              <a:gd name="connsiteX41-497" fmla="*/ 8966547 w 9559256"/>
              <a:gd name="connsiteY41-498" fmla="*/ 16897 h 979708"/>
              <a:gd name="connsiteX42-499" fmla="*/ 8974830 w 9559256"/>
              <a:gd name="connsiteY42-500" fmla="*/ 13518 h 979708"/>
              <a:gd name="connsiteX43-501" fmla="*/ 8982807 w 9559256"/>
              <a:gd name="connsiteY43-502" fmla="*/ 10138 h 979708"/>
              <a:gd name="connsiteX44-503" fmla="*/ 8991397 w 9559256"/>
              <a:gd name="connsiteY44-504" fmla="*/ 7680 h 979708"/>
              <a:gd name="connsiteX45-505" fmla="*/ 8999987 w 9559256"/>
              <a:gd name="connsiteY45-506" fmla="*/ 5223 h 979708"/>
              <a:gd name="connsiteX46-507" fmla="*/ 9008577 w 9559256"/>
              <a:gd name="connsiteY46-508" fmla="*/ 3687 h 979708"/>
              <a:gd name="connsiteX47-509" fmla="*/ 9017474 w 9559256"/>
              <a:gd name="connsiteY47-510" fmla="*/ 2150 h 979708"/>
              <a:gd name="connsiteX48-511" fmla="*/ 9025757 w 9559256"/>
              <a:gd name="connsiteY48-512" fmla="*/ 1229 h 979708"/>
              <a:gd name="connsiteX49-513" fmla="*/ 9034654 w 9559256"/>
              <a:gd name="connsiteY49-514" fmla="*/ 307 h 979708"/>
              <a:gd name="connsiteX50-515" fmla="*/ 9043550 w 9559256"/>
              <a:gd name="connsiteY50-516" fmla="*/ 0 h 979708"/>
              <a:gd name="connsiteX51-517" fmla="*/ 9052447 w 9559256"/>
              <a:gd name="connsiteY51-518" fmla="*/ 307 h 979708"/>
              <a:gd name="connsiteX52-519" fmla="*/ 9061037 w 9559256"/>
              <a:gd name="connsiteY52-520" fmla="*/ 1229 h 979708"/>
              <a:gd name="connsiteX53-521" fmla="*/ 9069934 w 9559256"/>
              <a:gd name="connsiteY53-522" fmla="*/ 2150 h 979708"/>
              <a:gd name="connsiteX54-523" fmla="*/ 9078524 w 9559256"/>
              <a:gd name="connsiteY54-524" fmla="*/ 3687 h 979708"/>
              <a:gd name="connsiteX55-525" fmla="*/ 9087421 w 9559256"/>
              <a:gd name="connsiteY55-526" fmla="*/ 5223 h 979708"/>
              <a:gd name="connsiteX56-527" fmla="*/ 9095704 w 9559256"/>
              <a:gd name="connsiteY56-528" fmla="*/ 7680 h 979708"/>
              <a:gd name="connsiteX57-529" fmla="*/ 9104294 w 9559256"/>
              <a:gd name="connsiteY57-530" fmla="*/ 10138 h 979708"/>
              <a:gd name="connsiteX58-531" fmla="*/ 9112577 w 9559256"/>
              <a:gd name="connsiteY58-532" fmla="*/ 13518 h 979708"/>
              <a:gd name="connsiteX59-533" fmla="*/ 9120860 w 9559256"/>
              <a:gd name="connsiteY59-534" fmla="*/ 16897 h 979708"/>
              <a:gd name="connsiteX60-535" fmla="*/ 9128837 w 9559256"/>
              <a:gd name="connsiteY60-536" fmla="*/ 21198 h 979708"/>
              <a:gd name="connsiteX61-537" fmla="*/ 9136813 w 9559256"/>
              <a:gd name="connsiteY61-538" fmla="*/ 25499 h 979708"/>
              <a:gd name="connsiteX62-539" fmla="*/ 9144483 w 9559256"/>
              <a:gd name="connsiteY62-540" fmla="*/ 30415 h 979708"/>
              <a:gd name="connsiteX63-541" fmla="*/ 9151846 w 9559256"/>
              <a:gd name="connsiteY63-542" fmla="*/ 35638 h 979708"/>
              <a:gd name="connsiteX64-543" fmla="*/ 9159208 w 9559256"/>
              <a:gd name="connsiteY64-544" fmla="*/ 41475 h 979708"/>
              <a:gd name="connsiteX65-545" fmla="*/ 9166264 w 9559256"/>
              <a:gd name="connsiteY65-546" fmla="*/ 47312 h 979708"/>
              <a:gd name="connsiteX66-547" fmla="*/ 9173014 w 9559256"/>
              <a:gd name="connsiteY66-548" fmla="*/ 53764 h 979708"/>
              <a:gd name="connsiteX67-549" fmla="*/ 9505569 w 9559256"/>
              <a:gd name="connsiteY67-550" fmla="*/ 386793 h 979708"/>
              <a:gd name="connsiteX68-551" fmla="*/ 9511398 w 9559256"/>
              <a:gd name="connsiteY68-552" fmla="*/ 392937 h 979708"/>
              <a:gd name="connsiteX69-553" fmla="*/ 9517226 w 9559256"/>
              <a:gd name="connsiteY69-554" fmla="*/ 399696 h 979708"/>
              <a:gd name="connsiteX70-555" fmla="*/ 9522749 w 9559256"/>
              <a:gd name="connsiteY70-556" fmla="*/ 406455 h 979708"/>
              <a:gd name="connsiteX71-557" fmla="*/ 9527657 w 9559256"/>
              <a:gd name="connsiteY71-558" fmla="*/ 413828 h 979708"/>
              <a:gd name="connsiteX72-559" fmla="*/ 9532566 w 9559256"/>
              <a:gd name="connsiteY72-560" fmla="*/ 421509 h 979708"/>
              <a:gd name="connsiteX73-561" fmla="*/ 9536861 w 9559256"/>
              <a:gd name="connsiteY73-562" fmla="*/ 428882 h 979708"/>
              <a:gd name="connsiteX74-563" fmla="*/ 9540849 w 9559256"/>
              <a:gd name="connsiteY74-564" fmla="*/ 436870 h 979708"/>
              <a:gd name="connsiteX75-565" fmla="*/ 9544837 w 9559256"/>
              <a:gd name="connsiteY75-566" fmla="*/ 445165 h 979708"/>
              <a:gd name="connsiteX76-567" fmla="*/ 9547905 w 9559256"/>
              <a:gd name="connsiteY76-568" fmla="*/ 453153 h 979708"/>
              <a:gd name="connsiteX77-569" fmla="*/ 9550666 w 9559256"/>
              <a:gd name="connsiteY77-570" fmla="*/ 461755 h 979708"/>
              <a:gd name="connsiteX78-571" fmla="*/ 9553120 w 9559256"/>
              <a:gd name="connsiteY78-572" fmla="*/ 470357 h 979708"/>
              <a:gd name="connsiteX79-573" fmla="*/ 9555268 w 9559256"/>
              <a:gd name="connsiteY79-574" fmla="*/ 479266 h 979708"/>
              <a:gd name="connsiteX80-575" fmla="*/ 9557108 w 9559256"/>
              <a:gd name="connsiteY80-576" fmla="*/ 488483 h 979708"/>
              <a:gd name="connsiteX81-577" fmla="*/ 9558029 w 9559256"/>
              <a:gd name="connsiteY81-578" fmla="*/ 497700 h 979708"/>
              <a:gd name="connsiteX82-579" fmla="*/ 9558949 w 9559256"/>
              <a:gd name="connsiteY82-580" fmla="*/ 506916 h 979708"/>
              <a:gd name="connsiteX83-581" fmla="*/ 9559256 w 9559256"/>
              <a:gd name="connsiteY83-582" fmla="*/ 516440 h 979708"/>
              <a:gd name="connsiteX84-583" fmla="*/ 9558949 w 9559256"/>
              <a:gd name="connsiteY84-584" fmla="*/ 525964 h 979708"/>
              <a:gd name="connsiteX85-585" fmla="*/ 9558029 w 9559256"/>
              <a:gd name="connsiteY85-586" fmla="*/ 535181 h 979708"/>
              <a:gd name="connsiteX86-587" fmla="*/ 9557108 w 9559256"/>
              <a:gd name="connsiteY86-588" fmla="*/ 544397 h 979708"/>
              <a:gd name="connsiteX87-589" fmla="*/ 9555268 w 9559256"/>
              <a:gd name="connsiteY87-590" fmla="*/ 553307 h 979708"/>
              <a:gd name="connsiteX88-591" fmla="*/ 9553120 w 9559256"/>
              <a:gd name="connsiteY88-592" fmla="*/ 562524 h 979708"/>
              <a:gd name="connsiteX89-593" fmla="*/ 9550666 w 9559256"/>
              <a:gd name="connsiteY89-594" fmla="*/ 570819 h 979708"/>
              <a:gd name="connsiteX90-595" fmla="*/ 9547905 w 9559256"/>
              <a:gd name="connsiteY90-596" fmla="*/ 579421 h 979708"/>
              <a:gd name="connsiteX91-597" fmla="*/ 9544837 w 9559256"/>
              <a:gd name="connsiteY91-598" fmla="*/ 587716 h 979708"/>
              <a:gd name="connsiteX92-599" fmla="*/ 9540849 w 9559256"/>
              <a:gd name="connsiteY92-600" fmla="*/ 596011 h 979708"/>
              <a:gd name="connsiteX93-601" fmla="*/ 9536861 w 9559256"/>
              <a:gd name="connsiteY93-602" fmla="*/ 603691 h 979708"/>
              <a:gd name="connsiteX94-603" fmla="*/ 9532566 w 9559256"/>
              <a:gd name="connsiteY94-604" fmla="*/ 611679 h 979708"/>
              <a:gd name="connsiteX95-605" fmla="*/ 9527657 w 9559256"/>
              <a:gd name="connsiteY95-606" fmla="*/ 619052 h 979708"/>
              <a:gd name="connsiteX96-607" fmla="*/ 9522749 w 9559256"/>
              <a:gd name="connsiteY96-608" fmla="*/ 626426 h 979708"/>
              <a:gd name="connsiteX97-609" fmla="*/ 9517226 w 9559256"/>
              <a:gd name="connsiteY97-610" fmla="*/ 633185 h 979708"/>
              <a:gd name="connsiteX98-611" fmla="*/ 9511398 w 9559256"/>
              <a:gd name="connsiteY98-612" fmla="*/ 639943 h 979708"/>
              <a:gd name="connsiteX99-613" fmla="*/ 9505569 w 9559256"/>
              <a:gd name="connsiteY99-614" fmla="*/ 646088 h 979708"/>
              <a:gd name="connsiteX100-615" fmla="*/ 9173014 w 9559256"/>
              <a:gd name="connsiteY100-616" fmla="*/ 978809 h 979708"/>
              <a:gd name="connsiteX101-617" fmla="*/ 9172116 w 9559256"/>
              <a:gd name="connsiteY101-618" fmla="*/ 979708 h 979708"/>
            </a:gdLst>
            <a:ahLst/>
            <a:cxnLst>
              <a:cxn ang="0">
                <a:pos x="connsiteX0-415" y="connsiteY0-416"/>
              </a:cxn>
              <a:cxn ang="0">
                <a:pos x="connsiteX1-417" y="connsiteY1-418"/>
              </a:cxn>
              <a:cxn ang="0">
                <a:pos x="connsiteX2-419" y="connsiteY2-420"/>
              </a:cxn>
              <a:cxn ang="0">
                <a:pos x="connsiteX3-421" y="connsiteY3-422"/>
              </a:cxn>
              <a:cxn ang="0">
                <a:pos x="connsiteX4-423" y="connsiteY4-424"/>
              </a:cxn>
              <a:cxn ang="0">
                <a:pos x="connsiteX5-425" y="connsiteY5-426"/>
              </a:cxn>
              <a:cxn ang="0">
                <a:pos x="connsiteX6-427" y="connsiteY6-428"/>
              </a:cxn>
              <a:cxn ang="0">
                <a:pos x="connsiteX7-429" y="connsiteY7-430"/>
              </a:cxn>
              <a:cxn ang="0">
                <a:pos x="connsiteX8-431" y="connsiteY8-432"/>
              </a:cxn>
              <a:cxn ang="0">
                <a:pos x="connsiteX9-433" y="connsiteY9-434"/>
              </a:cxn>
              <a:cxn ang="0">
                <a:pos x="connsiteX10-435" y="connsiteY10-436"/>
              </a:cxn>
              <a:cxn ang="0">
                <a:pos x="connsiteX11-437" y="connsiteY11-438"/>
              </a:cxn>
              <a:cxn ang="0">
                <a:pos x="connsiteX12-439" y="connsiteY12-440"/>
              </a:cxn>
              <a:cxn ang="0">
                <a:pos x="connsiteX13-441" y="connsiteY13-442"/>
              </a:cxn>
              <a:cxn ang="0">
                <a:pos x="connsiteX14-443" y="connsiteY14-444"/>
              </a:cxn>
              <a:cxn ang="0">
                <a:pos x="connsiteX15-445" y="connsiteY15-446"/>
              </a:cxn>
              <a:cxn ang="0">
                <a:pos x="connsiteX16-447" y="connsiteY16-448"/>
              </a:cxn>
              <a:cxn ang="0">
                <a:pos x="connsiteX17-449" y="connsiteY17-450"/>
              </a:cxn>
              <a:cxn ang="0">
                <a:pos x="connsiteX18-451" y="connsiteY18-452"/>
              </a:cxn>
              <a:cxn ang="0">
                <a:pos x="connsiteX19-453" y="connsiteY19-454"/>
              </a:cxn>
              <a:cxn ang="0">
                <a:pos x="connsiteX20-455" y="connsiteY20-456"/>
              </a:cxn>
              <a:cxn ang="0">
                <a:pos x="connsiteX21-457" y="connsiteY21-458"/>
              </a:cxn>
              <a:cxn ang="0">
                <a:pos x="connsiteX22-459" y="connsiteY22-460"/>
              </a:cxn>
              <a:cxn ang="0">
                <a:pos x="connsiteX23-461" y="connsiteY23-462"/>
              </a:cxn>
              <a:cxn ang="0">
                <a:pos x="connsiteX24-463" y="connsiteY24-464"/>
              </a:cxn>
              <a:cxn ang="0">
                <a:pos x="connsiteX25-465" y="connsiteY25-466"/>
              </a:cxn>
              <a:cxn ang="0">
                <a:pos x="connsiteX26-467" y="connsiteY26-468"/>
              </a:cxn>
              <a:cxn ang="0">
                <a:pos x="connsiteX27-469" y="connsiteY27-470"/>
              </a:cxn>
              <a:cxn ang="0">
                <a:pos x="connsiteX28-471" y="connsiteY28-472"/>
              </a:cxn>
              <a:cxn ang="0">
                <a:pos x="connsiteX29-473" y="connsiteY29-474"/>
              </a:cxn>
              <a:cxn ang="0">
                <a:pos x="connsiteX30-475" y="connsiteY30-476"/>
              </a:cxn>
              <a:cxn ang="0">
                <a:pos x="connsiteX31-477" y="connsiteY31-478"/>
              </a:cxn>
              <a:cxn ang="0">
                <a:pos x="connsiteX32-479" y="connsiteY32-480"/>
              </a:cxn>
              <a:cxn ang="0">
                <a:pos x="connsiteX33-481" y="connsiteY33-482"/>
              </a:cxn>
              <a:cxn ang="0">
                <a:pos x="connsiteX34-483" y="connsiteY34-484"/>
              </a:cxn>
              <a:cxn ang="0">
                <a:pos x="connsiteX35-485" y="connsiteY35-486"/>
              </a:cxn>
              <a:cxn ang="0">
                <a:pos x="connsiteX36-487" y="connsiteY36-488"/>
              </a:cxn>
              <a:cxn ang="0">
                <a:pos x="connsiteX37-489" y="connsiteY37-490"/>
              </a:cxn>
              <a:cxn ang="0">
                <a:pos x="connsiteX38-491" y="connsiteY38-492"/>
              </a:cxn>
              <a:cxn ang="0">
                <a:pos x="connsiteX39-493" y="connsiteY39-494"/>
              </a:cxn>
              <a:cxn ang="0">
                <a:pos x="connsiteX40-495" y="connsiteY40-496"/>
              </a:cxn>
              <a:cxn ang="0">
                <a:pos x="connsiteX41-497" y="connsiteY41-498"/>
              </a:cxn>
              <a:cxn ang="0">
                <a:pos x="connsiteX42-499" y="connsiteY42-500"/>
              </a:cxn>
              <a:cxn ang="0">
                <a:pos x="connsiteX43-501" y="connsiteY43-502"/>
              </a:cxn>
              <a:cxn ang="0">
                <a:pos x="connsiteX44-503" y="connsiteY44-504"/>
              </a:cxn>
              <a:cxn ang="0">
                <a:pos x="connsiteX45-505" y="connsiteY45-506"/>
              </a:cxn>
              <a:cxn ang="0">
                <a:pos x="connsiteX46-507" y="connsiteY46-508"/>
              </a:cxn>
              <a:cxn ang="0">
                <a:pos x="connsiteX47-509" y="connsiteY47-510"/>
              </a:cxn>
              <a:cxn ang="0">
                <a:pos x="connsiteX48-511" y="connsiteY48-512"/>
              </a:cxn>
              <a:cxn ang="0">
                <a:pos x="connsiteX49-513" y="connsiteY49-514"/>
              </a:cxn>
              <a:cxn ang="0">
                <a:pos x="connsiteX50-515" y="connsiteY50-516"/>
              </a:cxn>
              <a:cxn ang="0">
                <a:pos x="connsiteX51-517" y="connsiteY51-518"/>
              </a:cxn>
              <a:cxn ang="0">
                <a:pos x="connsiteX52-519" y="connsiteY52-520"/>
              </a:cxn>
              <a:cxn ang="0">
                <a:pos x="connsiteX53-521" y="connsiteY53-522"/>
              </a:cxn>
              <a:cxn ang="0">
                <a:pos x="connsiteX54-523" y="connsiteY54-524"/>
              </a:cxn>
              <a:cxn ang="0">
                <a:pos x="connsiteX55-525" y="connsiteY55-526"/>
              </a:cxn>
              <a:cxn ang="0">
                <a:pos x="connsiteX56-527" y="connsiteY56-528"/>
              </a:cxn>
              <a:cxn ang="0">
                <a:pos x="connsiteX57-529" y="connsiteY57-530"/>
              </a:cxn>
              <a:cxn ang="0">
                <a:pos x="connsiteX58-531" y="connsiteY58-532"/>
              </a:cxn>
              <a:cxn ang="0">
                <a:pos x="connsiteX59-533" y="connsiteY59-534"/>
              </a:cxn>
              <a:cxn ang="0">
                <a:pos x="connsiteX60-535" y="connsiteY60-536"/>
              </a:cxn>
              <a:cxn ang="0">
                <a:pos x="connsiteX61-537" y="connsiteY61-538"/>
              </a:cxn>
              <a:cxn ang="0">
                <a:pos x="connsiteX62-539" y="connsiteY62-540"/>
              </a:cxn>
              <a:cxn ang="0">
                <a:pos x="connsiteX63-541" y="connsiteY63-542"/>
              </a:cxn>
              <a:cxn ang="0">
                <a:pos x="connsiteX64-543" y="connsiteY64-544"/>
              </a:cxn>
              <a:cxn ang="0">
                <a:pos x="connsiteX65-545" y="connsiteY65-546"/>
              </a:cxn>
              <a:cxn ang="0">
                <a:pos x="connsiteX66-547" y="connsiteY66-548"/>
              </a:cxn>
              <a:cxn ang="0">
                <a:pos x="connsiteX67-549" y="connsiteY67-550"/>
              </a:cxn>
              <a:cxn ang="0">
                <a:pos x="connsiteX68-551" y="connsiteY68-552"/>
              </a:cxn>
              <a:cxn ang="0">
                <a:pos x="connsiteX69-553" y="connsiteY69-554"/>
              </a:cxn>
              <a:cxn ang="0">
                <a:pos x="connsiteX70-555" y="connsiteY70-556"/>
              </a:cxn>
              <a:cxn ang="0">
                <a:pos x="connsiteX71-557" y="connsiteY71-558"/>
              </a:cxn>
              <a:cxn ang="0">
                <a:pos x="connsiteX72-559" y="connsiteY72-560"/>
              </a:cxn>
              <a:cxn ang="0">
                <a:pos x="connsiteX73-561" y="connsiteY73-562"/>
              </a:cxn>
              <a:cxn ang="0">
                <a:pos x="connsiteX74-563" y="connsiteY74-564"/>
              </a:cxn>
              <a:cxn ang="0">
                <a:pos x="connsiteX75-565" y="connsiteY75-566"/>
              </a:cxn>
              <a:cxn ang="0">
                <a:pos x="connsiteX76-567" y="connsiteY76-568"/>
              </a:cxn>
              <a:cxn ang="0">
                <a:pos x="connsiteX77-569" y="connsiteY77-570"/>
              </a:cxn>
              <a:cxn ang="0">
                <a:pos x="connsiteX78-571" y="connsiteY78-572"/>
              </a:cxn>
              <a:cxn ang="0">
                <a:pos x="connsiteX79-573" y="connsiteY79-574"/>
              </a:cxn>
              <a:cxn ang="0">
                <a:pos x="connsiteX80-575" y="connsiteY80-576"/>
              </a:cxn>
              <a:cxn ang="0">
                <a:pos x="connsiteX81-577" y="connsiteY81-578"/>
              </a:cxn>
              <a:cxn ang="0">
                <a:pos x="connsiteX82-579" y="connsiteY82-580"/>
              </a:cxn>
              <a:cxn ang="0">
                <a:pos x="connsiteX83-581" y="connsiteY83-582"/>
              </a:cxn>
              <a:cxn ang="0">
                <a:pos x="connsiteX84-583" y="connsiteY84-584"/>
              </a:cxn>
              <a:cxn ang="0">
                <a:pos x="connsiteX85-585" y="connsiteY85-586"/>
              </a:cxn>
              <a:cxn ang="0">
                <a:pos x="connsiteX86-587" y="connsiteY86-588"/>
              </a:cxn>
              <a:cxn ang="0">
                <a:pos x="connsiteX87-589" y="connsiteY87-590"/>
              </a:cxn>
              <a:cxn ang="0">
                <a:pos x="connsiteX88-591" y="connsiteY88-592"/>
              </a:cxn>
              <a:cxn ang="0">
                <a:pos x="connsiteX89-593" y="connsiteY89-594"/>
              </a:cxn>
              <a:cxn ang="0">
                <a:pos x="connsiteX90-595" y="connsiteY90-596"/>
              </a:cxn>
              <a:cxn ang="0">
                <a:pos x="connsiteX91-597" y="connsiteY91-598"/>
              </a:cxn>
              <a:cxn ang="0">
                <a:pos x="connsiteX92-599" y="connsiteY92-600"/>
              </a:cxn>
              <a:cxn ang="0">
                <a:pos x="connsiteX93-601" y="connsiteY93-602"/>
              </a:cxn>
              <a:cxn ang="0">
                <a:pos x="connsiteX94-603" y="connsiteY94-604"/>
              </a:cxn>
              <a:cxn ang="0">
                <a:pos x="connsiteX95-605" y="connsiteY95-606"/>
              </a:cxn>
              <a:cxn ang="0">
                <a:pos x="connsiteX96-607" y="connsiteY96-608"/>
              </a:cxn>
              <a:cxn ang="0">
                <a:pos x="connsiteX97-609" y="connsiteY97-610"/>
              </a:cxn>
              <a:cxn ang="0">
                <a:pos x="connsiteX98-611" y="connsiteY98-612"/>
              </a:cxn>
              <a:cxn ang="0">
                <a:pos x="connsiteX99-613" y="connsiteY99-614"/>
              </a:cxn>
              <a:cxn ang="0">
                <a:pos x="connsiteX100-615" y="connsiteY100-616"/>
              </a:cxn>
              <a:cxn ang="0">
                <a:pos x="connsiteX101-617" y="connsiteY101-618"/>
              </a:cxn>
            </a:cxnLst>
            <a:rect l="l" t="t" r="r" b="b"/>
            <a:pathLst>
              <a:path w="9559256" h="979708">
                <a:moveTo>
                  <a:pt x="0" y="332875"/>
                </a:moveTo>
                <a:lnTo>
                  <a:pt x="8939653" y="332875"/>
                </a:lnTo>
                <a:lnTo>
                  <a:pt x="8914087" y="313673"/>
                </a:lnTo>
                <a:lnTo>
                  <a:pt x="8907645" y="306607"/>
                </a:lnTo>
                <a:lnTo>
                  <a:pt x="8901202" y="299541"/>
                </a:lnTo>
                <a:lnTo>
                  <a:pt x="8895680" y="292475"/>
                </a:lnTo>
                <a:lnTo>
                  <a:pt x="8890771" y="284487"/>
                </a:lnTo>
                <a:lnTo>
                  <a:pt x="8885863" y="276807"/>
                </a:lnTo>
                <a:lnTo>
                  <a:pt x="8881261" y="269126"/>
                </a:lnTo>
                <a:lnTo>
                  <a:pt x="8877273" y="260831"/>
                </a:lnTo>
                <a:lnTo>
                  <a:pt x="8873898" y="252844"/>
                </a:lnTo>
                <a:lnTo>
                  <a:pt x="8870524" y="244241"/>
                </a:lnTo>
                <a:lnTo>
                  <a:pt x="8867763" y="235639"/>
                </a:lnTo>
                <a:lnTo>
                  <a:pt x="8865615" y="227344"/>
                </a:lnTo>
                <a:lnTo>
                  <a:pt x="8863468" y="218742"/>
                </a:lnTo>
                <a:lnTo>
                  <a:pt x="8862240" y="209832"/>
                </a:lnTo>
                <a:lnTo>
                  <a:pt x="8861013" y="201230"/>
                </a:lnTo>
                <a:cubicBezTo>
                  <a:pt x="8860911" y="198260"/>
                  <a:pt x="8860808" y="195291"/>
                  <a:pt x="8860706" y="192321"/>
                </a:cubicBezTo>
                <a:lnTo>
                  <a:pt x="8860400" y="183719"/>
                </a:lnTo>
                <a:lnTo>
                  <a:pt x="8860706" y="175116"/>
                </a:lnTo>
                <a:cubicBezTo>
                  <a:pt x="8860808" y="172146"/>
                  <a:pt x="8860911" y="169177"/>
                  <a:pt x="8861013" y="166207"/>
                </a:cubicBezTo>
                <a:lnTo>
                  <a:pt x="8862240" y="157298"/>
                </a:lnTo>
                <a:lnTo>
                  <a:pt x="8863468" y="148388"/>
                </a:lnTo>
                <a:lnTo>
                  <a:pt x="8865615" y="140093"/>
                </a:lnTo>
                <a:lnTo>
                  <a:pt x="8867763" y="131491"/>
                </a:lnTo>
                <a:lnTo>
                  <a:pt x="8870524" y="122889"/>
                </a:lnTo>
                <a:lnTo>
                  <a:pt x="8873898" y="114594"/>
                </a:lnTo>
                <a:lnTo>
                  <a:pt x="8877273" y="106299"/>
                </a:lnTo>
                <a:lnTo>
                  <a:pt x="8881261" y="98311"/>
                </a:lnTo>
                <a:lnTo>
                  <a:pt x="8885863" y="90630"/>
                </a:lnTo>
                <a:lnTo>
                  <a:pt x="8890771" y="82643"/>
                </a:lnTo>
                <a:lnTo>
                  <a:pt x="8895680" y="75269"/>
                </a:lnTo>
                <a:lnTo>
                  <a:pt x="8901202" y="67896"/>
                </a:lnTo>
                <a:lnTo>
                  <a:pt x="8907645" y="60830"/>
                </a:lnTo>
                <a:lnTo>
                  <a:pt x="8914087" y="53764"/>
                </a:lnTo>
                <a:lnTo>
                  <a:pt x="8920836" y="47312"/>
                </a:lnTo>
                <a:lnTo>
                  <a:pt x="8928199" y="41475"/>
                </a:lnTo>
                <a:lnTo>
                  <a:pt x="8935255" y="35638"/>
                </a:lnTo>
                <a:lnTo>
                  <a:pt x="8942925" y="30415"/>
                </a:lnTo>
                <a:lnTo>
                  <a:pt x="8950288" y="25499"/>
                </a:lnTo>
                <a:lnTo>
                  <a:pt x="8958571" y="21198"/>
                </a:lnTo>
                <a:lnTo>
                  <a:pt x="8966547" y="16897"/>
                </a:lnTo>
                <a:lnTo>
                  <a:pt x="8974830" y="13518"/>
                </a:lnTo>
                <a:lnTo>
                  <a:pt x="8982807" y="10138"/>
                </a:lnTo>
                <a:lnTo>
                  <a:pt x="8991397" y="7680"/>
                </a:lnTo>
                <a:lnTo>
                  <a:pt x="8999987" y="5223"/>
                </a:lnTo>
                <a:lnTo>
                  <a:pt x="9008577" y="3687"/>
                </a:lnTo>
                <a:lnTo>
                  <a:pt x="9017474" y="2150"/>
                </a:lnTo>
                <a:lnTo>
                  <a:pt x="9025757" y="1229"/>
                </a:lnTo>
                <a:lnTo>
                  <a:pt x="9034654" y="307"/>
                </a:lnTo>
                <a:lnTo>
                  <a:pt x="9043550" y="0"/>
                </a:lnTo>
                <a:lnTo>
                  <a:pt x="9052447" y="307"/>
                </a:lnTo>
                <a:lnTo>
                  <a:pt x="9061037" y="1229"/>
                </a:lnTo>
                <a:lnTo>
                  <a:pt x="9069934" y="2150"/>
                </a:lnTo>
                <a:lnTo>
                  <a:pt x="9078524" y="3687"/>
                </a:lnTo>
                <a:lnTo>
                  <a:pt x="9087421" y="5223"/>
                </a:lnTo>
                <a:lnTo>
                  <a:pt x="9095704" y="7680"/>
                </a:lnTo>
                <a:lnTo>
                  <a:pt x="9104294" y="10138"/>
                </a:lnTo>
                <a:lnTo>
                  <a:pt x="9112577" y="13518"/>
                </a:lnTo>
                <a:lnTo>
                  <a:pt x="9120860" y="16897"/>
                </a:lnTo>
                <a:lnTo>
                  <a:pt x="9128837" y="21198"/>
                </a:lnTo>
                <a:lnTo>
                  <a:pt x="9136813" y="25499"/>
                </a:lnTo>
                <a:lnTo>
                  <a:pt x="9144483" y="30415"/>
                </a:lnTo>
                <a:lnTo>
                  <a:pt x="9151846" y="35638"/>
                </a:lnTo>
                <a:lnTo>
                  <a:pt x="9159208" y="41475"/>
                </a:lnTo>
                <a:lnTo>
                  <a:pt x="9166264" y="47312"/>
                </a:lnTo>
                <a:lnTo>
                  <a:pt x="9173014" y="53764"/>
                </a:lnTo>
                <a:lnTo>
                  <a:pt x="9505569" y="386793"/>
                </a:lnTo>
                <a:lnTo>
                  <a:pt x="9511398" y="392937"/>
                </a:lnTo>
                <a:lnTo>
                  <a:pt x="9517226" y="399696"/>
                </a:lnTo>
                <a:lnTo>
                  <a:pt x="9522749" y="406455"/>
                </a:lnTo>
                <a:lnTo>
                  <a:pt x="9527657" y="413828"/>
                </a:lnTo>
                <a:lnTo>
                  <a:pt x="9532566" y="421509"/>
                </a:lnTo>
                <a:lnTo>
                  <a:pt x="9536861" y="428882"/>
                </a:lnTo>
                <a:lnTo>
                  <a:pt x="9540849" y="436870"/>
                </a:lnTo>
                <a:lnTo>
                  <a:pt x="9544837" y="445165"/>
                </a:lnTo>
                <a:lnTo>
                  <a:pt x="9547905" y="453153"/>
                </a:lnTo>
                <a:lnTo>
                  <a:pt x="9550666" y="461755"/>
                </a:lnTo>
                <a:lnTo>
                  <a:pt x="9553120" y="470357"/>
                </a:lnTo>
                <a:lnTo>
                  <a:pt x="9555268" y="479266"/>
                </a:lnTo>
                <a:lnTo>
                  <a:pt x="9557108" y="488483"/>
                </a:lnTo>
                <a:lnTo>
                  <a:pt x="9558029" y="497700"/>
                </a:lnTo>
                <a:cubicBezTo>
                  <a:pt x="9558336" y="500772"/>
                  <a:pt x="9558642" y="503844"/>
                  <a:pt x="9558949" y="506916"/>
                </a:cubicBezTo>
                <a:cubicBezTo>
                  <a:pt x="9559051" y="510091"/>
                  <a:pt x="9559154" y="513265"/>
                  <a:pt x="9559256" y="516440"/>
                </a:cubicBezTo>
                <a:cubicBezTo>
                  <a:pt x="9559154" y="519615"/>
                  <a:pt x="9559051" y="522789"/>
                  <a:pt x="9558949" y="525964"/>
                </a:cubicBezTo>
                <a:cubicBezTo>
                  <a:pt x="9558642" y="529036"/>
                  <a:pt x="9558336" y="532109"/>
                  <a:pt x="9558029" y="535181"/>
                </a:cubicBezTo>
                <a:lnTo>
                  <a:pt x="9557108" y="544397"/>
                </a:lnTo>
                <a:lnTo>
                  <a:pt x="9555268" y="553307"/>
                </a:lnTo>
                <a:lnTo>
                  <a:pt x="9553120" y="562524"/>
                </a:lnTo>
                <a:lnTo>
                  <a:pt x="9550666" y="570819"/>
                </a:lnTo>
                <a:lnTo>
                  <a:pt x="9547905" y="579421"/>
                </a:lnTo>
                <a:lnTo>
                  <a:pt x="9544837" y="587716"/>
                </a:lnTo>
                <a:lnTo>
                  <a:pt x="9540849" y="596011"/>
                </a:lnTo>
                <a:lnTo>
                  <a:pt x="9536861" y="603691"/>
                </a:lnTo>
                <a:lnTo>
                  <a:pt x="9532566" y="611679"/>
                </a:lnTo>
                <a:lnTo>
                  <a:pt x="9527657" y="619052"/>
                </a:lnTo>
                <a:lnTo>
                  <a:pt x="9522749" y="626426"/>
                </a:lnTo>
                <a:lnTo>
                  <a:pt x="9517226" y="633185"/>
                </a:lnTo>
                <a:lnTo>
                  <a:pt x="9511398" y="639943"/>
                </a:lnTo>
                <a:lnTo>
                  <a:pt x="9505569" y="646088"/>
                </a:lnTo>
                <a:lnTo>
                  <a:pt x="9173014" y="978809"/>
                </a:lnTo>
                <a:lnTo>
                  <a:pt x="9172116" y="979708"/>
                </a:lnTo>
              </a:path>
            </a:pathLst>
          </a:custGeom>
          <a:noFill/>
          <a:ln w="28575">
            <a:solidFill>
              <a:srgbClr val="ED5113"/>
            </a:solidFill>
          </a:ln>
        </p:spPr>
        <p:txBody>
          <a:bodyPr wrap="square" tIns="270000" anchor="ctr">
            <a:noAutofit/>
          </a:bodyPr>
          <a:lstStyle>
            <a:defPPr>
              <a:defRPr lang="zh-CN"/>
            </a:defPPr>
            <a:lvl1pPr marL="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1pPr>
            <a:lvl2pPr marL="4572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2pPr>
            <a:lvl3pPr marL="9144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3pPr>
            <a:lvl4pPr marL="13716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4pPr>
            <a:lvl5pPr marL="18288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5pPr>
            <a:lvl6pPr marL="22860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6pPr>
            <a:lvl7pPr marL="27432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7pPr>
            <a:lvl8pPr marL="32004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8pPr>
            <a:lvl9pPr marL="36576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9pPr>
          </a:lstStyle>
          <a:p>
            <a:r>
              <a:rPr lang="zh-CN" altLang="en-US" sz="1200" dirty="0">
                <a:latin typeface="微软雅黑" panose="020B0503020204020204" pitchFamily="34" charset="-122"/>
                <a:ea typeface="微软雅黑" panose="020B0503020204020204" pitchFamily="34" charset="-122"/>
                <a:sym typeface="Arial" panose="020B0604020202020204" pitchFamily="34" charset="0"/>
              </a:rPr>
              <a:t>（1）采用的材料价格应是工程造价管理机构通过工程造价信息发布的材料价格，工程造价信息未发布材料单价的材料，其材料价格应通过市场调查确定。</a:t>
            </a:r>
            <a:endParaRPr lang="zh-CN" altLang="en-US" sz="1200"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30" name="任意多边形 29"/>
          <p:cNvSpPr/>
          <p:nvPr>
            <p:custDataLst>
              <p:tags r:id="rId5"/>
            </p:custDataLst>
          </p:nvPr>
        </p:nvSpPr>
        <p:spPr bwMode="auto">
          <a:xfrm>
            <a:off x="1301116" y="1950126"/>
            <a:ext cx="6115200" cy="768738"/>
          </a:xfrm>
          <a:custGeom>
            <a:avLst/>
            <a:gdLst>
              <a:gd name="connsiteX0" fmla="*/ 8653590 w 9040730"/>
              <a:gd name="connsiteY0" fmla="*/ 443714 h 979708"/>
              <a:gd name="connsiteX1" fmla="*/ 0 w 9040730"/>
              <a:gd name="connsiteY1" fmla="*/ 443714 h 979708"/>
              <a:gd name="connsiteX2" fmla="*/ 0 w 9040730"/>
              <a:gd name="connsiteY2" fmla="*/ 332875 h 979708"/>
              <a:gd name="connsiteX3" fmla="*/ 8421127 w 9040730"/>
              <a:gd name="connsiteY3" fmla="*/ 332875 h 979708"/>
              <a:gd name="connsiteX4" fmla="*/ 8395561 w 9040730"/>
              <a:gd name="connsiteY4" fmla="*/ 313673 h 979708"/>
              <a:gd name="connsiteX5" fmla="*/ 8389119 w 9040730"/>
              <a:gd name="connsiteY5" fmla="*/ 306607 h 979708"/>
              <a:gd name="connsiteX6" fmla="*/ 8382676 w 9040730"/>
              <a:gd name="connsiteY6" fmla="*/ 299541 h 979708"/>
              <a:gd name="connsiteX7" fmla="*/ 8377154 w 9040730"/>
              <a:gd name="connsiteY7" fmla="*/ 292475 h 979708"/>
              <a:gd name="connsiteX8" fmla="*/ 8372245 w 9040730"/>
              <a:gd name="connsiteY8" fmla="*/ 284487 h 979708"/>
              <a:gd name="connsiteX9" fmla="*/ 8367337 w 9040730"/>
              <a:gd name="connsiteY9" fmla="*/ 276807 h 979708"/>
              <a:gd name="connsiteX10" fmla="*/ 8362735 w 9040730"/>
              <a:gd name="connsiteY10" fmla="*/ 269126 h 979708"/>
              <a:gd name="connsiteX11" fmla="*/ 8358747 w 9040730"/>
              <a:gd name="connsiteY11" fmla="*/ 260831 h 979708"/>
              <a:gd name="connsiteX12" fmla="*/ 8355372 w 9040730"/>
              <a:gd name="connsiteY12" fmla="*/ 252844 h 979708"/>
              <a:gd name="connsiteX13" fmla="*/ 8351998 w 9040730"/>
              <a:gd name="connsiteY13" fmla="*/ 244241 h 979708"/>
              <a:gd name="connsiteX14" fmla="*/ 8349237 w 9040730"/>
              <a:gd name="connsiteY14" fmla="*/ 235639 h 979708"/>
              <a:gd name="connsiteX15" fmla="*/ 8347089 w 9040730"/>
              <a:gd name="connsiteY15" fmla="*/ 227344 h 979708"/>
              <a:gd name="connsiteX16" fmla="*/ 8344942 w 9040730"/>
              <a:gd name="connsiteY16" fmla="*/ 218742 h 979708"/>
              <a:gd name="connsiteX17" fmla="*/ 8343714 w 9040730"/>
              <a:gd name="connsiteY17" fmla="*/ 209832 h 979708"/>
              <a:gd name="connsiteX18" fmla="*/ 8342487 w 9040730"/>
              <a:gd name="connsiteY18" fmla="*/ 201230 h 979708"/>
              <a:gd name="connsiteX19" fmla="*/ 8342180 w 9040730"/>
              <a:gd name="connsiteY19" fmla="*/ 192321 h 979708"/>
              <a:gd name="connsiteX20" fmla="*/ 8341874 w 9040730"/>
              <a:gd name="connsiteY20" fmla="*/ 183719 h 979708"/>
              <a:gd name="connsiteX21" fmla="*/ 8342180 w 9040730"/>
              <a:gd name="connsiteY21" fmla="*/ 175116 h 979708"/>
              <a:gd name="connsiteX22" fmla="*/ 8342487 w 9040730"/>
              <a:gd name="connsiteY22" fmla="*/ 166207 h 979708"/>
              <a:gd name="connsiteX23" fmla="*/ 8343714 w 9040730"/>
              <a:gd name="connsiteY23" fmla="*/ 157298 h 979708"/>
              <a:gd name="connsiteX24" fmla="*/ 8344942 w 9040730"/>
              <a:gd name="connsiteY24" fmla="*/ 148388 h 979708"/>
              <a:gd name="connsiteX25" fmla="*/ 8347089 w 9040730"/>
              <a:gd name="connsiteY25" fmla="*/ 140093 h 979708"/>
              <a:gd name="connsiteX26" fmla="*/ 8349237 w 9040730"/>
              <a:gd name="connsiteY26" fmla="*/ 131491 h 979708"/>
              <a:gd name="connsiteX27" fmla="*/ 8351998 w 9040730"/>
              <a:gd name="connsiteY27" fmla="*/ 122889 h 979708"/>
              <a:gd name="connsiteX28" fmla="*/ 8355372 w 9040730"/>
              <a:gd name="connsiteY28" fmla="*/ 114594 h 979708"/>
              <a:gd name="connsiteX29" fmla="*/ 8358747 w 9040730"/>
              <a:gd name="connsiteY29" fmla="*/ 106299 h 979708"/>
              <a:gd name="connsiteX30" fmla="*/ 8362735 w 9040730"/>
              <a:gd name="connsiteY30" fmla="*/ 98311 h 979708"/>
              <a:gd name="connsiteX31" fmla="*/ 8367337 w 9040730"/>
              <a:gd name="connsiteY31" fmla="*/ 90630 h 979708"/>
              <a:gd name="connsiteX32" fmla="*/ 8372245 w 9040730"/>
              <a:gd name="connsiteY32" fmla="*/ 82643 h 979708"/>
              <a:gd name="connsiteX33" fmla="*/ 8377154 w 9040730"/>
              <a:gd name="connsiteY33" fmla="*/ 75269 h 979708"/>
              <a:gd name="connsiteX34" fmla="*/ 8382676 w 9040730"/>
              <a:gd name="connsiteY34" fmla="*/ 67896 h 979708"/>
              <a:gd name="connsiteX35" fmla="*/ 8389119 w 9040730"/>
              <a:gd name="connsiteY35" fmla="*/ 60830 h 979708"/>
              <a:gd name="connsiteX36" fmla="*/ 8395561 w 9040730"/>
              <a:gd name="connsiteY36" fmla="*/ 53764 h 979708"/>
              <a:gd name="connsiteX37" fmla="*/ 8402310 w 9040730"/>
              <a:gd name="connsiteY37" fmla="*/ 47312 h 979708"/>
              <a:gd name="connsiteX38" fmla="*/ 8409673 w 9040730"/>
              <a:gd name="connsiteY38" fmla="*/ 41475 h 979708"/>
              <a:gd name="connsiteX39" fmla="*/ 8416729 w 9040730"/>
              <a:gd name="connsiteY39" fmla="*/ 35638 h 979708"/>
              <a:gd name="connsiteX40" fmla="*/ 8424399 w 9040730"/>
              <a:gd name="connsiteY40" fmla="*/ 30415 h 979708"/>
              <a:gd name="connsiteX41" fmla="*/ 8431762 w 9040730"/>
              <a:gd name="connsiteY41" fmla="*/ 25499 h 979708"/>
              <a:gd name="connsiteX42" fmla="*/ 8440045 w 9040730"/>
              <a:gd name="connsiteY42" fmla="*/ 21198 h 979708"/>
              <a:gd name="connsiteX43" fmla="*/ 8448021 w 9040730"/>
              <a:gd name="connsiteY43" fmla="*/ 16897 h 979708"/>
              <a:gd name="connsiteX44" fmla="*/ 8456304 w 9040730"/>
              <a:gd name="connsiteY44" fmla="*/ 13518 h 979708"/>
              <a:gd name="connsiteX45" fmla="*/ 8464281 w 9040730"/>
              <a:gd name="connsiteY45" fmla="*/ 10138 h 979708"/>
              <a:gd name="connsiteX46" fmla="*/ 8472871 w 9040730"/>
              <a:gd name="connsiteY46" fmla="*/ 7680 h 979708"/>
              <a:gd name="connsiteX47" fmla="*/ 8481461 w 9040730"/>
              <a:gd name="connsiteY47" fmla="*/ 5223 h 979708"/>
              <a:gd name="connsiteX48" fmla="*/ 8490051 w 9040730"/>
              <a:gd name="connsiteY48" fmla="*/ 3687 h 979708"/>
              <a:gd name="connsiteX49" fmla="*/ 8498948 w 9040730"/>
              <a:gd name="connsiteY49" fmla="*/ 2150 h 979708"/>
              <a:gd name="connsiteX50" fmla="*/ 8507231 w 9040730"/>
              <a:gd name="connsiteY50" fmla="*/ 1229 h 979708"/>
              <a:gd name="connsiteX51" fmla="*/ 8516128 w 9040730"/>
              <a:gd name="connsiteY51" fmla="*/ 307 h 979708"/>
              <a:gd name="connsiteX52" fmla="*/ 8525024 w 9040730"/>
              <a:gd name="connsiteY52" fmla="*/ 0 h 979708"/>
              <a:gd name="connsiteX53" fmla="*/ 8533921 w 9040730"/>
              <a:gd name="connsiteY53" fmla="*/ 307 h 979708"/>
              <a:gd name="connsiteX54" fmla="*/ 8542511 w 9040730"/>
              <a:gd name="connsiteY54" fmla="*/ 1229 h 979708"/>
              <a:gd name="connsiteX55" fmla="*/ 8551408 w 9040730"/>
              <a:gd name="connsiteY55" fmla="*/ 2150 h 979708"/>
              <a:gd name="connsiteX56" fmla="*/ 8559998 w 9040730"/>
              <a:gd name="connsiteY56" fmla="*/ 3687 h 979708"/>
              <a:gd name="connsiteX57" fmla="*/ 8568895 w 9040730"/>
              <a:gd name="connsiteY57" fmla="*/ 5223 h 979708"/>
              <a:gd name="connsiteX58" fmla="*/ 8577178 w 9040730"/>
              <a:gd name="connsiteY58" fmla="*/ 7680 h 979708"/>
              <a:gd name="connsiteX59" fmla="*/ 8585768 w 9040730"/>
              <a:gd name="connsiteY59" fmla="*/ 10138 h 979708"/>
              <a:gd name="connsiteX60" fmla="*/ 8594051 w 9040730"/>
              <a:gd name="connsiteY60" fmla="*/ 13518 h 979708"/>
              <a:gd name="connsiteX61" fmla="*/ 8602334 w 9040730"/>
              <a:gd name="connsiteY61" fmla="*/ 16897 h 979708"/>
              <a:gd name="connsiteX62" fmla="*/ 8610311 w 9040730"/>
              <a:gd name="connsiteY62" fmla="*/ 21198 h 979708"/>
              <a:gd name="connsiteX63" fmla="*/ 8618287 w 9040730"/>
              <a:gd name="connsiteY63" fmla="*/ 25499 h 979708"/>
              <a:gd name="connsiteX64" fmla="*/ 8625957 w 9040730"/>
              <a:gd name="connsiteY64" fmla="*/ 30415 h 979708"/>
              <a:gd name="connsiteX65" fmla="*/ 8633320 w 9040730"/>
              <a:gd name="connsiteY65" fmla="*/ 35638 h 979708"/>
              <a:gd name="connsiteX66" fmla="*/ 8640682 w 9040730"/>
              <a:gd name="connsiteY66" fmla="*/ 41475 h 979708"/>
              <a:gd name="connsiteX67" fmla="*/ 8647738 w 9040730"/>
              <a:gd name="connsiteY67" fmla="*/ 47312 h 979708"/>
              <a:gd name="connsiteX68" fmla="*/ 8654488 w 9040730"/>
              <a:gd name="connsiteY68" fmla="*/ 53764 h 979708"/>
              <a:gd name="connsiteX69" fmla="*/ 8987043 w 9040730"/>
              <a:gd name="connsiteY69" fmla="*/ 386793 h 979708"/>
              <a:gd name="connsiteX70" fmla="*/ 8992872 w 9040730"/>
              <a:gd name="connsiteY70" fmla="*/ 392937 h 979708"/>
              <a:gd name="connsiteX71" fmla="*/ 8998700 w 9040730"/>
              <a:gd name="connsiteY71" fmla="*/ 399696 h 979708"/>
              <a:gd name="connsiteX72" fmla="*/ 9004223 w 9040730"/>
              <a:gd name="connsiteY72" fmla="*/ 406455 h 979708"/>
              <a:gd name="connsiteX73" fmla="*/ 9009131 w 9040730"/>
              <a:gd name="connsiteY73" fmla="*/ 413828 h 979708"/>
              <a:gd name="connsiteX74" fmla="*/ 9014040 w 9040730"/>
              <a:gd name="connsiteY74" fmla="*/ 421509 h 979708"/>
              <a:gd name="connsiteX75" fmla="*/ 9018335 w 9040730"/>
              <a:gd name="connsiteY75" fmla="*/ 428882 h 979708"/>
              <a:gd name="connsiteX76" fmla="*/ 9022323 w 9040730"/>
              <a:gd name="connsiteY76" fmla="*/ 436870 h 979708"/>
              <a:gd name="connsiteX77" fmla="*/ 9026311 w 9040730"/>
              <a:gd name="connsiteY77" fmla="*/ 445165 h 979708"/>
              <a:gd name="connsiteX78" fmla="*/ 9029379 w 9040730"/>
              <a:gd name="connsiteY78" fmla="*/ 453153 h 979708"/>
              <a:gd name="connsiteX79" fmla="*/ 9032140 w 9040730"/>
              <a:gd name="connsiteY79" fmla="*/ 461755 h 979708"/>
              <a:gd name="connsiteX80" fmla="*/ 9034594 w 9040730"/>
              <a:gd name="connsiteY80" fmla="*/ 470357 h 979708"/>
              <a:gd name="connsiteX81" fmla="*/ 9036742 w 9040730"/>
              <a:gd name="connsiteY81" fmla="*/ 479266 h 979708"/>
              <a:gd name="connsiteX82" fmla="*/ 9038582 w 9040730"/>
              <a:gd name="connsiteY82" fmla="*/ 488483 h 979708"/>
              <a:gd name="connsiteX83" fmla="*/ 9039503 w 9040730"/>
              <a:gd name="connsiteY83" fmla="*/ 497700 h 979708"/>
              <a:gd name="connsiteX84" fmla="*/ 9040423 w 9040730"/>
              <a:gd name="connsiteY84" fmla="*/ 506916 h 979708"/>
              <a:gd name="connsiteX85" fmla="*/ 9040730 w 9040730"/>
              <a:gd name="connsiteY85" fmla="*/ 516440 h 979708"/>
              <a:gd name="connsiteX86" fmla="*/ 9040423 w 9040730"/>
              <a:gd name="connsiteY86" fmla="*/ 525964 h 979708"/>
              <a:gd name="connsiteX87" fmla="*/ 9039503 w 9040730"/>
              <a:gd name="connsiteY87" fmla="*/ 535181 h 979708"/>
              <a:gd name="connsiteX88" fmla="*/ 9038582 w 9040730"/>
              <a:gd name="connsiteY88" fmla="*/ 544397 h 979708"/>
              <a:gd name="connsiteX89" fmla="*/ 9036742 w 9040730"/>
              <a:gd name="connsiteY89" fmla="*/ 553307 h 979708"/>
              <a:gd name="connsiteX90" fmla="*/ 9034594 w 9040730"/>
              <a:gd name="connsiteY90" fmla="*/ 562524 h 979708"/>
              <a:gd name="connsiteX91" fmla="*/ 9032140 w 9040730"/>
              <a:gd name="connsiteY91" fmla="*/ 570819 h 979708"/>
              <a:gd name="connsiteX92" fmla="*/ 9029379 w 9040730"/>
              <a:gd name="connsiteY92" fmla="*/ 579421 h 979708"/>
              <a:gd name="connsiteX93" fmla="*/ 9026311 w 9040730"/>
              <a:gd name="connsiteY93" fmla="*/ 587716 h 979708"/>
              <a:gd name="connsiteX94" fmla="*/ 9022323 w 9040730"/>
              <a:gd name="connsiteY94" fmla="*/ 596011 h 979708"/>
              <a:gd name="connsiteX95" fmla="*/ 9018335 w 9040730"/>
              <a:gd name="connsiteY95" fmla="*/ 603691 h 979708"/>
              <a:gd name="connsiteX96" fmla="*/ 9014040 w 9040730"/>
              <a:gd name="connsiteY96" fmla="*/ 611679 h 979708"/>
              <a:gd name="connsiteX97" fmla="*/ 9009131 w 9040730"/>
              <a:gd name="connsiteY97" fmla="*/ 619052 h 979708"/>
              <a:gd name="connsiteX98" fmla="*/ 9004223 w 9040730"/>
              <a:gd name="connsiteY98" fmla="*/ 626426 h 979708"/>
              <a:gd name="connsiteX99" fmla="*/ 8998700 w 9040730"/>
              <a:gd name="connsiteY99" fmla="*/ 633185 h 979708"/>
              <a:gd name="connsiteX100" fmla="*/ 8992872 w 9040730"/>
              <a:gd name="connsiteY100" fmla="*/ 639943 h 979708"/>
              <a:gd name="connsiteX101" fmla="*/ 8987043 w 9040730"/>
              <a:gd name="connsiteY101" fmla="*/ 646088 h 979708"/>
              <a:gd name="connsiteX102" fmla="*/ 8654488 w 9040730"/>
              <a:gd name="connsiteY102" fmla="*/ 978809 h 979708"/>
              <a:gd name="connsiteX103" fmla="*/ 8653590 w 9040730"/>
              <a:gd name="connsiteY103" fmla="*/ 979708 h 979708"/>
              <a:gd name="connsiteX104" fmla="*/ 8745030 w 9040730"/>
              <a:gd name="connsiteY104" fmla="*/ 535154 h 979708"/>
              <a:gd name="connsiteX0-1" fmla="*/ 8653590 w 9040730"/>
              <a:gd name="connsiteY0-2" fmla="*/ 443714 h 979708"/>
              <a:gd name="connsiteX1-3" fmla="*/ 0 w 9040730"/>
              <a:gd name="connsiteY1-4" fmla="*/ 443714 h 979708"/>
              <a:gd name="connsiteX2-5" fmla="*/ 0 w 9040730"/>
              <a:gd name="connsiteY2-6" fmla="*/ 332875 h 979708"/>
              <a:gd name="connsiteX3-7" fmla="*/ 8421127 w 9040730"/>
              <a:gd name="connsiteY3-8" fmla="*/ 332875 h 979708"/>
              <a:gd name="connsiteX4-9" fmla="*/ 8395561 w 9040730"/>
              <a:gd name="connsiteY4-10" fmla="*/ 313673 h 979708"/>
              <a:gd name="connsiteX5-11" fmla="*/ 8389119 w 9040730"/>
              <a:gd name="connsiteY5-12" fmla="*/ 306607 h 979708"/>
              <a:gd name="connsiteX6-13" fmla="*/ 8382676 w 9040730"/>
              <a:gd name="connsiteY6-14" fmla="*/ 299541 h 979708"/>
              <a:gd name="connsiteX7-15" fmla="*/ 8377154 w 9040730"/>
              <a:gd name="connsiteY7-16" fmla="*/ 292475 h 979708"/>
              <a:gd name="connsiteX8-17" fmla="*/ 8372245 w 9040730"/>
              <a:gd name="connsiteY8-18" fmla="*/ 284487 h 979708"/>
              <a:gd name="connsiteX9-19" fmla="*/ 8367337 w 9040730"/>
              <a:gd name="connsiteY9-20" fmla="*/ 276807 h 979708"/>
              <a:gd name="connsiteX10-21" fmla="*/ 8362735 w 9040730"/>
              <a:gd name="connsiteY10-22" fmla="*/ 269126 h 979708"/>
              <a:gd name="connsiteX11-23" fmla="*/ 8358747 w 9040730"/>
              <a:gd name="connsiteY11-24" fmla="*/ 260831 h 979708"/>
              <a:gd name="connsiteX12-25" fmla="*/ 8355372 w 9040730"/>
              <a:gd name="connsiteY12-26" fmla="*/ 252844 h 979708"/>
              <a:gd name="connsiteX13-27" fmla="*/ 8351998 w 9040730"/>
              <a:gd name="connsiteY13-28" fmla="*/ 244241 h 979708"/>
              <a:gd name="connsiteX14-29" fmla="*/ 8349237 w 9040730"/>
              <a:gd name="connsiteY14-30" fmla="*/ 235639 h 979708"/>
              <a:gd name="connsiteX15-31" fmla="*/ 8347089 w 9040730"/>
              <a:gd name="connsiteY15-32" fmla="*/ 227344 h 979708"/>
              <a:gd name="connsiteX16-33" fmla="*/ 8344942 w 9040730"/>
              <a:gd name="connsiteY16-34" fmla="*/ 218742 h 979708"/>
              <a:gd name="connsiteX17-35" fmla="*/ 8343714 w 9040730"/>
              <a:gd name="connsiteY17-36" fmla="*/ 209832 h 979708"/>
              <a:gd name="connsiteX18-37" fmla="*/ 8342487 w 9040730"/>
              <a:gd name="connsiteY18-38" fmla="*/ 201230 h 979708"/>
              <a:gd name="connsiteX19-39" fmla="*/ 8342180 w 9040730"/>
              <a:gd name="connsiteY19-40" fmla="*/ 192321 h 979708"/>
              <a:gd name="connsiteX20-41" fmla="*/ 8341874 w 9040730"/>
              <a:gd name="connsiteY20-42" fmla="*/ 183719 h 979708"/>
              <a:gd name="connsiteX21-43" fmla="*/ 8342180 w 9040730"/>
              <a:gd name="connsiteY21-44" fmla="*/ 175116 h 979708"/>
              <a:gd name="connsiteX22-45" fmla="*/ 8342487 w 9040730"/>
              <a:gd name="connsiteY22-46" fmla="*/ 166207 h 979708"/>
              <a:gd name="connsiteX23-47" fmla="*/ 8343714 w 9040730"/>
              <a:gd name="connsiteY23-48" fmla="*/ 157298 h 979708"/>
              <a:gd name="connsiteX24-49" fmla="*/ 8344942 w 9040730"/>
              <a:gd name="connsiteY24-50" fmla="*/ 148388 h 979708"/>
              <a:gd name="connsiteX25-51" fmla="*/ 8347089 w 9040730"/>
              <a:gd name="connsiteY25-52" fmla="*/ 140093 h 979708"/>
              <a:gd name="connsiteX26-53" fmla="*/ 8349237 w 9040730"/>
              <a:gd name="connsiteY26-54" fmla="*/ 131491 h 979708"/>
              <a:gd name="connsiteX27-55" fmla="*/ 8351998 w 9040730"/>
              <a:gd name="connsiteY27-56" fmla="*/ 122889 h 979708"/>
              <a:gd name="connsiteX28-57" fmla="*/ 8355372 w 9040730"/>
              <a:gd name="connsiteY28-58" fmla="*/ 114594 h 979708"/>
              <a:gd name="connsiteX29-59" fmla="*/ 8358747 w 9040730"/>
              <a:gd name="connsiteY29-60" fmla="*/ 106299 h 979708"/>
              <a:gd name="connsiteX30-61" fmla="*/ 8362735 w 9040730"/>
              <a:gd name="connsiteY30-62" fmla="*/ 98311 h 979708"/>
              <a:gd name="connsiteX31-63" fmla="*/ 8367337 w 9040730"/>
              <a:gd name="connsiteY31-64" fmla="*/ 90630 h 979708"/>
              <a:gd name="connsiteX32-65" fmla="*/ 8372245 w 9040730"/>
              <a:gd name="connsiteY32-66" fmla="*/ 82643 h 979708"/>
              <a:gd name="connsiteX33-67" fmla="*/ 8377154 w 9040730"/>
              <a:gd name="connsiteY33-68" fmla="*/ 75269 h 979708"/>
              <a:gd name="connsiteX34-69" fmla="*/ 8382676 w 9040730"/>
              <a:gd name="connsiteY34-70" fmla="*/ 67896 h 979708"/>
              <a:gd name="connsiteX35-71" fmla="*/ 8389119 w 9040730"/>
              <a:gd name="connsiteY35-72" fmla="*/ 60830 h 979708"/>
              <a:gd name="connsiteX36-73" fmla="*/ 8395561 w 9040730"/>
              <a:gd name="connsiteY36-74" fmla="*/ 53764 h 979708"/>
              <a:gd name="connsiteX37-75" fmla="*/ 8402310 w 9040730"/>
              <a:gd name="connsiteY37-76" fmla="*/ 47312 h 979708"/>
              <a:gd name="connsiteX38-77" fmla="*/ 8409673 w 9040730"/>
              <a:gd name="connsiteY38-78" fmla="*/ 41475 h 979708"/>
              <a:gd name="connsiteX39-79" fmla="*/ 8416729 w 9040730"/>
              <a:gd name="connsiteY39-80" fmla="*/ 35638 h 979708"/>
              <a:gd name="connsiteX40-81" fmla="*/ 8424399 w 9040730"/>
              <a:gd name="connsiteY40-82" fmla="*/ 30415 h 979708"/>
              <a:gd name="connsiteX41-83" fmla="*/ 8431762 w 9040730"/>
              <a:gd name="connsiteY41-84" fmla="*/ 25499 h 979708"/>
              <a:gd name="connsiteX42-85" fmla="*/ 8440045 w 9040730"/>
              <a:gd name="connsiteY42-86" fmla="*/ 21198 h 979708"/>
              <a:gd name="connsiteX43-87" fmla="*/ 8448021 w 9040730"/>
              <a:gd name="connsiteY43-88" fmla="*/ 16897 h 979708"/>
              <a:gd name="connsiteX44-89" fmla="*/ 8456304 w 9040730"/>
              <a:gd name="connsiteY44-90" fmla="*/ 13518 h 979708"/>
              <a:gd name="connsiteX45-91" fmla="*/ 8464281 w 9040730"/>
              <a:gd name="connsiteY45-92" fmla="*/ 10138 h 979708"/>
              <a:gd name="connsiteX46-93" fmla="*/ 8472871 w 9040730"/>
              <a:gd name="connsiteY46-94" fmla="*/ 7680 h 979708"/>
              <a:gd name="connsiteX47-95" fmla="*/ 8481461 w 9040730"/>
              <a:gd name="connsiteY47-96" fmla="*/ 5223 h 979708"/>
              <a:gd name="connsiteX48-97" fmla="*/ 8490051 w 9040730"/>
              <a:gd name="connsiteY48-98" fmla="*/ 3687 h 979708"/>
              <a:gd name="connsiteX49-99" fmla="*/ 8498948 w 9040730"/>
              <a:gd name="connsiteY49-100" fmla="*/ 2150 h 979708"/>
              <a:gd name="connsiteX50-101" fmla="*/ 8507231 w 9040730"/>
              <a:gd name="connsiteY50-102" fmla="*/ 1229 h 979708"/>
              <a:gd name="connsiteX51-103" fmla="*/ 8516128 w 9040730"/>
              <a:gd name="connsiteY51-104" fmla="*/ 307 h 979708"/>
              <a:gd name="connsiteX52-105" fmla="*/ 8525024 w 9040730"/>
              <a:gd name="connsiteY52-106" fmla="*/ 0 h 979708"/>
              <a:gd name="connsiteX53-107" fmla="*/ 8533921 w 9040730"/>
              <a:gd name="connsiteY53-108" fmla="*/ 307 h 979708"/>
              <a:gd name="connsiteX54-109" fmla="*/ 8542511 w 9040730"/>
              <a:gd name="connsiteY54-110" fmla="*/ 1229 h 979708"/>
              <a:gd name="connsiteX55-111" fmla="*/ 8551408 w 9040730"/>
              <a:gd name="connsiteY55-112" fmla="*/ 2150 h 979708"/>
              <a:gd name="connsiteX56-113" fmla="*/ 8559998 w 9040730"/>
              <a:gd name="connsiteY56-114" fmla="*/ 3687 h 979708"/>
              <a:gd name="connsiteX57-115" fmla="*/ 8568895 w 9040730"/>
              <a:gd name="connsiteY57-116" fmla="*/ 5223 h 979708"/>
              <a:gd name="connsiteX58-117" fmla="*/ 8577178 w 9040730"/>
              <a:gd name="connsiteY58-118" fmla="*/ 7680 h 979708"/>
              <a:gd name="connsiteX59-119" fmla="*/ 8585768 w 9040730"/>
              <a:gd name="connsiteY59-120" fmla="*/ 10138 h 979708"/>
              <a:gd name="connsiteX60-121" fmla="*/ 8594051 w 9040730"/>
              <a:gd name="connsiteY60-122" fmla="*/ 13518 h 979708"/>
              <a:gd name="connsiteX61-123" fmla="*/ 8602334 w 9040730"/>
              <a:gd name="connsiteY61-124" fmla="*/ 16897 h 979708"/>
              <a:gd name="connsiteX62-125" fmla="*/ 8610311 w 9040730"/>
              <a:gd name="connsiteY62-126" fmla="*/ 21198 h 979708"/>
              <a:gd name="connsiteX63-127" fmla="*/ 8618287 w 9040730"/>
              <a:gd name="connsiteY63-128" fmla="*/ 25499 h 979708"/>
              <a:gd name="connsiteX64-129" fmla="*/ 8625957 w 9040730"/>
              <a:gd name="connsiteY64-130" fmla="*/ 30415 h 979708"/>
              <a:gd name="connsiteX65-131" fmla="*/ 8633320 w 9040730"/>
              <a:gd name="connsiteY65-132" fmla="*/ 35638 h 979708"/>
              <a:gd name="connsiteX66-133" fmla="*/ 8640682 w 9040730"/>
              <a:gd name="connsiteY66-134" fmla="*/ 41475 h 979708"/>
              <a:gd name="connsiteX67-135" fmla="*/ 8647738 w 9040730"/>
              <a:gd name="connsiteY67-136" fmla="*/ 47312 h 979708"/>
              <a:gd name="connsiteX68-137" fmla="*/ 8654488 w 9040730"/>
              <a:gd name="connsiteY68-138" fmla="*/ 53764 h 979708"/>
              <a:gd name="connsiteX69-139" fmla="*/ 8987043 w 9040730"/>
              <a:gd name="connsiteY69-140" fmla="*/ 386793 h 979708"/>
              <a:gd name="connsiteX70-141" fmla="*/ 8992872 w 9040730"/>
              <a:gd name="connsiteY70-142" fmla="*/ 392937 h 979708"/>
              <a:gd name="connsiteX71-143" fmla="*/ 8998700 w 9040730"/>
              <a:gd name="connsiteY71-144" fmla="*/ 399696 h 979708"/>
              <a:gd name="connsiteX72-145" fmla="*/ 9004223 w 9040730"/>
              <a:gd name="connsiteY72-146" fmla="*/ 406455 h 979708"/>
              <a:gd name="connsiteX73-147" fmla="*/ 9009131 w 9040730"/>
              <a:gd name="connsiteY73-148" fmla="*/ 413828 h 979708"/>
              <a:gd name="connsiteX74-149" fmla="*/ 9014040 w 9040730"/>
              <a:gd name="connsiteY74-150" fmla="*/ 421509 h 979708"/>
              <a:gd name="connsiteX75-151" fmla="*/ 9018335 w 9040730"/>
              <a:gd name="connsiteY75-152" fmla="*/ 428882 h 979708"/>
              <a:gd name="connsiteX76-153" fmla="*/ 9022323 w 9040730"/>
              <a:gd name="connsiteY76-154" fmla="*/ 436870 h 979708"/>
              <a:gd name="connsiteX77-155" fmla="*/ 9026311 w 9040730"/>
              <a:gd name="connsiteY77-156" fmla="*/ 445165 h 979708"/>
              <a:gd name="connsiteX78-157" fmla="*/ 9029379 w 9040730"/>
              <a:gd name="connsiteY78-158" fmla="*/ 453153 h 979708"/>
              <a:gd name="connsiteX79-159" fmla="*/ 9032140 w 9040730"/>
              <a:gd name="connsiteY79-160" fmla="*/ 461755 h 979708"/>
              <a:gd name="connsiteX80-161" fmla="*/ 9034594 w 9040730"/>
              <a:gd name="connsiteY80-162" fmla="*/ 470357 h 979708"/>
              <a:gd name="connsiteX81-163" fmla="*/ 9036742 w 9040730"/>
              <a:gd name="connsiteY81-164" fmla="*/ 479266 h 979708"/>
              <a:gd name="connsiteX82-165" fmla="*/ 9038582 w 9040730"/>
              <a:gd name="connsiteY82-166" fmla="*/ 488483 h 979708"/>
              <a:gd name="connsiteX83-167" fmla="*/ 9039503 w 9040730"/>
              <a:gd name="connsiteY83-168" fmla="*/ 497700 h 979708"/>
              <a:gd name="connsiteX84-169" fmla="*/ 9040423 w 9040730"/>
              <a:gd name="connsiteY84-170" fmla="*/ 506916 h 979708"/>
              <a:gd name="connsiteX85-171" fmla="*/ 9040730 w 9040730"/>
              <a:gd name="connsiteY85-172" fmla="*/ 516440 h 979708"/>
              <a:gd name="connsiteX86-173" fmla="*/ 9040423 w 9040730"/>
              <a:gd name="connsiteY86-174" fmla="*/ 525964 h 979708"/>
              <a:gd name="connsiteX87-175" fmla="*/ 9039503 w 9040730"/>
              <a:gd name="connsiteY87-176" fmla="*/ 535181 h 979708"/>
              <a:gd name="connsiteX88-177" fmla="*/ 9038582 w 9040730"/>
              <a:gd name="connsiteY88-178" fmla="*/ 544397 h 979708"/>
              <a:gd name="connsiteX89-179" fmla="*/ 9036742 w 9040730"/>
              <a:gd name="connsiteY89-180" fmla="*/ 553307 h 979708"/>
              <a:gd name="connsiteX90-181" fmla="*/ 9034594 w 9040730"/>
              <a:gd name="connsiteY90-182" fmla="*/ 562524 h 979708"/>
              <a:gd name="connsiteX91-183" fmla="*/ 9032140 w 9040730"/>
              <a:gd name="connsiteY91-184" fmla="*/ 570819 h 979708"/>
              <a:gd name="connsiteX92-185" fmla="*/ 9029379 w 9040730"/>
              <a:gd name="connsiteY92-186" fmla="*/ 579421 h 979708"/>
              <a:gd name="connsiteX93-187" fmla="*/ 9026311 w 9040730"/>
              <a:gd name="connsiteY93-188" fmla="*/ 587716 h 979708"/>
              <a:gd name="connsiteX94-189" fmla="*/ 9022323 w 9040730"/>
              <a:gd name="connsiteY94-190" fmla="*/ 596011 h 979708"/>
              <a:gd name="connsiteX95-191" fmla="*/ 9018335 w 9040730"/>
              <a:gd name="connsiteY95-192" fmla="*/ 603691 h 979708"/>
              <a:gd name="connsiteX96-193" fmla="*/ 9014040 w 9040730"/>
              <a:gd name="connsiteY96-194" fmla="*/ 611679 h 979708"/>
              <a:gd name="connsiteX97-195" fmla="*/ 9009131 w 9040730"/>
              <a:gd name="connsiteY97-196" fmla="*/ 619052 h 979708"/>
              <a:gd name="connsiteX98-197" fmla="*/ 9004223 w 9040730"/>
              <a:gd name="connsiteY98-198" fmla="*/ 626426 h 979708"/>
              <a:gd name="connsiteX99-199" fmla="*/ 8998700 w 9040730"/>
              <a:gd name="connsiteY99-200" fmla="*/ 633185 h 979708"/>
              <a:gd name="connsiteX100-201" fmla="*/ 8992872 w 9040730"/>
              <a:gd name="connsiteY100-202" fmla="*/ 639943 h 979708"/>
              <a:gd name="connsiteX101-203" fmla="*/ 8987043 w 9040730"/>
              <a:gd name="connsiteY101-204" fmla="*/ 646088 h 979708"/>
              <a:gd name="connsiteX102-205" fmla="*/ 8654488 w 9040730"/>
              <a:gd name="connsiteY102-206" fmla="*/ 978809 h 979708"/>
              <a:gd name="connsiteX103-207" fmla="*/ 8653590 w 9040730"/>
              <a:gd name="connsiteY103-208" fmla="*/ 979708 h 979708"/>
              <a:gd name="connsiteX0-209" fmla="*/ 0 w 9040730"/>
              <a:gd name="connsiteY0-210" fmla="*/ 443714 h 979708"/>
              <a:gd name="connsiteX1-211" fmla="*/ 0 w 9040730"/>
              <a:gd name="connsiteY1-212" fmla="*/ 332875 h 979708"/>
              <a:gd name="connsiteX2-213" fmla="*/ 8421127 w 9040730"/>
              <a:gd name="connsiteY2-214" fmla="*/ 332875 h 979708"/>
              <a:gd name="connsiteX3-215" fmla="*/ 8395561 w 9040730"/>
              <a:gd name="connsiteY3-216" fmla="*/ 313673 h 979708"/>
              <a:gd name="connsiteX4-217" fmla="*/ 8389119 w 9040730"/>
              <a:gd name="connsiteY4-218" fmla="*/ 306607 h 979708"/>
              <a:gd name="connsiteX5-219" fmla="*/ 8382676 w 9040730"/>
              <a:gd name="connsiteY5-220" fmla="*/ 299541 h 979708"/>
              <a:gd name="connsiteX6-221" fmla="*/ 8377154 w 9040730"/>
              <a:gd name="connsiteY6-222" fmla="*/ 292475 h 979708"/>
              <a:gd name="connsiteX7-223" fmla="*/ 8372245 w 9040730"/>
              <a:gd name="connsiteY7-224" fmla="*/ 284487 h 979708"/>
              <a:gd name="connsiteX8-225" fmla="*/ 8367337 w 9040730"/>
              <a:gd name="connsiteY8-226" fmla="*/ 276807 h 979708"/>
              <a:gd name="connsiteX9-227" fmla="*/ 8362735 w 9040730"/>
              <a:gd name="connsiteY9-228" fmla="*/ 269126 h 979708"/>
              <a:gd name="connsiteX10-229" fmla="*/ 8358747 w 9040730"/>
              <a:gd name="connsiteY10-230" fmla="*/ 260831 h 979708"/>
              <a:gd name="connsiteX11-231" fmla="*/ 8355372 w 9040730"/>
              <a:gd name="connsiteY11-232" fmla="*/ 252844 h 979708"/>
              <a:gd name="connsiteX12-233" fmla="*/ 8351998 w 9040730"/>
              <a:gd name="connsiteY12-234" fmla="*/ 244241 h 979708"/>
              <a:gd name="connsiteX13-235" fmla="*/ 8349237 w 9040730"/>
              <a:gd name="connsiteY13-236" fmla="*/ 235639 h 979708"/>
              <a:gd name="connsiteX14-237" fmla="*/ 8347089 w 9040730"/>
              <a:gd name="connsiteY14-238" fmla="*/ 227344 h 979708"/>
              <a:gd name="connsiteX15-239" fmla="*/ 8344942 w 9040730"/>
              <a:gd name="connsiteY15-240" fmla="*/ 218742 h 979708"/>
              <a:gd name="connsiteX16-241" fmla="*/ 8343714 w 9040730"/>
              <a:gd name="connsiteY16-242" fmla="*/ 209832 h 979708"/>
              <a:gd name="connsiteX17-243" fmla="*/ 8342487 w 9040730"/>
              <a:gd name="connsiteY17-244" fmla="*/ 201230 h 979708"/>
              <a:gd name="connsiteX18-245" fmla="*/ 8342180 w 9040730"/>
              <a:gd name="connsiteY18-246" fmla="*/ 192321 h 979708"/>
              <a:gd name="connsiteX19-247" fmla="*/ 8341874 w 9040730"/>
              <a:gd name="connsiteY19-248" fmla="*/ 183719 h 979708"/>
              <a:gd name="connsiteX20-249" fmla="*/ 8342180 w 9040730"/>
              <a:gd name="connsiteY20-250" fmla="*/ 175116 h 979708"/>
              <a:gd name="connsiteX21-251" fmla="*/ 8342487 w 9040730"/>
              <a:gd name="connsiteY21-252" fmla="*/ 166207 h 979708"/>
              <a:gd name="connsiteX22-253" fmla="*/ 8343714 w 9040730"/>
              <a:gd name="connsiteY22-254" fmla="*/ 157298 h 979708"/>
              <a:gd name="connsiteX23-255" fmla="*/ 8344942 w 9040730"/>
              <a:gd name="connsiteY23-256" fmla="*/ 148388 h 979708"/>
              <a:gd name="connsiteX24-257" fmla="*/ 8347089 w 9040730"/>
              <a:gd name="connsiteY24-258" fmla="*/ 140093 h 979708"/>
              <a:gd name="connsiteX25-259" fmla="*/ 8349237 w 9040730"/>
              <a:gd name="connsiteY25-260" fmla="*/ 131491 h 979708"/>
              <a:gd name="connsiteX26-261" fmla="*/ 8351998 w 9040730"/>
              <a:gd name="connsiteY26-262" fmla="*/ 122889 h 979708"/>
              <a:gd name="connsiteX27-263" fmla="*/ 8355372 w 9040730"/>
              <a:gd name="connsiteY27-264" fmla="*/ 114594 h 979708"/>
              <a:gd name="connsiteX28-265" fmla="*/ 8358747 w 9040730"/>
              <a:gd name="connsiteY28-266" fmla="*/ 106299 h 979708"/>
              <a:gd name="connsiteX29-267" fmla="*/ 8362735 w 9040730"/>
              <a:gd name="connsiteY29-268" fmla="*/ 98311 h 979708"/>
              <a:gd name="connsiteX30-269" fmla="*/ 8367337 w 9040730"/>
              <a:gd name="connsiteY30-270" fmla="*/ 90630 h 979708"/>
              <a:gd name="connsiteX31-271" fmla="*/ 8372245 w 9040730"/>
              <a:gd name="connsiteY31-272" fmla="*/ 82643 h 979708"/>
              <a:gd name="connsiteX32-273" fmla="*/ 8377154 w 9040730"/>
              <a:gd name="connsiteY32-274" fmla="*/ 75269 h 979708"/>
              <a:gd name="connsiteX33-275" fmla="*/ 8382676 w 9040730"/>
              <a:gd name="connsiteY33-276" fmla="*/ 67896 h 979708"/>
              <a:gd name="connsiteX34-277" fmla="*/ 8389119 w 9040730"/>
              <a:gd name="connsiteY34-278" fmla="*/ 60830 h 979708"/>
              <a:gd name="connsiteX35-279" fmla="*/ 8395561 w 9040730"/>
              <a:gd name="connsiteY35-280" fmla="*/ 53764 h 979708"/>
              <a:gd name="connsiteX36-281" fmla="*/ 8402310 w 9040730"/>
              <a:gd name="connsiteY36-282" fmla="*/ 47312 h 979708"/>
              <a:gd name="connsiteX37-283" fmla="*/ 8409673 w 9040730"/>
              <a:gd name="connsiteY37-284" fmla="*/ 41475 h 979708"/>
              <a:gd name="connsiteX38-285" fmla="*/ 8416729 w 9040730"/>
              <a:gd name="connsiteY38-286" fmla="*/ 35638 h 979708"/>
              <a:gd name="connsiteX39-287" fmla="*/ 8424399 w 9040730"/>
              <a:gd name="connsiteY39-288" fmla="*/ 30415 h 979708"/>
              <a:gd name="connsiteX40-289" fmla="*/ 8431762 w 9040730"/>
              <a:gd name="connsiteY40-290" fmla="*/ 25499 h 979708"/>
              <a:gd name="connsiteX41-291" fmla="*/ 8440045 w 9040730"/>
              <a:gd name="connsiteY41-292" fmla="*/ 21198 h 979708"/>
              <a:gd name="connsiteX42-293" fmla="*/ 8448021 w 9040730"/>
              <a:gd name="connsiteY42-294" fmla="*/ 16897 h 979708"/>
              <a:gd name="connsiteX43-295" fmla="*/ 8456304 w 9040730"/>
              <a:gd name="connsiteY43-296" fmla="*/ 13518 h 979708"/>
              <a:gd name="connsiteX44-297" fmla="*/ 8464281 w 9040730"/>
              <a:gd name="connsiteY44-298" fmla="*/ 10138 h 979708"/>
              <a:gd name="connsiteX45-299" fmla="*/ 8472871 w 9040730"/>
              <a:gd name="connsiteY45-300" fmla="*/ 7680 h 979708"/>
              <a:gd name="connsiteX46-301" fmla="*/ 8481461 w 9040730"/>
              <a:gd name="connsiteY46-302" fmla="*/ 5223 h 979708"/>
              <a:gd name="connsiteX47-303" fmla="*/ 8490051 w 9040730"/>
              <a:gd name="connsiteY47-304" fmla="*/ 3687 h 979708"/>
              <a:gd name="connsiteX48-305" fmla="*/ 8498948 w 9040730"/>
              <a:gd name="connsiteY48-306" fmla="*/ 2150 h 979708"/>
              <a:gd name="connsiteX49-307" fmla="*/ 8507231 w 9040730"/>
              <a:gd name="connsiteY49-308" fmla="*/ 1229 h 979708"/>
              <a:gd name="connsiteX50-309" fmla="*/ 8516128 w 9040730"/>
              <a:gd name="connsiteY50-310" fmla="*/ 307 h 979708"/>
              <a:gd name="connsiteX51-311" fmla="*/ 8525024 w 9040730"/>
              <a:gd name="connsiteY51-312" fmla="*/ 0 h 979708"/>
              <a:gd name="connsiteX52-313" fmla="*/ 8533921 w 9040730"/>
              <a:gd name="connsiteY52-314" fmla="*/ 307 h 979708"/>
              <a:gd name="connsiteX53-315" fmla="*/ 8542511 w 9040730"/>
              <a:gd name="connsiteY53-316" fmla="*/ 1229 h 979708"/>
              <a:gd name="connsiteX54-317" fmla="*/ 8551408 w 9040730"/>
              <a:gd name="connsiteY54-318" fmla="*/ 2150 h 979708"/>
              <a:gd name="connsiteX55-319" fmla="*/ 8559998 w 9040730"/>
              <a:gd name="connsiteY55-320" fmla="*/ 3687 h 979708"/>
              <a:gd name="connsiteX56-321" fmla="*/ 8568895 w 9040730"/>
              <a:gd name="connsiteY56-322" fmla="*/ 5223 h 979708"/>
              <a:gd name="connsiteX57-323" fmla="*/ 8577178 w 9040730"/>
              <a:gd name="connsiteY57-324" fmla="*/ 7680 h 979708"/>
              <a:gd name="connsiteX58-325" fmla="*/ 8585768 w 9040730"/>
              <a:gd name="connsiteY58-326" fmla="*/ 10138 h 979708"/>
              <a:gd name="connsiteX59-327" fmla="*/ 8594051 w 9040730"/>
              <a:gd name="connsiteY59-328" fmla="*/ 13518 h 979708"/>
              <a:gd name="connsiteX60-329" fmla="*/ 8602334 w 9040730"/>
              <a:gd name="connsiteY60-330" fmla="*/ 16897 h 979708"/>
              <a:gd name="connsiteX61-331" fmla="*/ 8610311 w 9040730"/>
              <a:gd name="connsiteY61-332" fmla="*/ 21198 h 979708"/>
              <a:gd name="connsiteX62-333" fmla="*/ 8618287 w 9040730"/>
              <a:gd name="connsiteY62-334" fmla="*/ 25499 h 979708"/>
              <a:gd name="connsiteX63-335" fmla="*/ 8625957 w 9040730"/>
              <a:gd name="connsiteY63-336" fmla="*/ 30415 h 979708"/>
              <a:gd name="connsiteX64-337" fmla="*/ 8633320 w 9040730"/>
              <a:gd name="connsiteY64-338" fmla="*/ 35638 h 979708"/>
              <a:gd name="connsiteX65-339" fmla="*/ 8640682 w 9040730"/>
              <a:gd name="connsiteY65-340" fmla="*/ 41475 h 979708"/>
              <a:gd name="connsiteX66-341" fmla="*/ 8647738 w 9040730"/>
              <a:gd name="connsiteY66-342" fmla="*/ 47312 h 979708"/>
              <a:gd name="connsiteX67-343" fmla="*/ 8654488 w 9040730"/>
              <a:gd name="connsiteY67-344" fmla="*/ 53764 h 979708"/>
              <a:gd name="connsiteX68-345" fmla="*/ 8987043 w 9040730"/>
              <a:gd name="connsiteY68-346" fmla="*/ 386793 h 979708"/>
              <a:gd name="connsiteX69-347" fmla="*/ 8992872 w 9040730"/>
              <a:gd name="connsiteY69-348" fmla="*/ 392937 h 979708"/>
              <a:gd name="connsiteX70-349" fmla="*/ 8998700 w 9040730"/>
              <a:gd name="connsiteY70-350" fmla="*/ 399696 h 979708"/>
              <a:gd name="connsiteX71-351" fmla="*/ 9004223 w 9040730"/>
              <a:gd name="connsiteY71-352" fmla="*/ 406455 h 979708"/>
              <a:gd name="connsiteX72-353" fmla="*/ 9009131 w 9040730"/>
              <a:gd name="connsiteY72-354" fmla="*/ 413828 h 979708"/>
              <a:gd name="connsiteX73-355" fmla="*/ 9014040 w 9040730"/>
              <a:gd name="connsiteY73-356" fmla="*/ 421509 h 979708"/>
              <a:gd name="connsiteX74-357" fmla="*/ 9018335 w 9040730"/>
              <a:gd name="connsiteY74-358" fmla="*/ 428882 h 979708"/>
              <a:gd name="connsiteX75-359" fmla="*/ 9022323 w 9040730"/>
              <a:gd name="connsiteY75-360" fmla="*/ 436870 h 979708"/>
              <a:gd name="connsiteX76-361" fmla="*/ 9026311 w 9040730"/>
              <a:gd name="connsiteY76-362" fmla="*/ 445165 h 979708"/>
              <a:gd name="connsiteX77-363" fmla="*/ 9029379 w 9040730"/>
              <a:gd name="connsiteY77-364" fmla="*/ 453153 h 979708"/>
              <a:gd name="connsiteX78-365" fmla="*/ 9032140 w 9040730"/>
              <a:gd name="connsiteY78-366" fmla="*/ 461755 h 979708"/>
              <a:gd name="connsiteX79-367" fmla="*/ 9034594 w 9040730"/>
              <a:gd name="connsiteY79-368" fmla="*/ 470357 h 979708"/>
              <a:gd name="connsiteX80-369" fmla="*/ 9036742 w 9040730"/>
              <a:gd name="connsiteY80-370" fmla="*/ 479266 h 979708"/>
              <a:gd name="connsiteX81-371" fmla="*/ 9038582 w 9040730"/>
              <a:gd name="connsiteY81-372" fmla="*/ 488483 h 979708"/>
              <a:gd name="connsiteX82-373" fmla="*/ 9039503 w 9040730"/>
              <a:gd name="connsiteY82-374" fmla="*/ 497700 h 979708"/>
              <a:gd name="connsiteX83-375" fmla="*/ 9040423 w 9040730"/>
              <a:gd name="connsiteY83-376" fmla="*/ 506916 h 979708"/>
              <a:gd name="connsiteX84-377" fmla="*/ 9040730 w 9040730"/>
              <a:gd name="connsiteY84-378" fmla="*/ 516440 h 979708"/>
              <a:gd name="connsiteX85-379" fmla="*/ 9040423 w 9040730"/>
              <a:gd name="connsiteY85-380" fmla="*/ 525964 h 979708"/>
              <a:gd name="connsiteX86-381" fmla="*/ 9039503 w 9040730"/>
              <a:gd name="connsiteY86-382" fmla="*/ 535181 h 979708"/>
              <a:gd name="connsiteX87-383" fmla="*/ 9038582 w 9040730"/>
              <a:gd name="connsiteY87-384" fmla="*/ 544397 h 979708"/>
              <a:gd name="connsiteX88-385" fmla="*/ 9036742 w 9040730"/>
              <a:gd name="connsiteY88-386" fmla="*/ 553307 h 979708"/>
              <a:gd name="connsiteX89-387" fmla="*/ 9034594 w 9040730"/>
              <a:gd name="connsiteY89-388" fmla="*/ 562524 h 979708"/>
              <a:gd name="connsiteX90-389" fmla="*/ 9032140 w 9040730"/>
              <a:gd name="connsiteY90-390" fmla="*/ 570819 h 979708"/>
              <a:gd name="connsiteX91-391" fmla="*/ 9029379 w 9040730"/>
              <a:gd name="connsiteY91-392" fmla="*/ 579421 h 979708"/>
              <a:gd name="connsiteX92-393" fmla="*/ 9026311 w 9040730"/>
              <a:gd name="connsiteY92-394" fmla="*/ 587716 h 979708"/>
              <a:gd name="connsiteX93-395" fmla="*/ 9022323 w 9040730"/>
              <a:gd name="connsiteY93-396" fmla="*/ 596011 h 979708"/>
              <a:gd name="connsiteX94-397" fmla="*/ 9018335 w 9040730"/>
              <a:gd name="connsiteY94-398" fmla="*/ 603691 h 979708"/>
              <a:gd name="connsiteX95-399" fmla="*/ 9014040 w 9040730"/>
              <a:gd name="connsiteY95-400" fmla="*/ 611679 h 979708"/>
              <a:gd name="connsiteX96-401" fmla="*/ 9009131 w 9040730"/>
              <a:gd name="connsiteY96-402" fmla="*/ 619052 h 979708"/>
              <a:gd name="connsiteX97-403" fmla="*/ 9004223 w 9040730"/>
              <a:gd name="connsiteY97-404" fmla="*/ 626426 h 979708"/>
              <a:gd name="connsiteX98-405" fmla="*/ 8998700 w 9040730"/>
              <a:gd name="connsiteY98-406" fmla="*/ 633185 h 979708"/>
              <a:gd name="connsiteX99-407" fmla="*/ 8992872 w 9040730"/>
              <a:gd name="connsiteY99-408" fmla="*/ 639943 h 979708"/>
              <a:gd name="connsiteX100-409" fmla="*/ 8987043 w 9040730"/>
              <a:gd name="connsiteY100-410" fmla="*/ 646088 h 979708"/>
              <a:gd name="connsiteX101-411" fmla="*/ 8654488 w 9040730"/>
              <a:gd name="connsiteY101-412" fmla="*/ 978809 h 979708"/>
              <a:gd name="connsiteX102-413" fmla="*/ 8653590 w 9040730"/>
              <a:gd name="connsiteY102-414" fmla="*/ 979708 h 979708"/>
              <a:gd name="connsiteX0-415" fmla="*/ 0 w 9040730"/>
              <a:gd name="connsiteY0-416" fmla="*/ 332875 h 979708"/>
              <a:gd name="connsiteX1-417" fmla="*/ 8421127 w 9040730"/>
              <a:gd name="connsiteY1-418" fmla="*/ 332875 h 979708"/>
              <a:gd name="connsiteX2-419" fmla="*/ 8395561 w 9040730"/>
              <a:gd name="connsiteY2-420" fmla="*/ 313673 h 979708"/>
              <a:gd name="connsiteX3-421" fmla="*/ 8389119 w 9040730"/>
              <a:gd name="connsiteY3-422" fmla="*/ 306607 h 979708"/>
              <a:gd name="connsiteX4-423" fmla="*/ 8382676 w 9040730"/>
              <a:gd name="connsiteY4-424" fmla="*/ 299541 h 979708"/>
              <a:gd name="connsiteX5-425" fmla="*/ 8377154 w 9040730"/>
              <a:gd name="connsiteY5-426" fmla="*/ 292475 h 979708"/>
              <a:gd name="connsiteX6-427" fmla="*/ 8372245 w 9040730"/>
              <a:gd name="connsiteY6-428" fmla="*/ 284487 h 979708"/>
              <a:gd name="connsiteX7-429" fmla="*/ 8367337 w 9040730"/>
              <a:gd name="connsiteY7-430" fmla="*/ 276807 h 979708"/>
              <a:gd name="connsiteX8-431" fmla="*/ 8362735 w 9040730"/>
              <a:gd name="connsiteY8-432" fmla="*/ 269126 h 979708"/>
              <a:gd name="connsiteX9-433" fmla="*/ 8358747 w 9040730"/>
              <a:gd name="connsiteY9-434" fmla="*/ 260831 h 979708"/>
              <a:gd name="connsiteX10-435" fmla="*/ 8355372 w 9040730"/>
              <a:gd name="connsiteY10-436" fmla="*/ 252844 h 979708"/>
              <a:gd name="connsiteX11-437" fmla="*/ 8351998 w 9040730"/>
              <a:gd name="connsiteY11-438" fmla="*/ 244241 h 979708"/>
              <a:gd name="connsiteX12-439" fmla="*/ 8349237 w 9040730"/>
              <a:gd name="connsiteY12-440" fmla="*/ 235639 h 979708"/>
              <a:gd name="connsiteX13-441" fmla="*/ 8347089 w 9040730"/>
              <a:gd name="connsiteY13-442" fmla="*/ 227344 h 979708"/>
              <a:gd name="connsiteX14-443" fmla="*/ 8344942 w 9040730"/>
              <a:gd name="connsiteY14-444" fmla="*/ 218742 h 979708"/>
              <a:gd name="connsiteX15-445" fmla="*/ 8343714 w 9040730"/>
              <a:gd name="connsiteY15-446" fmla="*/ 209832 h 979708"/>
              <a:gd name="connsiteX16-447" fmla="*/ 8342487 w 9040730"/>
              <a:gd name="connsiteY16-448" fmla="*/ 201230 h 979708"/>
              <a:gd name="connsiteX17-449" fmla="*/ 8342180 w 9040730"/>
              <a:gd name="connsiteY17-450" fmla="*/ 192321 h 979708"/>
              <a:gd name="connsiteX18-451" fmla="*/ 8341874 w 9040730"/>
              <a:gd name="connsiteY18-452" fmla="*/ 183719 h 979708"/>
              <a:gd name="connsiteX19-453" fmla="*/ 8342180 w 9040730"/>
              <a:gd name="connsiteY19-454" fmla="*/ 175116 h 979708"/>
              <a:gd name="connsiteX20-455" fmla="*/ 8342487 w 9040730"/>
              <a:gd name="connsiteY20-456" fmla="*/ 166207 h 979708"/>
              <a:gd name="connsiteX21-457" fmla="*/ 8343714 w 9040730"/>
              <a:gd name="connsiteY21-458" fmla="*/ 157298 h 979708"/>
              <a:gd name="connsiteX22-459" fmla="*/ 8344942 w 9040730"/>
              <a:gd name="connsiteY22-460" fmla="*/ 148388 h 979708"/>
              <a:gd name="connsiteX23-461" fmla="*/ 8347089 w 9040730"/>
              <a:gd name="connsiteY23-462" fmla="*/ 140093 h 979708"/>
              <a:gd name="connsiteX24-463" fmla="*/ 8349237 w 9040730"/>
              <a:gd name="connsiteY24-464" fmla="*/ 131491 h 979708"/>
              <a:gd name="connsiteX25-465" fmla="*/ 8351998 w 9040730"/>
              <a:gd name="connsiteY25-466" fmla="*/ 122889 h 979708"/>
              <a:gd name="connsiteX26-467" fmla="*/ 8355372 w 9040730"/>
              <a:gd name="connsiteY26-468" fmla="*/ 114594 h 979708"/>
              <a:gd name="connsiteX27-469" fmla="*/ 8358747 w 9040730"/>
              <a:gd name="connsiteY27-470" fmla="*/ 106299 h 979708"/>
              <a:gd name="connsiteX28-471" fmla="*/ 8362735 w 9040730"/>
              <a:gd name="connsiteY28-472" fmla="*/ 98311 h 979708"/>
              <a:gd name="connsiteX29-473" fmla="*/ 8367337 w 9040730"/>
              <a:gd name="connsiteY29-474" fmla="*/ 90630 h 979708"/>
              <a:gd name="connsiteX30-475" fmla="*/ 8372245 w 9040730"/>
              <a:gd name="connsiteY30-476" fmla="*/ 82643 h 979708"/>
              <a:gd name="connsiteX31-477" fmla="*/ 8377154 w 9040730"/>
              <a:gd name="connsiteY31-478" fmla="*/ 75269 h 979708"/>
              <a:gd name="connsiteX32-479" fmla="*/ 8382676 w 9040730"/>
              <a:gd name="connsiteY32-480" fmla="*/ 67896 h 979708"/>
              <a:gd name="connsiteX33-481" fmla="*/ 8389119 w 9040730"/>
              <a:gd name="connsiteY33-482" fmla="*/ 60830 h 979708"/>
              <a:gd name="connsiteX34-483" fmla="*/ 8395561 w 9040730"/>
              <a:gd name="connsiteY34-484" fmla="*/ 53764 h 979708"/>
              <a:gd name="connsiteX35-485" fmla="*/ 8402310 w 9040730"/>
              <a:gd name="connsiteY35-486" fmla="*/ 47312 h 979708"/>
              <a:gd name="connsiteX36-487" fmla="*/ 8409673 w 9040730"/>
              <a:gd name="connsiteY36-488" fmla="*/ 41475 h 979708"/>
              <a:gd name="connsiteX37-489" fmla="*/ 8416729 w 9040730"/>
              <a:gd name="connsiteY37-490" fmla="*/ 35638 h 979708"/>
              <a:gd name="connsiteX38-491" fmla="*/ 8424399 w 9040730"/>
              <a:gd name="connsiteY38-492" fmla="*/ 30415 h 979708"/>
              <a:gd name="connsiteX39-493" fmla="*/ 8431762 w 9040730"/>
              <a:gd name="connsiteY39-494" fmla="*/ 25499 h 979708"/>
              <a:gd name="connsiteX40-495" fmla="*/ 8440045 w 9040730"/>
              <a:gd name="connsiteY40-496" fmla="*/ 21198 h 979708"/>
              <a:gd name="connsiteX41-497" fmla="*/ 8448021 w 9040730"/>
              <a:gd name="connsiteY41-498" fmla="*/ 16897 h 979708"/>
              <a:gd name="connsiteX42-499" fmla="*/ 8456304 w 9040730"/>
              <a:gd name="connsiteY42-500" fmla="*/ 13518 h 979708"/>
              <a:gd name="connsiteX43-501" fmla="*/ 8464281 w 9040730"/>
              <a:gd name="connsiteY43-502" fmla="*/ 10138 h 979708"/>
              <a:gd name="connsiteX44-503" fmla="*/ 8472871 w 9040730"/>
              <a:gd name="connsiteY44-504" fmla="*/ 7680 h 979708"/>
              <a:gd name="connsiteX45-505" fmla="*/ 8481461 w 9040730"/>
              <a:gd name="connsiteY45-506" fmla="*/ 5223 h 979708"/>
              <a:gd name="connsiteX46-507" fmla="*/ 8490051 w 9040730"/>
              <a:gd name="connsiteY46-508" fmla="*/ 3687 h 979708"/>
              <a:gd name="connsiteX47-509" fmla="*/ 8498948 w 9040730"/>
              <a:gd name="connsiteY47-510" fmla="*/ 2150 h 979708"/>
              <a:gd name="connsiteX48-511" fmla="*/ 8507231 w 9040730"/>
              <a:gd name="connsiteY48-512" fmla="*/ 1229 h 979708"/>
              <a:gd name="connsiteX49-513" fmla="*/ 8516128 w 9040730"/>
              <a:gd name="connsiteY49-514" fmla="*/ 307 h 979708"/>
              <a:gd name="connsiteX50-515" fmla="*/ 8525024 w 9040730"/>
              <a:gd name="connsiteY50-516" fmla="*/ 0 h 979708"/>
              <a:gd name="connsiteX51-517" fmla="*/ 8533921 w 9040730"/>
              <a:gd name="connsiteY51-518" fmla="*/ 307 h 979708"/>
              <a:gd name="connsiteX52-519" fmla="*/ 8542511 w 9040730"/>
              <a:gd name="connsiteY52-520" fmla="*/ 1229 h 979708"/>
              <a:gd name="connsiteX53-521" fmla="*/ 8551408 w 9040730"/>
              <a:gd name="connsiteY53-522" fmla="*/ 2150 h 979708"/>
              <a:gd name="connsiteX54-523" fmla="*/ 8559998 w 9040730"/>
              <a:gd name="connsiteY54-524" fmla="*/ 3687 h 979708"/>
              <a:gd name="connsiteX55-525" fmla="*/ 8568895 w 9040730"/>
              <a:gd name="connsiteY55-526" fmla="*/ 5223 h 979708"/>
              <a:gd name="connsiteX56-527" fmla="*/ 8577178 w 9040730"/>
              <a:gd name="connsiteY56-528" fmla="*/ 7680 h 979708"/>
              <a:gd name="connsiteX57-529" fmla="*/ 8585768 w 9040730"/>
              <a:gd name="connsiteY57-530" fmla="*/ 10138 h 979708"/>
              <a:gd name="connsiteX58-531" fmla="*/ 8594051 w 9040730"/>
              <a:gd name="connsiteY58-532" fmla="*/ 13518 h 979708"/>
              <a:gd name="connsiteX59-533" fmla="*/ 8602334 w 9040730"/>
              <a:gd name="connsiteY59-534" fmla="*/ 16897 h 979708"/>
              <a:gd name="connsiteX60-535" fmla="*/ 8610311 w 9040730"/>
              <a:gd name="connsiteY60-536" fmla="*/ 21198 h 979708"/>
              <a:gd name="connsiteX61-537" fmla="*/ 8618287 w 9040730"/>
              <a:gd name="connsiteY61-538" fmla="*/ 25499 h 979708"/>
              <a:gd name="connsiteX62-539" fmla="*/ 8625957 w 9040730"/>
              <a:gd name="connsiteY62-540" fmla="*/ 30415 h 979708"/>
              <a:gd name="connsiteX63-541" fmla="*/ 8633320 w 9040730"/>
              <a:gd name="connsiteY63-542" fmla="*/ 35638 h 979708"/>
              <a:gd name="connsiteX64-543" fmla="*/ 8640682 w 9040730"/>
              <a:gd name="connsiteY64-544" fmla="*/ 41475 h 979708"/>
              <a:gd name="connsiteX65-545" fmla="*/ 8647738 w 9040730"/>
              <a:gd name="connsiteY65-546" fmla="*/ 47312 h 979708"/>
              <a:gd name="connsiteX66-547" fmla="*/ 8654488 w 9040730"/>
              <a:gd name="connsiteY66-548" fmla="*/ 53764 h 979708"/>
              <a:gd name="connsiteX67-549" fmla="*/ 8987043 w 9040730"/>
              <a:gd name="connsiteY67-550" fmla="*/ 386793 h 979708"/>
              <a:gd name="connsiteX68-551" fmla="*/ 8992872 w 9040730"/>
              <a:gd name="connsiteY68-552" fmla="*/ 392937 h 979708"/>
              <a:gd name="connsiteX69-553" fmla="*/ 8998700 w 9040730"/>
              <a:gd name="connsiteY69-554" fmla="*/ 399696 h 979708"/>
              <a:gd name="connsiteX70-555" fmla="*/ 9004223 w 9040730"/>
              <a:gd name="connsiteY70-556" fmla="*/ 406455 h 979708"/>
              <a:gd name="connsiteX71-557" fmla="*/ 9009131 w 9040730"/>
              <a:gd name="connsiteY71-558" fmla="*/ 413828 h 979708"/>
              <a:gd name="connsiteX72-559" fmla="*/ 9014040 w 9040730"/>
              <a:gd name="connsiteY72-560" fmla="*/ 421509 h 979708"/>
              <a:gd name="connsiteX73-561" fmla="*/ 9018335 w 9040730"/>
              <a:gd name="connsiteY73-562" fmla="*/ 428882 h 979708"/>
              <a:gd name="connsiteX74-563" fmla="*/ 9022323 w 9040730"/>
              <a:gd name="connsiteY74-564" fmla="*/ 436870 h 979708"/>
              <a:gd name="connsiteX75-565" fmla="*/ 9026311 w 9040730"/>
              <a:gd name="connsiteY75-566" fmla="*/ 445165 h 979708"/>
              <a:gd name="connsiteX76-567" fmla="*/ 9029379 w 9040730"/>
              <a:gd name="connsiteY76-568" fmla="*/ 453153 h 979708"/>
              <a:gd name="connsiteX77-569" fmla="*/ 9032140 w 9040730"/>
              <a:gd name="connsiteY77-570" fmla="*/ 461755 h 979708"/>
              <a:gd name="connsiteX78-571" fmla="*/ 9034594 w 9040730"/>
              <a:gd name="connsiteY78-572" fmla="*/ 470357 h 979708"/>
              <a:gd name="connsiteX79-573" fmla="*/ 9036742 w 9040730"/>
              <a:gd name="connsiteY79-574" fmla="*/ 479266 h 979708"/>
              <a:gd name="connsiteX80-575" fmla="*/ 9038582 w 9040730"/>
              <a:gd name="connsiteY80-576" fmla="*/ 488483 h 979708"/>
              <a:gd name="connsiteX81-577" fmla="*/ 9039503 w 9040730"/>
              <a:gd name="connsiteY81-578" fmla="*/ 497700 h 979708"/>
              <a:gd name="connsiteX82-579" fmla="*/ 9040423 w 9040730"/>
              <a:gd name="connsiteY82-580" fmla="*/ 506916 h 979708"/>
              <a:gd name="connsiteX83-581" fmla="*/ 9040730 w 9040730"/>
              <a:gd name="connsiteY83-582" fmla="*/ 516440 h 979708"/>
              <a:gd name="connsiteX84-583" fmla="*/ 9040423 w 9040730"/>
              <a:gd name="connsiteY84-584" fmla="*/ 525964 h 979708"/>
              <a:gd name="connsiteX85-585" fmla="*/ 9039503 w 9040730"/>
              <a:gd name="connsiteY85-586" fmla="*/ 535181 h 979708"/>
              <a:gd name="connsiteX86-587" fmla="*/ 9038582 w 9040730"/>
              <a:gd name="connsiteY86-588" fmla="*/ 544397 h 979708"/>
              <a:gd name="connsiteX87-589" fmla="*/ 9036742 w 9040730"/>
              <a:gd name="connsiteY87-590" fmla="*/ 553307 h 979708"/>
              <a:gd name="connsiteX88-591" fmla="*/ 9034594 w 9040730"/>
              <a:gd name="connsiteY88-592" fmla="*/ 562524 h 979708"/>
              <a:gd name="connsiteX89-593" fmla="*/ 9032140 w 9040730"/>
              <a:gd name="connsiteY89-594" fmla="*/ 570819 h 979708"/>
              <a:gd name="connsiteX90-595" fmla="*/ 9029379 w 9040730"/>
              <a:gd name="connsiteY90-596" fmla="*/ 579421 h 979708"/>
              <a:gd name="connsiteX91-597" fmla="*/ 9026311 w 9040730"/>
              <a:gd name="connsiteY91-598" fmla="*/ 587716 h 979708"/>
              <a:gd name="connsiteX92-599" fmla="*/ 9022323 w 9040730"/>
              <a:gd name="connsiteY92-600" fmla="*/ 596011 h 979708"/>
              <a:gd name="connsiteX93-601" fmla="*/ 9018335 w 9040730"/>
              <a:gd name="connsiteY93-602" fmla="*/ 603691 h 979708"/>
              <a:gd name="connsiteX94-603" fmla="*/ 9014040 w 9040730"/>
              <a:gd name="connsiteY94-604" fmla="*/ 611679 h 979708"/>
              <a:gd name="connsiteX95-605" fmla="*/ 9009131 w 9040730"/>
              <a:gd name="connsiteY95-606" fmla="*/ 619052 h 979708"/>
              <a:gd name="connsiteX96-607" fmla="*/ 9004223 w 9040730"/>
              <a:gd name="connsiteY96-608" fmla="*/ 626426 h 979708"/>
              <a:gd name="connsiteX97-609" fmla="*/ 8998700 w 9040730"/>
              <a:gd name="connsiteY97-610" fmla="*/ 633185 h 979708"/>
              <a:gd name="connsiteX98-611" fmla="*/ 8992872 w 9040730"/>
              <a:gd name="connsiteY98-612" fmla="*/ 639943 h 979708"/>
              <a:gd name="connsiteX99-613" fmla="*/ 8987043 w 9040730"/>
              <a:gd name="connsiteY99-614" fmla="*/ 646088 h 979708"/>
              <a:gd name="connsiteX100-615" fmla="*/ 8654488 w 9040730"/>
              <a:gd name="connsiteY100-616" fmla="*/ 978809 h 979708"/>
              <a:gd name="connsiteX101-617" fmla="*/ 8653590 w 9040730"/>
              <a:gd name="connsiteY101-618" fmla="*/ 979708 h 979708"/>
            </a:gdLst>
            <a:ahLst/>
            <a:cxnLst>
              <a:cxn ang="0">
                <a:pos x="connsiteX0-415" y="connsiteY0-416"/>
              </a:cxn>
              <a:cxn ang="0">
                <a:pos x="connsiteX1-417" y="connsiteY1-418"/>
              </a:cxn>
              <a:cxn ang="0">
                <a:pos x="connsiteX2-419" y="connsiteY2-420"/>
              </a:cxn>
              <a:cxn ang="0">
                <a:pos x="connsiteX3-421" y="connsiteY3-422"/>
              </a:cxn>
              <a:cxn ang="0">
                <a:pos x="connsiteX4-423" y="connsiteY4-424"/>
              </a:cxn>
              <a:cxn ang="0">
                <a:pos x="connsiteX5-425" y="connsiteY5-426"/>
              </a:cxn>
              <a:cxn ang="0">
                <a:pos x="connsiteX6-427" y="connsiteY6-428"/>
              </a:cxn>
              <a:cxn ang="0">
                <a:pos x="connsiteX7-429" y="connsiteY7-430"/>
              </a:cxn>
              <a:cxn ang="0">
                <a:pos x="connsiteX8-431" y="connsiteY8-432"/>
              </a:cxn>
              <a:cxn ang="0">
                <a:pos x="connsiteX9-433" y="connsiteY9-434"/>
              </a:cxn>
              <a:cxn ang="0">
                <a:pos x="connsiteX10-435" y="connsiteY10-436"/>
              </a:cxn>
              <a:cxn ang="0">
                <a:pos x="connsiteX11-437" y="connsiteY11-438"/>
              </a:cxn>
              <a:cxn ang="0">
                <a:pos x="connsiteX12-439" y="connsiteY12-440"/>
              </a:cxn>
              <a:cxn ang="0">
                <a:pos x="connsiteX13-441" y="connsiteY13-442"/>
              </a:cxn>
              <a:cxn ang="0">
                <a:pos x="connsiteX14-443" y="connsiteY14-444"/>
              </a:cxn>
              <a:cxn ang="0">
                <a:pos x="connsiteX15-445" y="connsiteY15-446"/>
              </a:cxn>
              <a:cxn ang="0">
                <a:pos x="connsiteX16-447" y="connsiteY16-448"/>
              </a:cxn>
              <a:cxn ang="0">
                <a:pos x="connsiteX17-449" y="connsiteY17-450"/>
              </a:cxn>
              <a:cxn ang="0">
                <a:pos x="connsiteX18-451" y="connsiteY18-452"/>
              </a:cxn>
              <a:cxn ang="0">
                <a:pos x="connsiteX19-453" y="connsiteY19-454"/>
              </a:cxn>
              <a:cxn ang="0">
                <a:pos x="connsiteX20-455" y="connsiteY20-456"/>
              </a:cxn>
              <a:cxn ang="0">
                <a:pos x="connsiteX21-457" y="connsiteY21-458"/>
              </a:cxn>
              <a:cxn ang="0">
                <a:pos x="connsiteX22-459" y="connsiteY22-460"/>
              </a:cxn>
              <a:cxn ang="0">
                <a:pos x="connsiteX23-461" y="connsiteY23-462"/>
              </a:cxn>
              <a:cxn ang="0">
                <a:pos x="connsiteX24-463" y="connsiteY24-464"/>
              </a:cxn>
              <a:cxn ang="0">
                <a:pos x="connsiteX25-465" y="connsiteY25-466"/>
              </a:cxn>
              <a:cxn ang="0">
                <a:pos x="connsiteX26-467" y="connsiteY26-468"/>
              </a:cxn>
              <a:cxn ang="0">
                <a:pos x="connsiteX27-469" y="connsiteY27-470"/>
              </a:cxn>
              <a:cxn ang="0">
                <a:pos x="connsiteX28-471" y="connsiteY28-472"/>
              </a:cxn>
              <a:cxn ang="0">
                <a:pos x="connsiteX29-473" y="connsiteY29-474"/>
              </a:cxn>
              <a:cxn ang="0">
                <a:pos x="connsiteX30-475" y="connsiteY30-476"/>
              </a:cxn>
              <a:cxn ang="0">
                <a:pos x="connsiteX31-477" y="connsiteY31-478"/>
              </a:cxn>
              <a:cxn ang="0">
                <a:pos x="connsiteX32-479" y="connsiteY32-480"/>
              </a:cxn>
              <a:cxn ang="0">
                <a:pos x="connsiteX33-481" y="connsiteY33-482"/>
              </a:cxn>
              <a:cxn ang="0">
                <a:pos x="connsiteX34-483" y="connsiteY34-484"/>
              </a:cxn>
              <a:cxn ang="0">
                <a:pos x="connsiteX35-485" y="connsiteY35-486"/>
              </a:cxn>
              <a:cxn ang="0">
                <a:pos x="connsiteX36-487" y="connsiteY36-488"/>
              </a:cxn>
              <a:cxn ang="0">
                <a:pos x="connsiteX37-489" y="connsiteY37-490"/>
              </a:cxn>
              <a:cxn ang="0">
                <a:pos x="connsiteX38-491" y="connsiteY38-492"/>
              </a:cxn>
              <a:cxn ang="0">
                <a:pos x="connsiteX39-493" y="connsiteY39-494"/>
              </a:cxn>
              <a:cxn ang="0">
                <a:pos x="connsiteX40-495" y="connsiteY40-496"/>
              </a:cxn>
              <a:cxn ang="0">
                <a:pos x="connsiteX41-497" y="connsiteY41-498"/>
              </a:cxn>
              <a:cxn ang="0">
                <a:pos x="connsiteX42-499" y="connsiteY42-500"/>
              </a:cxn>
              <a:cxn ang="0">
                <a:pos x="connsiteX43-501" y="connsiteY43-502"/>
              </a:cxn>
              <a:cxn ang="0">
                <a:pos x="connsiteX44-503" y="connsiteY44-504"/>
              </a:cxn>
              <a:cxn ang="0">
                <a:pos x="connsiteX45-505" y="connsiteY45-506"/>
              </a:cxn>
              <a:cxn ang="0">
                <a:pos x="connsiteX46-507" y="connsiteY46-508"/>
              </a:cxn>
              <a:cxn ang="0">
                <a:pos x="connsiteX47-509" y="connsiteY47-510"/>
              </a:cxn>
              <a:cxn ang="0">
                <a:pos x="connsiteX48-511" y="connsiteY48-512"/>
              </a:cxn>
              <a:cxn ang="0">
                <a:pos x="connsiteX49-513" y="connsiteY49-514"/>
              </a:cxn>
              <a:cxn ang="0">
                <a:pos x="connsiteX50-515" y="connsiteY50-516"/>
              </a:cxn>
              <a:cxn ang="0">
                <a:pos x="connsiteX51-517" y="connsiteY51-518"/>
              </a:cxn>
              <a:cxn ang="0">
                <a:pos x="connsiteX52-519" y="connsiteY52-520"/>
              </a:cxn>
              <a:cxn ang="0">
                <a:pos x="connsiteX53-521" y="connsiteY53-522"/>
              </a:cxn>
              <a:cxn ang="0">
                <a:pos x="connsiteX54-523" y="connsiteY54-524"/>
              </a:cxn>
              <a:cxn ang="0">
                <a:pos x="connsiteX55-525" y="connsiteY55-526"/>
              </a:cxn>
              <a:cxn ang="0">
                <a:pos x="connsiteX56-527" y="connsiteY56-528"/>
              </a:cxn>
              <a:cxn ang="0">
                <a:pos x="connsiteX57-529" y="connsiteY57-530"/>
              </a:cxn>
              <a:cxn ang="0">
                <a:pos x="connsiteX58-531" y="connsiteY58-532"/>
              </a:cxn>
              <a:cxn ang="0">
                <a:pos x="connsiteX59-533" y="connsiteY59-534"/>
              </a:cxn>
              <a:cxn ang="0">
                <a:pos x="connsiteX60-535" y="connsiteY60-536"/>
              </a:cxn>
              <a:cxn ang="0">
                <a:pos x="connsiteX61-537" y="connsiteY61-538"/>
              </a:cxn>
              <a:cxn ang="0">
                <a:pos x="connsiteX62-539" y="connsiteY62-540"/>
              </a:cxn>
              <a:cxn ang="0">
                <a:pos x="connsiteX63-541" y="connsiteY63-542"/>
              </a:cxn>
              <a:cxn ang="0">
                <a:pos x="connsiteX64-543" y="connsiteY64-544"/>
              </a:cxn>
              <a:cxn ang="0">
                <a:pos x="connsiteX65-545" y="connsiteY65-546"/>
              </a:cxn>
              <a:cxn ang="0">
                <a:pos x="connsiteX66-547" y="connsiteY66-548"/>
              </a:cxn>
              <a:cxn ang="0">
                <a:pos x="connsiteX67-549" y="connsiteY67-550"/>
              </a:cxn>
              <a:cxn ang="0">
                <a:pos x="connsiteX68-551" y="connsiteY68-552"/>
              </a:cxn>
              <a:cxn ang="0">
                <a:pos x="connsiteX69-553" y="connsiteY69-554"/>
              </a:cxn>
              <a:cxn ang="0">
                <a:pos x="connsiteX70-555" y="connsiteY70-556"/>
              </a:cxn>
              <a:cxn ang="0">
                <a:pos x="connsiteX71-557" y="connsiteY71-558"/>
              </a:cxn>
              <a:cxn ang="0">
                <a:pos x="connsiteX72-559" y="connsiteY72-560"/>
              </a:cxn>
              <a:cxn ang="0">
                <a:pos x="connsiteX73-561" y="connsiteY73-562"/>
              </a:cxn>
              <a:cxn ang="0">
                <a:pos x="connsiteX74-563" y="connsiteY74-564"/>
              </a:cxn>
              <a:cxn ang="0">
                <a:pos x="connsiteX75-565" y="connsiteY75-566"/>
              </a:cxn>
              <a:cxn ang="0">
                <a:pos x="connsiteX76-567" y="connsiteY76-568"/>
              </a:cxn>
              <a:cxn ang="0">
                <a:pos x="connsiteX77-569" y="connsiteY77-570"/>
              </a:cxn>
              <a:cxn ang="0">
                <a:pos x="connsiteX78-571" y="connsiteY78-572"/>
              </a:cxn>
              <a:cxn ang="0">
                <a:pos x="connsiteX79-573" y="connsiteY79-574"/>
              </a:cxn>
              <a:cxn ang="0">
                <a:pos x="connsiteX80-575" y="connsiteY80-576"/>
              </a:cxn>
              <a:cxn ang="0">
                <a:pos x="connsiteX81-577" y="connsiteY81-578"/>
              </a:cxn>
              <a:cxn ang="0">
                <a:pos x="connsiteX82-579" y="connsiteY82-580"/>
              </a:cxn>
              <a:cxn ang="0">
                <a:pos x="connsiteX83-581" y="connsiteY83-582"/>
              </a:cxn>
              <a:cxn ang="0">
                <a:pos x="connsiteX84-583" y="connsiteY84-584"/>
              </a:cxn>
              <a:cxn ang="0">
                <a:pos x="connsiteX85-585" y="connsiteY85-586"/>
              </a:cxn>
              <a:cxn ang="0">
                <a:pos x="connsiteX86-587" y="connsiteY86-588"/>
              </a:cxn>
              <a:cxn ang="0">
                <a:pos x="connsiteX87-589" y="connsiteY87-590"/>
              </a:cxn>
              <a:cxn ang="0">
                <a:pos x="connsiteX88-591" y="connsiteY88-592"/>
              </a:cxn>
              <a:cxn ang="0">
                <a:pos x="connsiteX89-593" y="connsiteY89-594"/>
              </a:cxn>
              <a:cxn ang="0">
                <a:pos x="connsiteX90-595" y="connsiteY90-596"/>
              </a:cxn>
              <a:cxn ang="0">
                <a:pos x="connsiteX91-597" y="connsiteY91-598"/>
              </a:cxn>
              <a:cxn ang="0">
                <a:pos x="connsiteX92-599" y="connsiteY92-600"/>
              </a:cxn>
              <a:cxn ang="0">
                <a:pos x="connsiteX93-601" y="connsiteY93-602"/>
              </a:cxn>
              <a:cxn ang="0">
                <a:pos x="connsiteX94-603" y="connsiteY94-604"/>
              </a:cxn>
              <a:cxn ang="0">
                <a:pos x="connsiteX95-605" y="connsiteY95-606"/>
              </a:cxn>
              <a:cxn ang="0">
                <a:pos x="connsiteX96-607" y="connsiteY96-608"/>
              </a:cxn>
              <a:cxn ang="0">
                <a:pos x="connsiteX97-609" y="connsiteY97-610"/>
              </a:cxn>
              <a:cxn ang="0">
                <a:pos x="connsiteX98-611" y="connsiteY98-612"/>
              </a:cxn>
              <a:cxn ang="0">
                <a:pos x="connsiteX99-613" y="connsiteY99-614"/>
              </a:cxn>
              <a:cxn ang="0">
                <a:pos x="connsiteX100-615" y="connsiteY100-616"/>
              </a:cxn>
              <a:cxn ang="0">
                <a:pos x="connsiteX101-617" y="connsiteY101-618"/>
              </a:cxn>
            </a:cxnLst>
            <a:rect l="l" t="t" r="r" b="b"/>
            <a:pathLst>
              <a:path w="9040730" h="979708">
                <a:moveTo>
                  <a:pt x="0" y="332875"/>
                </a:moveTo>
                <a:lnTo>
                  <a:pt x="8421127" y="332875"/>
                </a:lnTo>
                <a:lnTo>
                  <a:pt x="8395561" y="313673"/>
                </a:lnTo>
                <a:lnTo>
                  <a:pt x="8389119" y="306607"/>
                </a:lnTo>
                <a:lnTo>
                  <a:pt x="8382676" y="299541"/>
                </a:lnTo>
                <a:lnTo>
                  <a:pt x="8377154" y="292475"/>
                </a:lnTo>
                <a:lnTo>
                  <a:pt x="8372245" y="284487"/>
                </a:lnTo>
                <a:lnTo>
                  <a:pt x="8367337" y="276807"/>
                </a:lnTo>
                <a:lnTo>
                  <a:pt x="8362735" y="269126"/>
                </a:lnTo>
                <a:lnTo>
                  <a:pt x="8358747" y="260831"/>
                </a:lnTo>
                <a:lnTo>
                  <a:pt x="8355372" y="252844"/>
                </a:lnTo>
                <a:lnTo>
                  <a:pt x="8351998" y="244241"/>
                </a:lnTo>
                <a:lnTo>
                  <a:pt x="8349237" y="235639"/>
                </a:lnTo>
                <a:lnTo>
                  <a:pt x="8347089" y="227344"/>
                </a:lnTo>
                <a:lnTo>
                  <a:pt x="8344942" y="218742"/>
                </a:lnTo>
                <a:lnTo>
                  <a:pt x="8343714" y="209832"/>
                </a:lnTo>
                <a:lnTo>
                  <a:pt x="8342487" y="201230"/>
                </a:lnTo>
                <a:cubicBezTo>
                  <a:pt x="8342385" y="198260"/>
                  <a:pt x="8342282" y="195291"/>
                  <a:pt x="8342180" y="192321"/>
                </a:cubicBezTo>
                <a:lnTo>
                  <a:pt x="8341874" y="183719"/>
                </a:lnTo>
                <a:lnTo>
                  <a:pt x="8342180" y="175116"/>
                </a:lnTo>
                <a:cubicBezTo>
                  <a:pt x="8342282" y="172146"/>
                  <a:pt x="8342385" y="169177"/>
                  <a:pt x="8342487" y="166207"/>
                </a:cubicBezTo>
                <a:lnTo>
                  <a:pt x="8343714" y="157298"/>
                </a:lnTo>
                <a:lnTo>
                  <a:pt x="8344942" y="148388"/>
                </a:lnTo>
                <a:lnTo>
                  <a:pt x="8347089" y="140093"/>
                </a:lnTo>
                <a:lnTo>
                  <a:pt x="8349237" y="131491"/>
                </a:lnTo>
                <a:lnTo>
                  <a:pt x="8351998" y="122889"/>
                </a:lnTo>
                <a:lnTo>
                  <a:pt x="8355372" y="114594"/>
                </a:lnTo>
                <a:lnTo>
                  <a:pt x="8358747" y="106299"/>
                </a:lnTo>
                <a:lnTo>
                  <a:pt x="8362735" y="98311"/>
                </a:lnTo>
                <a:lnTo>
                  <a:pt x="8367337" y="90630"/>
                </a:lnTo>
                <a:lnTo>
                  <a:pt x="8372245" y="82643"/>
                </a:lnTo>
                <a:lnTo>
                  <a:pt x="8377154" y="75269"/>
                </a:lnTo>
                <a:lnTo>
                  <a:pt x="8382676" y="67896"/>
                </a:lnTo>
                <a:lnTo>
                  <a:pt x="8389119" y="60830"/>
                </a:lnTo>
                <a:lnTo>
                  <a:pt x="8395561" y="53764"/>
                </a:lnTo>
                <a:lnTo>
                  <a:pt x="8402310" y="47312"/>
                </a:lnTo>
                <a:lnTo>
                  <a:pt x="8409673" y="41475"/>
                </a:lnTo>
                <a:lnTo>
                  <a:pt x="8416729" y="35638"/>
                </a:lnTo>
                <a:lnTo>
                  <a:pt x="8424399" y="30415"/>
                </a:lnTo>
                <a:lnTo>
                  <a:pt x="8431762" y="25499"/>
                </a:lnTo>
                <a:lnTo>
                  <a:pt x="8440045" y="21198"/>
                </a:lnTo>
                <a:lnTo>
                  <a:pt x="8448021" y="16897"/>
                </a:lnTo>
                <a:lnTo>
                  <a:pt x="8456304" y="13518"/>
                </a:lnTo>
                <a:lnTo>
                  <a:pt x="8464281" y="10138"/>
                </a:lnTo>
                <a:lnTo>
                  <a:pt x="8472871" y="7680"/>
                </a:lnTo>
                <a:lnTo>
                  <a:pt x="8481461" y="5223"/>
                </a:lnTo>
                <a:lnTo>
                  <a:pt x="8490051" y="3687"/>
                </a:lnTo>
                <a:lnTo>
                  <a:pt x="8498948" y="2150"/>
                </a:lnTo>
                <a:lnTo>
                  <a:pt x="8507231" y="1229"/>
                </a:lnTo>
                <a:lnTo>
                  <a:pt x="8516128" y="307"/>
                </a:lnTo>
                <a:lnTo>
                  <a:pt x="8525024" y="0"/>
                </a:lnTo>
                <a:lnTo>
                  <a:pt x="8533921" y="307"/>
                </a:lnTo>
                <a:lnTo>
                  <a:pt x="8542511" y="1229"/>
                </a:lnTo>
                <a:lnTo>
                  <a:pt x="8551408" y="2150"/>
                </a:lnTo>
                <a:lnTo>
                  <a:pt x="8559998" y="3687"/>
                </a:lnTo>
                <a:lnTo>
                  <a:pt x="8568895" y="5223"/>
                </a:lnTo>
                <a:lnTo>
                  <a:pt x="8577178" y="7680"/>
                </a:lnTo>
                <a:lnTo>
                  <a:pt x="8585768" y="10138"/>
                </a:lnTo>
                <a:lnTo>
                  <a:pt x="8594051" y="13518"/>
                </a:lnTo>
                <a:lnTo>
                  <a:pt x="8602334" y="16897"/>
                </a:lnTo>
                <a:lnTo>
                  <a:pt x="8610311" y="21198"/>
                </a:lnTo>
                <a:lnTo>
                  <a:pt x="8618287" y="25499"/>
                </a:lnTo>
                <a:lnTo>
                  <a:pt x="8625957" y="30415"/>
                </a:lnTo>
                <a:lnTo>
                  <a:pt x="8633320" y="35638"/>
                </a:lnTo>
                <a:lnTo>
                  <a:pt x="8640682" y="41475"/>
                </a:lnTo>
                <a:lnTo>
                  <a:pt x="8647738" y="47312"/>
                </a:lnTo>
                <a:lnTo>
                  <a:pt x="8654488" y="53764"/>
                </a:lnTo>
                <a:lnTo>
                  <a:pt x="8987043" y="386793"/>
                </a:lnTo>
                <a:lnTo>
                  <a:pt x="8992872" y="392937"/>
                </a:lnTo>
                <a:lnTo>
                  <a:pt x="8998700" y="399696"/>
                </a:lnTo>
                <a:lnTo>
                  <a:pt x="9004223" y="406455"/>
                </a:lnTo>
                <a:lnTo>
                  <a:pt x="9009131" y="413828"/>
                </a:lnTo>
                <a:lnTo>
                  <a:pt x="9014040" y="421509"/>
                </a:lnTo>
                <a:lnTo>
                  <a:pt x="9018335" y="428882"/>
                </a:lnTo>
                <a:lnTo>
                  <a:pt x="9022323" y="436870"/>
                </a:lnTo>
                <a:lnTo>
                  <a:pt x="9026311" y="445165"/>
                </a:lnTo>
                <a:lnTo>
                  <a:pt x="9029379" y="453153"/>
                </a:lnTo>
                <a:lnTo>
                  <a:pt x="9032140" y="461755"/>
                </a:lnTo>
                <a:lnTo>
                  <a:pt x="9034594" y="470357"/>
                </a:lnTo>
                <a:lnTo>
                  <a:pt x="9036742" y="479266"/>
                </a:lnTo>
                <a:lnTo>
                  <a:pt x="9038582" y="488483"/>
                </a:lnTo>
                <a:lnTo>
                  <a:pt x="9039503" y="497700"/>
                </a:lnTo>
                <a:cubicBezTo>
                  <a:pt x="9039810" y="500772"/>
                  <a:pt x="9040116" y="503844"/>
                  <a:pt x="9040423" y="506916"/>
                </a:cubicBezTo>
                <a:cubicBezTo>
                  <a:pt x="9040525" y="510091"/>
                  <a:pt x="9040628" y="513265"/>
                  <a:pt x="9040730" y="516440"/>
                </a:cubicBezTo>
                <a:cubicBezTo>
                  <a:pt x="9040628" y="519615"/>
                  <a:pt x="9040525" y="522789"/>
                  <a:pt x="9040423" y="525964"/>
                </a:cubicBezTo>
                <a:cubicBezTo>
                  <a:pt x="9040116" y="529036"/>
                  <a:pt x="9039810" y="532109"/>
                  <a:pt x="9039503" y="535181"/>
                </a:cubicBezTo>
                <a:lnTo>
                  <a:pt x="9038582" y="544397"/>
                </a:lnTo>
                <a:lnTo>
                  <a:pt x="9036742" y="553307"/>
                </a:lnTo>
                <a:lnTo>
                  <a:pt x="9034594" y="562524"/>
                </a:lnTo>
                <a:lnTo>
                  <a:pt x="9032140" y="570819"/>
                </a:lnTo>
                <a:lnTo>
                  <a:pt x="9029379" y="579421"/>
                </a:lnTo>
                <a:lnTo>
                  <a:pt x="9026311" y="587716"/>
                </a:lnTo>
                <a:lnTo>
                  <a:pt x="9022323" y="596011"/>
                </a:lnTo>
                <a:lnTo>
                  <a:pt x="9018335" y="603691"/>
                </a:lnTo>
                <a:lnTo>
                  <a:pt x="9014040" y="611679"/>
                </a:lnTo>
                <a:lnTo>
                  <a:pt x="9009131" y="619052"/>
                </a:lnTo>
                <a:lnTo>
                  <a:pt x="9004223" y="626426"/>
                </a:lnTo>
                <a:lnTo>
                  <a:pt x="8998700" y="633185"/>
                </a:lnTo>
                <a:lnTo>
                  <a:pt x="8992872" y="639943"/>
                </a:lnTo>
                <a:lnTo>
                  <a:pt x="8987043" y="646088"/>
                </a:lnTo>
                <a:lnTo>
                  <a:pt x="8654488" y="978809"/>
                </a:lnTo>
                <a:lnTo>
                  <a:pt x="8653590" y="979708"/>
                </a:lnTo>
              </a:path>
            </a:pathLst>
          </a:custGeom>
          <a:noFill/>
          <a:ln w="28575">
            <a:solidFill>
              <a:srgbClr val="ED5113"/>
            </a:solidFill>
          </a:ln>
        </p:spPr>
        <p:txBody>
          <a:bodyPr wrap="square" tIns="270000" anchor="ctr">
            <a:normAutofit/>
          </a:bodyPr>
          <a:lstStyle>
            <a:defPPr>
              <a:defRPr lang="zh-CN"/>
            </a:defPPr>
            <a:lvl1pPr marL="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1pPr>
            <a:lvl2pPr marL="4572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2pPr>
            <a:lvl3pPr marL="9144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3pPr>
            <a:lvl4pPr marL="13716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4pPr>
            <a:lvl5pPr marL="18288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5pPr>
            <a:lvl6pPr marL="22860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6pPr>
            <a:lvl7pPr marL="27432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7pPr>
            <a:lvl8pPr marL="32004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8pPr>
            <a:lvl9pPr marL="36576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9pPr>
          </a:lstStyle>
          <a:p>
            <a:r>
              <a:rPr lang="zh-CN" altLang="en-US" sz="1200" dirty="0">
                <a:latin typeface="微软雅黑" panose="020B0503020204020204" pitchFamily="34" charset="-122"/>
                <a:ea typeface="微软雅黑" panose="020B0503020204020204" pitchFamily="34" charset="-122"/>
                <a:sym typeface="Arial" panose="020B0604020202020204" pitchFamily="34" charset="0"/>
              </a:rPr>
              <a:t>（2）施工机械设备的选型直接关系到综合单价水平，应根据工程项目特点和施工条件，本着经济实用、先进高效的原则确定。</a:t>
            </a:r>
            <a:endParaRPr lang="zh-CN" altLang="en-US" sz="1200"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31" name="任意多边形 30"/>
          <p:cNvSpPr/>
          <p:nvPr>
            <p:custDataLst>
              <p:tags r:id="rId6"/>
            </p:custDataLst>
          </p:nvPr>
        </p:nvSpPr>
        <p:spPr bwMode="auto">
          <a:xfrm>
            <a:off x="1301102" y="2620507"/>
            <a:ext cx="5764730" cy="662710"/>
          </a:xfrm>
          <a:custGeom>
            <a:avLst/>
            <a:gdLst>
              <a:gd name="connsiteX0" fmla="*/ 8135062 w 8522202"/>
              <a:gd name="connsiteY0" fmla="*/ 443714 h 979708"/>
              <a:gd name="connsiteX1" fmla="*/ 0 w 8522202"/>
              <a:gd name="connsiteY1" fmla="*/ 443714 h 979708"/>
              <a:gd name="connsiteX2" fmla="*/ 0 w 8522202"/>
              <a:gd name="connsiteY2" fmla="*/ 332875 h 979708"/>
              <a:gd name="connsiteX3" fmla="*/ 7902599 w 8522202"/>
              <a:gd name="connsiteY3" fmla="*/ 332875 h 979708"/>
              <a:gd name="connsiteX4" fmla="*/ 7877033 w 8522202"/>
              <a:gd name="connsiteY4" fmla="*/ 313673 h 979708"/>
              <a:gd name="connsiteX5" fmla="*/ 7870591 w 8522202"/>
              <a:gd name="connsiteY5" fmla="*/ 306607 h 979708"/>
              <a:gd name="connsiteX6" fmla="*/ 7864148 w 8522202"/>
              <a:gd name="connsiteY6" fmla="*/ 299541 h 979708"/>
              <a:gd name="connsiteX7" fmla="*/ 7858626 w 8522202"/>
              <a:gd name="connsiteY7" fmla="*/ 292475 h 979708"/>
              <a:gd name="connsiteX8" fmla="*/ 7853717 w 8522202"/>
              <a:gd name="connsiteY8" fmla="*/ 284487 h 979708"/>
              <a:gd name="connsiteX9" fmla="*/ 7848809 w 8522202"/>
              <a:gd name="connsiteY9" fmla="*/ 276807 h 979708"/>
              <a:gd name="connsiteX10" fmla="*/ 7844207 w 8522202"/>
              <a:gd name="connsiteY10" fmla="*/ 269126 h 979708"/>
              <a:gd name="connsiteX11" fmla="*/ 7840219 w 8522202"/>
              <a:gd name="connsiteY11" fmla="*/ 260831 h 979708"/>
              <a:gd name="connsiteX12" fmla="*/ 7836844 w 8522202"/>
              <a:gd name="connsiteY12" fmla="*/ 252844 h 979708"/>
              <a:gd name="connsiteX13" fmla="*/ 7833470 w 8522202"/>
              <a:gd name="connsiteY13" fmla="*/ 244241 h 979708"/>
              <a:gd name="connsiteX14" fmla="*/ 7830709 w 8522202"/>
              <a:gd name="connsiteY14" fmla="*/ 235639 h 979708"/>
              <a:gd name="connsiteX15" fmla="*/ 7828561 w 8522202"/>
              <a:gd name="connsiteY15" fmla="*/ 227344 h 979708"/>
              <a:gd name="connsiteX16" fmla="*/ 7826414 w 8522202"/>
              <a:gd name="connsiteY16" fmla="*/ 218742 h 979708"/>
              <a:gd name="connsiteX17" fmla="*/ 7825186 w 8522202"/>
              <a:gd name="connsiteY17" fmla="*/ 209832 h 979708"/>
              <a:gd name="connsiteX18" fmla="*/ 7823959 w 8522202"/>
              <a:gd name="connsiteY18" fmla="*/ 201230 h 979708"/>
              <a:gd name="connsiteX19" fmla="*/ 7823652 w 8522202"/>
              <a:gd name="connsiteY19" fmla="*/ 192321 h 979708"/>
              <a:gd name="connsiteX20" fmla="*/ 7823346 w 8522202"/>
              <a:gd name="connsiteY20" fmla="*/ 183719 h 979708"/>
              <a:gd name="connsiteX21" fmla="*/ 7823652 w 8522202"/>
              <a:gd name="connsiteY21" fmla="*/ 175116 h 979708"/>
              <a:gd name="connsiteX22" fmla="*/ 7823959 w 8522202"/>
              <a:gd name="connsiteY22" fmla="*/ 166207 h 979708"/>
              <a:gd name="connsiteX23" fmla="*/ 7825186 w 8522202"/>
              <a:gd name="connsiteY23" fmla="*/ 157298 h 979708"/>
              <a:gd name="connsiteX24" fmla="*/ 7826414 w 8522202"/>
              <a:gd name="connsiteY24" fmla="*/ 148388 h 979708"/>
              <a:gd name="connsiteX25" fmla="*/ 7828561 w 8522202"/>
              <a:gd name="connsiteY25" fmla="*/ 140093 h 979708"/>
              <a:gd name="connsiteX26" fmla="*/ 7830709 w 8522202"/>
              <a:gd name="connsiteY26" fmla="*/ 131491 h 979708"/>
              <a:gd name="connsiteX27" fmla="*/ 7833470 w 8522202"/>
              <a:gd name="connsiteY27" fmla="*/ 122889 h 979708"/>
              <a:gd name="connsiteX28" fmla="*/ 7836844 w 8522202"/>
              <a:gd name="connsiteY28" fmla="*/ 114594 h 979708"/>
              <a:gd name="connsiteX29" fmla="*/ 7840219 w 8522202"/>
              <a:gd name="connsiteY29" fmla="*/ 106299 h 979708"/>
              <a:gd name="connsiteX30" fmla="*/ 7844207 w 8522202"/>
              <a:gd name="connsiteY30" fmla="*/ 98311 h 979708"/>
              <a:gd name="connsiteX31" fmla="*/ 7848809 w 8522202"/>
              <a:gd name="connsiteY31" fmla="*/ 90630 h 979708"/>
              <a:gd name="connsiteX32" fmla="*/ 7853717 w 8522202"/>
              <a:gd name="connsiteY32" fmla="*/ 82643 h 979708"/>
              <a:gd name="connsiteX33" fmla="*/ 7858626 w 8522202"/>
              <a:gd name="connsiteY33" fmla="*/ 75269 h 979708"/>
              <a:gd name="connsiteX34" fmla="*/ 7864148 w 8522202"/>
              <a:gd name="connsiteY34" fmla="*/ 67896 h 979708"/>
              <a:gd name="connsiteX35" fmla="*/ 7870591 w 8522202"/>
              <a:gd name="connsiteY35" fmla="*/ 60830 h 979708"/>
              <a:gd name="connsiteX36" fmla="*/ 7877033 w 8522202"/>
              <a:gd name="connsiteY36" fmla="*/ 53764 h 979708"/>
              <a:gd name="connsiteX37" fmla="*/ 7883782 w 8522202"/>
              <a:gd name="connsiteY37" fmla="*/ 47312 h 979708"/>
              <a:gd name="connsiteX38" fmla="*/ 7891145 w 8522202"/>
              <a:gd name="connsiteY38" fmla="*/ 41475 h 979708"/>
              <a:gd name="connsiteX39" fmla="*/ 7898201 w 8522202"/>
              <a:gd name="connsiteY39" fmla="*/ 35638 h 979708"/>
              <a:gd name="connsiteX40" fmla="*/ 7905871 w 8522202"/>
              <a:gd name="connsiteY40" fmla="*/ 30415 h 979708"/>
              <a:gd name="connsiteX41" fmla="*/ 7913234 w 8522202"/>
              <a:gd name="connsiteY41" fmla="*/ 25499 h 979708"/>
              <a:gd name="connsiteX42" fmla="*/ 7921517 w 8522202"/>
              <a:gd name="connsiteY42" fmla="*/ 21198 h 979708"/>
              <a:gd name="connsiteX43" fmla="*/ 7929493 w 8522202"/>
              <a:gd name="connsiteY43" fmla="*/ 16897 h 979708"/>
              <a:gd name="connsiteX44" fmla="*/ 7937776 w 8522202"/>
              <a:gd name="connsiteY44" fmla="*/ 13518 h 979708"/>
              <a:gd name="connsiteX45" fmla="*/ 7945753 w 8522202"/>
              <a:gd name="connsiteY45" fmla="*/ 10138 h 979708"/>
              <a:gd name="connsiteX46" fmla="*/ 7954343 w 8522202"/>
              <a:gd name="connsiteY46" fmla="*/ 7680 h 979708"/>
              <a:gd name="connsiteX47" fmla="*/ 7962933 w 8522202"/>
              <a:gd name="connsiteY47" fmla="*/ 5223 h 979708"/>
              <a:gd name="connsiteX48" fmla="*/ 7971523 w 8522202"/>
              <a:gd name="connsiteY48" fmla="*/ 3687 h 979708"/>
              <a:gd name="connsiteX49" fmla="*/ 7980420 w 8522202"/>
              <a:gd name="connsiteY49" fmla="*/ 2150 h 979708"/>
              <a:gd name="connsiteX50" fmla="*/ 7988703 w 8522202"/>
              <a:gd name="connsiteY50" fmla="*/ 1229 h 979708"/>
              <a:gd name="connsiteX51" fmla="*/ 7997600 w 8522202"/>
              <a:gd name="connsiteY51" fmla="*/ 307 h 979708"/>
              <a:gd name="connsiteX52" fmla="*/ 8006496 w 8522202"/>
              <a:gd name="connsiteY52" fmla="*/ 0 h 979708"/>
              <a:gd name="connsiteX53" fmla="*/ 8015393 w 8522202"/>
              <a:gd name="connsiteY53" fmla="*/ 307 h 979708"/>
              <a:gd name="connsiteX54" fmla="*/ 8023983 w 8522202"/>
              <a:gd name="connsiteY54" fmla="*/ 1229 h 979708"/>
              <a:gd name="connsiteX55" fmla="*/ 8032880 w 8522202"/>
              <a:gd name="connsiteY55" fmla="*/ 2150 h 979708"/>
              <a:gd name="connsiteX56" fmla="*/ 8041470 w 8522202"/>
              <a:gd name="connsiteY56" fmla="*/ 3687 h 979708"/>
              <a:gd name="connsiteX57" fmla="*/ 8050367 w 8522202"/>
              <a:gd name="connsiteY57" fmla="*/ 5223 h 979708"/>
              <a:gd name="connsiteX58" fmla="*/ 8058650 w 8522202"/>
              <a:gd name="connsiteY58" fmla="*/ 7680 h 979708"/>
              <a:gd name="connsiteX59" fmla="*/ 8067240 w 8522202"/>
              <a:gd name="connsiteY59" fmla="*/ 10138 h 979708"/>
              <a:gd name="connsiteX60" fmla="*/ 8075523 w 8522202"/>
              <a:gd name="connsiteY60" fmla="*/ 13518 h 979708"/>
              <a:gd name="connsiteX61" fmla="*/ 8083806 w 8522202"/>
              <a:gd name="connsiteY61" fmla="*/ 16897 h 979708"/>
              <a:gd name="connsiteX62" fmla="*/ 8091783 w 8522202"/>
              <a:gd name="connsiteY62" fmla="*/ 21198 h 979708"/>
              <a:gd name="connsiteX63" fmla="*/ 8099759 w 8522202"/>
              <a:gd name="connsiteY63" fmla="*/ 25499 h 979708"/>
              <a:gd name="connsiteX64" fmla="*/ 8107429 w 8522202"/>
              <a:gd name="connsiteY64" fmla="*/ 30415 h 979708"/>
              <a:gd name="connsiteX65" fmla="*/ 8114792 w 8522202"/>
              <a:gd name="connsiteY65" fmla="*/ 35638 h 979708"/>
              <a:gd name="connsiteX66" fmla="*/ 8122154 w 8522202"/>
              <a:gd name="connsiteY66" fmla="*/ 41475 h 979708"/>
              <a:gd name="connsiteX67" fmla="*/ 8129210 w 8522202"/>
              <a:gd name="connsiteY67" fmla="*/ 47312 h 979708"/>
              <a:gd name="connsiteX68" fmla="*/ 8135960 w 8522202"/>
              <a:gd name="connsiteY68" fmla="*/ 53764 h 979708"/>
              <a:gd name="connsiteX69" fmla="*/ 8468515 w 8522202"/>
              <a:gd name="connsiteY69" fmla="*/ 386793 h 979708"/>
              <a:gd name="connsiteX70" fmla="*/ 8474344 w 8522202"/>
              <a:gd name="connsiteY70" fmla="*/ 392937 h 979708"/>
              <a:gd name="connsiteX71" fmla="*/ 8480172 w 8522202"/>
              <a:gd name="connsiteY71" fmla="*/ 399696 h 979708"/>
              <a:gd name="connsiteX72" fmla="*/ 8485695 w 8522202"/>
              <a:gd name="connsiteY72" fmla="*/ 406455 h 979708"/>
              <a:gd name="connsiteX73" fmla="*/ 8490603 w 8522202"/>
              <a:gd name="connsiteY73" fmla="*/ 413828 h 979708"/>
              <a:gd name="connsiteX74" fmla="*/ 8495512 w 8522202"/>
              <a:gd name="connsiteY74" fmla="*/ 421509 h 979708"/>
              <a:gd name="connsiteX75" fmla="*/ 8499807 w 8522202"/>
              <a:gd name="connsiteY75" fmla="*/ 428882 h 979708"/>
              <a:gd name="connsiteX76" fmla="*/ 8503795 w 8522202"/>
              <a:gd name="connsiteY76" fmla="*/ 436870 h 979708"/>
              <a:gd name="connsiteX77" fmla="*/ 8507783 w 8522202"/>
              <a:gd name="connsiteY77" fmla="*/ 445165 h 979708"/>
              <a:gd name="connsiteX78" fmla="*/ 8510851 w 8522202"/>
              <a:gd name="connsiteY78" fmla="*/ 453153 h 979708"/>
              <a:gd name="connsiteX79" fmla="*/ 8513612 w 8522202"/>
              <a:gd name="connsiteY79" fmla="*/ 461755 h 979708"/>
              <a:gd name="connsiteX80" fmla="*/ 8516066 w 8522202"/>
              <a:gd name="connsiteY80" fmla="*/ 470357 h 979708"/>
              <a:gd name="connsiteX81" fmla="*/ 8518214 w 8522202"/>
              <a:gd name="connsiteY81" fmla="*/ 479266 h 979708"/>
              <a:gd name="connsiteX82" fmla="*/ 8520054 w 8522202"/>
              <a:gd name="connsiteY82" fmla="*/ 488483 h 979708"/>
              <a:gd name="connsiteX83" fmla="*/ 8520975 w 8522202"/>
              <a:gd name="connsiteY83" fmla="*/ 497700 h 979708"/>
              <a:gd name="connsiteX84" fmla="*/ 8521895 w 8522202"/>
              <a:gd name="connsiteY84" fmla="*/ 506916 h 979708"/>
              <a:gd name="connsiteX85" fmla="*/ 8522202 w 8522202"/>
              <a:gd name="connsiteY85" fmla="*/ 516440 h 979708"/>
              <a:gd name="connsiteX86" fmla="*/ 8521895 w 8522202"/>
              <a:gd name="connsiteY86" fmla="*/ 525964 h 979708"/>
              <a:gd name="connsiteX87" fmla="*/ 8520975 w 8522202"/>
              <a:gd name="connsiteY87" fmla="*/ 535181 h 979708"/>
              <a:gd name="connsiteX88" fmla="*/ 8520054 w 8522202"/>
              <a:gd name="connsiteY88" fmla="*/ 544397 h 979708"/>
              <a:gd name="connsiteX89" fmla="*/ 8518214 w 8522202"/>
              <a:gd name="connsiteY89" fmla="*/ 553307 h 979708"/>
              <a:gd name="connsiteX90" fmla="*/ 8516066 w 8522202"/>
              <a:gd name="connsiteY90" fmla="*/ 562524 h 979708"/>
              <a:gd name="connsiteX91" fmla="*/ 8513612 w 8522202"/>
              <a:gd name="connsiteY91" fmla="*/ 570819 h 979708"/>
              <a:gd name="connsiteX92" fmla="*/ 8510851 w 8522202"/>
              <a:gd name="connsiteY92" fmla="*/ 579421 h 979708"/>
              <a:gd name="connsiteX93" fmla="*/ 8507783 w 8522202"/>
              <a:gd name="connsiteY93" fmla="*/ 587716 h 979708"/>
              <a:gd name="connsiteX94" fmla="*/ 8503795 w 8522202"/>
              <a:gd name="connsiteY94" fmla="*/ 596011 h 979708"/>
              <a:gd name="connsiteX95" fmla="*/ 8499807 w 8522202"/>
              <a:gd name="connsiteY95" fmla="*/ 603691 h 979708"/>
              <a:gd name="connsiteX96" fmla="*/ 8495512 w 8522202"/>
              <a:gd name="connsiteY96" fmla="*/ 611679 h 979708"/>
              <a:gd name="connsiteX97" fmla="*/ 8490603 w 8522202"/>
              <a:gd name="connsiteY97" fmla="*/ 619052 h 979708"/>
              <a:gd name="connsiteX98" fmla="*/ 8485695 w 8522202"/>
              <a:gd name="connsiteY98" fmla="*/ 626426 h 979708"/>
              <a:gd name="connsiteX99" fmla="*/ 8480172 w 8522202"/>
              <a:gd name="connsiteY99" fmla="*/ 633185 h 979708"/>
              <a:gd name="connsiteX100" fmla="*/ 8474344 w 8522202"/>
              <a:gd name="connsiteY100" fmla="*/ 639943 h 979708"/>
              <a:gd name="connsiteX101" fmla="*/ 8468515 w 8522202"/>
              <a:gd name="connsiteY101" fmla="*/ 646088 h 979708"/>
              <a:gd name="connsiteX102" fmla="*/ 8135960 w 8522202"/>
              <a:gd name="connsiteY102" fmla="*/ 978809 h 979708"/>
              <a:gd name="connsiteX103" fmla="*/ 8135062 w 8522202"/>
              <a:gd name="connsiteY103" fmla="*/ 979708 h 979708"/>
              <a:gd name="connsiteX104" fmla="*/ 8226502 w 8522202"/>
              <a:gd name="connsiteY104" fmla="*/ 535154 h 979708"/>
              <a:gd name="connsiteX0-1" fmla="*/ 8135062 w 8522202"/>
              <a:gd name="connsiteY0-2" fmla="*/ 443714 h 979708"/>
              <a:gd name="connsiteX1-3" fmla="*/ 0 w 8522202"/>
              <a:gd name="connsiteY1-4" fmla="*/ 443714 h 979708"/>
              <a:gd name="connsiteX2-5" fmla="*/ 0 w 8522202"/>
              <a:gd name="connsiteY2-6" fmla="*/ 332875 h 979708"/>
              <a:gd name="connsiteX3-7" fmla="*/ 7902599 w 8522202"/>
              <a:gd name="connsiteY3-8" fmla="*/ 332875 h 979708"/>
              <a:gd name="connsiteX4-9" fmla="*/ 7877033 w 8522202"/>
              <a:gd name="connsiteY4-10" fmla="*/ 313673 h 979708"/>
              <a:gd name="connsiteX5-11" fmla="*/ 7870591 w 8522202"/>
              <a:gd name="connsiteY5-12" fmla="*/ 306607 h 979708"/>
              <a:gd name="connsiteX6-13" fmla="*/ 7864148 w 8522202"/>
              <a:gd name="connsiteY6-14" fmla="*/ 299541 h 979708"/>
              <a:gd name="connsiteX7-15" fmla="*/ 7858626 w 8522202"/>
              <a:gd name="connsiteY7-16" fmla="*/ 292475 h 979708"/>
              <a:gd name="connsiteX8-17" fmla="*/ 7853717 w 8522202"/>
              <a:gd name="connsiteY8-18" fmla="*/ 284487 h 979708"/>
              <a:gd name="connsiteX9-19" fmla="*/ 7848809 w 8522202"/>
              <a:gd name="connsiteY9-20" fmla="*/ 276807 h 979708"/>
              <a:gd name="connsiteX10-21" fmla="*/ 7844207 w 8522202"/>
              <a:gd name="connsiteY10-22" fmla="*/ 269126 h 979708"/>
              <a:gd name="connsiteX11-23" fmla="*/ 7840219 w 8522202"/>
              <a:gd name="connsiteY11-24" fmla="*/ 260831 h 979708"/>
              <a:gd name="connsiteX12-25" fmla="*/ 7836844 w 8522202"/>
              <a:gd name="connsiteY12-26" fmla="*/ 252844 h 979708"/>
              <a:gd name="connsiteX13-27" fmla="*/ 7833470 w 8522202"/>
              <a:gd name="connsiteY13-28" fmla="*/ 244241 h 979708"/>
              <a:gd name="connsiteX14-29" fmla="*/ 7830709 w 8522202"/>
              <a:gd name="connsiteY14-30" fmla="*/ 235639 h 979708"/>
              <a:gd name="connsiteX15-31" fmla="*/ 7828561 w 8522202"/>
              <a:gd name="connsiteY15-32" fmla="*/ 227344 h 979708"/>
              <a:gd name="connsiteX16-33" fmla="*/ 7826414 w 8522202"/>
              <a:gd name="connsiteY16-34" fmla="*/ 218742 h 979708"/>
              <a:gd name="connsiteX17-35" fmla="*/ 7825186 w 8522202"/>
              <a:gd name="connsiteY17-36" fmla="*/ 209832 h 979708"/>
              <a:gd name="connsiteX18-37" fmla="*/ 7823959 w 8522202"/>
              <a:gd name="connsiteY18-38" fmla="*/ 201230 h 979708"/>
              <a:gd name="connsiteX19-39" fmla="*/ 7823652 w 8522202"/>
              <a:gd name="connsiteY19-40" fmla="*/ 192321 h 979708"/>
              <a:gd name="connsiteX20-41" fmla="*/ 7823346 w 8522202"/>
              <a:gd name="connsiteY20-42" fmla="*/ 183719 h 979708"/>
              <a:gd name="connsiteX21-43" fmla="*/ 7823652 w 8522202"/>
              <a:gd name="connsiteY21-44" fmla="*/ 175116 h 979708"/>
              <a:gd name="connsiteX22-45" fmla="*/ 7823959 w 8522202"/>
              <a:gd name="connsiteY22-46" fmla="*/ 166207 h 979708"/>
              <a:gd name="connsiteX23-47" fmla="*/ 7825186 w 8522202"/>
              <a:gd name="connsiteY23-48" fmla="*/ 157298 h 979708"/>
              <a:gd name="connsiteX24-49" fmla="*/ 7826414 w 8522202"/>
              <a:gd name="connsiteY24-50" fmla="*/ 148388 h 979708"/>
              <a:gd name="connsiteX25-51" fmla="*/ 7828561 w 8522202"/>
              <a:gd name="connsiteY25-52" fmla="*/ 140093 h 979708"/>
              <a:gd name="connsiteX26-53" fmla="*/ 7830709 w 8522202"/>
              <a:gd name="connsiteY26-54" fmla="*/ 131491 h 979708"/>
              <a:gd name="connsiteX27-55" fmla="*/ 7833470 w 8522202"/>
              <a:gd name="connsiteY27-56" fmla="*/ 122889 h 979708"/>
              <a:gd name="connsiteX28-57" fmla="*/ 7836844 w 8522202"/>
              <a:gd name="connsiteY28-58" fmla="*/ 114594 h 979708"/>
              <a:gd name="connsiteX29-59" fmla="*/ 7840219 w 8522202"/>
              <a:gd name="connsiteY29-60" fmla="*/ 106299 h 979708"/>
              <a:gd name="connsiteX30-61" fmla="*/ 7844207 w 8522202"/>
              <a:gd name="connsiteY30-62" fmla="*/ 98311 h 979708"/>
              <a:gd name="connsiteX31-63" fmla="*/ 7848809 w 8522202"/>
              <a:gd name="connsiteY31-64" fmla="*/ 90630 h 979708"/>
              <a:gd name="connsiteX32-65" fmla="*/ 7853717 w 8522202"/>
              <a:gd name="connsiteY32-66" fmla="*/ 82643 h 979708"/>
              <a:gd name="connsiteX33-67" fmla="*/ 7858626 w 8522202"/>
              <a:gd name="connsiteY33-68" fmla="*/ 75269 h 979708"/>
              <a:gd name="connsiteX34-69" fmla="*/ 7864148 w 8522202"/>
              <a:gd name="connsiteY34-70" fmla="*/ 67896 h 979708"/>
              <a:gd name="connsiteX35-71" fmla="*/ 7870591 w 8522202"/>
              <a:gd name="connsiteY35-72" fmla="*/ 60830 h 979708"/>
              <a:gd name="connsiteX36-73" fmla="*/ 7877033 w 8522202"/>
              <a:gd name="connsiteY36-74" fmla="*/ 53764 h 979708"/>
              <a:gd name="connsiteX37-75" fmla="*/ 7883782 w 8522202"/>
              <a:gd name="connsiteY37-76" fmla="*/ 47312 h 979708"/>
              <a:gd name="connsiteX38-77" fmla="*/ 7891145 w 8522202"/>
              <a:gd name="connsiteY38-78" fmla="*/ 41475 h 979708"/>
              <a:gd name="connsiteX39-79" fmla="*/ 7898201 w 8522202"/>
              <a:gd name="connsiteY39-80" fmla="*/ 35638 h 979708"/>
              <a:gd name="connsiteX40-81" fmla="*/ 7905871 w 8522202"/>
              <a:gd name="connsiteY40-82" fmla="*/ 30415 h 979708"/>
              <a:gd name="connsiteX41-83" fmla="*/ 7913234 w 8522202"/>
              <a:gd name="connsiteY41-84" fmla="*/ 25499 h 979708"/>
              <a:gd name="connsiteX42-85" fmla="*/ 7921517 w 8522202"/>
              <a:gd name="connsiteY42-86" fmla="*/ 21198 h 979708"/>
              <a:gd name="connsiteX43-87" fmla="*/ 7929493 w 8522202"/>
              <a:gd name="connsiteY43-88" fmla="*/ 16897 h 979708"/>
              <a:gd name="connsiteX44-89" fmla="*/ 7937776 w 8522202"/>
              <a:gd name="connsiteY44-90" fmla="*/ 13518 h 979708"/>
              <a:gd name="connsiteX45-91" fmla="*/ 7945753 w 8522202"/>
              <a:gd name="connsiteY45-92" fmla="*/ 10138 h 979708"/>
              <a:gd name="connsiteX46-93" fmla="*/ 7954343 w 8522202"/>
              <a:gd name="connsiteY46-94" fmla="*/ 7680 h 979708"/>
              <a:gd name="connsiteX47-95" fmla="*/ 7962933 w 8522202"/>
              <a:gd name="connsiteY47-96" fmla="*/ 5223 h 979708"/>
              <a:gd name="connsiteX48-97" fmla="*/ 7971523 w 8522202"/>
              <a:gd name="connsiteY48-98" fmla="*/ 3687 h 979708"/>
              <a:gd name="connsiteX49-99" fmla="*/ 7980420 w 8522202"/>
              <a:gd name="connsiteY49-100" fmla="*/ 2150 h 979708"/>
              <a:gd name="connsiteX50-101" fmla="*/ 7988703 w 8522202"/>
              <a:gd name="connsiteY50-102" fmla="*/ 1229 h 979708"/>
              <a:gd name="connsiteX51-103" fmla="*/ 7997600 w 8522202"/>
              <a:gd name="connsiteY51-104" fmla="*/ 307 h 979708"/>
              <a:gd name="connsiteX52-105" fmla="*/ 8006496 w 8522202"/>
              <a:gd name="connsiteY52-106" fmla="*/ 0 h 979708"/>
              <a:gd name="connsiteX53-107" fmla="*/ 8015393 w 8522202"/>
              <a:gd name="connsiteY53-108" fmla="*/ 307 h 979708"/>
              <a:gd name="connsiteX54-109" fmla="*/ 8023983 w 8522202"/>
              <a:gd name="connsiteY54-110" fmla="*/ 1229 h 979708"/>
              <a:gd name="connsiteX55-111" fmla="*/ 8032880 w 8522202"/>
              <a:gd name="connsiteY55-112" fmla="*/ 2150 h 979708"/>
              <a:gd name="connsiteX56-113" fmla="*/ 8041470 w 8522202"/>
              <a:gd name="connsiteY56-114" fmla="*/ 3687 h 979708"/>
              <a:gd name="connsiteX57-115" fmla="*/ 8050367 w 8522202"/>
              <a:gd name="connsiteY57-116" fmla="*/ 5223 h 979708"/>
              <a:gd name="connsiteX58-117" fmla="*/ 8058650 w 8522202"/>
              <a:gd name="connsiteY58-118" fmla="*/ 7680 h 979708"/>
              <a:gd name="connsiteX59-119" fmla="*/ 8067240 w 8522202"/>
              <a:gd name="connsiteY59-120" fmla="*/ 10138 h 979708"/>
              <a:gd name="connsiteX60-121" fmla="*/ 8075523 w 8522202"/>
              <a:gd name="connsiteY60-122" fmla="*/ 13518 h 979708"/>
              <a:gd name="connsiteX61-123" fmla="*/ 8083806 w 8522202"/>
              <a:gd name="connsiteY61-124" fmla="*/ 16897 h 979708"/>
              <a:gd name="connsiteX62-125" fmla="*/ 8091783 w 8522202"/>
              <a:gd name="connsiteY62-126" fmla="*/ 21198 h 979708"/>
              <a:gd name="connsiteX63-127" fmla="*/ 8099759 w 8522202"/>
              <a:gd name="connsiteY63-128" fmla="*/ 25499 h 979708"/>
              <a:gd name="connsiteX64-129" fmla="*/ 8107429 w 8522202"/>
              <a:gd name="connsiteY64-130" fmla="*/ 30415 h 979708"/>
              <a:gd name="connsiteX65-131" fmla="*/ 8114792 w 8522202"/>
              <a:gd name="connsiteY65-132" fmla="*/ 35638 h 979708"/>
              <a:gd name="connsiteX66-133" fmla="*/ 8122154 w 8522202"/>
              <a:gd name="connsiteY66-134" fmla="*/ 41475 h 979708"/>
              <a:gd name="connsiteX67-135" fmla="*/ 8129210 w 8522202"/>
              <a:gd name="connsiteY67-136" fmla="*/ 47312 h 979708"/>
              <a:gd name="connsiteX68-137" fmla="*/ 8135960 w 8522202"/>
              <a:gd name="connsiteY68-138" fmla="*/ 53764 h 979708"/>
              <a:gd name="connsiteX69-139" fmla="*/ 8468515 w 8522202"/>
              <a:gd name="connsiteY69-140" fmla="*/ 386793 h 979708"/>
              <a:gd name="connsiteX70-141" fmla="*/ 8474344 w 8522202"/>
              <a:gd name="connsiteY70-142" fmla="*/ 392937 h 979708"/>
              <a:gd name="connsiteX71-143" fmla="*/ 8480172 w 8522202"/>
              <a:gd name="connsiteY71-144" fmla="*/ 399696 h 979708"/>
              <a:gd name="connsiteX72-145" fmla="*/ 8485695 w 8522202"/>
              <a:gd name="connsiteY72-146" fmla="*/ 406455 h 979708"/>
              <a:gd name="connsiteX73-147" fmla="*/ 8490603 w 8522202"/>
              <a:gd name="connsiteY73-148" fmla="*/ 413828 h 979708"/>
              <a:gd name="connsiteX74-149" fmla="*/ 8495512 w 8522202"/>
              <a:gd name="connsiteY74-150" fmla="*/ 421509 h 979708"/>
              <a:gd name="connsiteX75-151" fmla="*/ 8499807 w 8522202"/>
              <a:gd name="connsiteY75-152" fmla="*/ 428882 h 979708"/>
              <a:gd name="connsiteX76-153" fmla="*/ 8503795 w 8522202"/>
              <a:gd name="connsiteY76-154" fmla="*/ 436870 h 979708"/>
              <a:gd name="connsiteX77-155" fmla="*/ 8507783 w 8522202"/>
              <a:gd name="connsiteY77-156" fmla="*/ 445165 h 979708"/>
              <a:gd name="connsiteX78-157" fmla="*/ 8510851 w 8522202"/>
              <a:gd name="connsiteY78-158" fmla="*/ 453153 h 979708"/>
              <a:gd name="connsiteX79-159" fmla="*/ 8513612 w 8522202"/>
              <a:gd name="connsiteY79-160" fmla="*/ 461755 h 979708"/>
              <a:gd name="connsiteX80-161" fmla="*/ 8516066 w 8522202"/>
              <a:gd name="connsiteY80-162" fmla="*/ 470357 h 979708"/>
              <a:gd name="connsiteX81-163" fmla="*/ 8518214 w 8522202"/>
              <a:gd name="connsiteY81-164" fmla="*/ 479266 h 979708"/>
              <a:gd name="connsiteX82-165" fmla="*/ 8520054 w 8522202"/>
              <a:gd name="connsiteY82-166" fmla="*/ 488483 h 979708"/>
              <a:gd name="connsiteX83-167" fmla="*/ 8520975 w 8522202"/>
              <a:gd name="connsiteY83-168" fmla="*/ 497700 h 979708"/>
              <a:gd name="connsiteX84-169" fmla="*/ 8521895 w 8522202"/>
              <a:gd name="connsiteY84-170" fmla="*/ 506916 h 979708"/>
              <a:gd name="connsiteX85-171" fmla="*/ 8522202 w 8522202"/>
              <a:gd name="connsiteY85-172" fmla="*/ 516440 h 979708"/>
              <a:gd name="connsiteX86-173" fmla="*/ 8521895 w 8522202"/>
              <a:gd name="connsiteY86-174" fmla="*/ 525964 h 979708"/>
              <a:gd name="connsiteX87-175" fmla="*/ 8520975 w 8522202"/>
              <a:gd name="connsiteY87-176" fmla="*/ 535181 h 979708"/>
              <a:gd name="connsiteX88-177" fmla="*/ 8520054 w 8522202"/>
              <a:gd name="connsiteY88-178" fmla="*/ 544397 h 979708"/>
              <a:gd name="connsiteX89-179" fmla="*/ 8518214 w 8522202"/>
              <a:gd name="connsiteY89-180" fmla="*/ 553307 h 979708"/>
              <a:gd name="connsiteX90-181" fmla="*/ 8516066 w 8522202"/>
              <a:gd name="connsiteY90-182" fmla="*/ 562524 h 979708"/>
              <a:gd name="connsiteX91-183" fmla="*/ 8513612 w 8522202"/>
              <a:gd name="connsiteY91-184" fmla="*/ 570819 h 979708"/>
              <a:gd name="connsiteX92-185" fmla="*/ 8510851 w 8522202"/>
              <a:gd name="connsiteY92-186" fmla="*/ 579421 h 979708"/>
              <a:gd name="connsiteX93-187" fmla="*/ 8507783 w 8522202"/>
              <a:gd name="connsiteY93-188" fmla="*/ 587716 h 979708"/>
              <a:gd name="connsiteX94-189" fmla="*/ 8503795 w 8522202"/>
              <a:gd name="connsiteY94-190" fmla="*/ 596011 h 979708"/>
              <a:gd name="connsiteX95-191" fmla="*/ 8499807 w 8522202"/>
              <a:gd name="connsiteY95-192" fmla="*/ 603691 h 979708"/>
              <a:gd name="connsiteX96-193" fmla="*/ 8495512 w 8522202"/>
              <a:gd name="connsiteY96-194" fmla="*/ 611679 h 979708"/>
              <a:gd name="connsiteX97-195" fmla="*/ 8490603 w 8522202"/>
              <a:gd name="connsiteY97-196" fmla="*/ 619052 h 979708"/>
              <a:gd name="connsiteX98-197" fmla="*/ 8485695 w 8522202"/>
              <a:gd name="connsiteY98-198" fmla="*/ 626426 h 979708"/>
              <a:gd name="connsiteX99-199" fmla="*/ 8480172 w 8522202"/>
              <a:gd name="connsiteY99-200" fmla="*/ 633185 h 979708"/>
              <a:gd name="connsiteX100-201" fmla="*/ 8474344 w 8522202"/>
              <a:gd name="connsiteY100-202" fmla="*/ 639943 h 979708"/>
              <a:gd name="connsiteX101-203" fmla="*/ 8468515 w 8522202"/>
              <a:gd name="connsiteY101-204" fmla="*/ 646088 h 979708"/>
              <a:gd name="connsiteX102-205" fmla="*/ 8135960 w 8522202"/>
              <a:gd name="connsiteY102-206" fmla="*/ 978809 h 979708"/>
              <a:gd name="connsiteX103-207" fmla="*/ 8135062 w 8522202"/>
              <a:gd name="connsiteY103-208" fmla="*/ 979708 h 979708"/>
              <a:gd name="connsiteX0-209" fmla="*/ 0 w 8522202"/>
              <a:gd name="connsiteY0-210" fmla="*/ 443714 h 979708"/>
              <a:gd name="connsiteX1-211" fmla="*/ 0 w 8522202"/>
              <a:gd name="connsiteY1-212" fmla="*/ 332875 h 979708"/>
              <a:gd name="connsiteX2-213" fmla="*/ 7902599 w 8522202"/>
              <a:gd name="connsiteY2-214" fmla="*/ 332875 h 979708"/>
              <a:gd name="connsiteX3-215" fmla="*/ 7877033 w 8522202"/>
              <a:gd name="connsiteY3-216" fmla="*/ 313673 h 979708"/>
              <a:gd name="connsiteX4-217" fmla="*/ 7870591 w 8522202"/>
              <a:gd name="connsiteY4-218" fmla="*/ 306607 h 979708"/>
              <a:gd name="connsiteX5-219" fmla="*/ 7864148 w 8522202"/>
              <a:gd name="connsiteY5-220" fmla="*/ 299541 h 979708"/>
              <a:gd name="connsiteX6-221" fmla="*/ 7858626 w 8522202"/>
              <a:gd name="connsiteY6-222" fmla="*/ 292475 h 979708"/>
              <a:gd name="connsiteX7-223" fmla="*/ 7853717 w 8522202"/>
              <a:gd name="connsiteY7-224" fmla="*/ 284487 h 979708"/>
              <a:gd name="connsiteX8-225" fmla="*/ 7848809 w 8522202"/>
              <a:gd name="connsiteY8-226" fmla="*/ 276807 h 979708"/>
              <a:gd name="connsiteX9-227" fmla="*/ 7844207 w 8522202"/>
              <a:gd name="connsiteY9-228" fmla="*/ 269126 h 979708"/>
              <a:gd name="connsiteX10-229" fmla="*/ 7840219 w 8522202"/>
              <a:gd name="connsiteY10-230" fmla="*/ 260831 h 979708"/>
              <a:gd name="connsiteX11-231" fmla="*/ 7836844 w 8522202"/>
              <a:gd name="connsiteY11-232" fmla="*/ 252844 h 979708"/>
              <a:gd name="connsiteX12-233" fmla="*/ 7833470 w 8522202"/>
              <a:gd name="connsiteY12-234" fmla="*/ 244241 h 979708"/>
              <a:gd name="connsiteX13-235" fmla="*/ 7830709 w 8522202"/>
              <a:gd name="connsiteY13-236" fmla="*/ 235639 h 979708"/>
              <a:gd name="connsiteX14-237" fmla="*/ 7828561 w 8522202"/>
              <a:gd name="connsiteY14-238" fmla="*/ 227344 h 979708"/>
              <a:gd name="connsiteX15-239" fmla="*/ 7826414 w 8522202"/>
              <a:gd name="connsiteY15-240" fmla="*/ 218742 h 979708"/>
              <a:gd name="connsiteX16-241" fmla="*/ 7825186 w 8522202"/>
              <a:gd name="connsiteY16-242" fmla="*/ 209832 h 979708"/>
              <a:gd name="connsiteX17-243" fmla="*/ 7823959 w 8522202"/>
              <a:gd name="connsiteY17-244" fmla="*/ 201230 h 979708"/>
              <a:gd name="connsiteX18-245" fmla="*/ 7823652 w 8522202"/>
              <a:gd name="connsiteY18-246" fmla="*/ 192321 h 979708"/>
              <a:gd name="connsiteX19-247" fmla="*/ 7823346 w 8522202"/>
              <a:gd name="connsiteY19-248" fmla="*/ 183719 h 979708"/>
              <a:gd name="connsiteX20-249" fmla="*/ 7823652 w 8522202"/>
              <a:gd name="connsiteY20-250" fmla="*/ 175116 h 979708"/>
              <a:gd name="connsiteX21-251" fmla="*/ 7823959 w 8522202"/>
              <a:gd name="connsiteY21-252" fmla="*/ 166207 h 979708"/>
              <a:gd name="connsiteX22-253" fmla="*/ 7825186 w 8522202"/>
              <a:gd name="connsiteY22-254" fmla="*/ 157298 h 979708"/>
              <a:gd name="connsiteX23-255" fmla="*/ 7826414 w 8522202"/>
              <a:gd name="connsiteY23-256" fmla="*/ 148388 h 979708"/>
              <a:gd name="connsiteX24-257" fmla="*/ 7828561 w 8522202"/>
              <a:gd name="connsiteY24-258" fmla="*/ 140093 h 979708"/>
              <a:gd name="connsiteX25-259" fmla="*/ 7830709 w 8522202"/>
              <a:gd name="connsiteY25-260" fmla="*/ 131491 h 979708"/>
              <a:gd name="connsiteX26-261" fmla="*/ 7833470 w 8522202"/>
              <a:gd name="connsiteY26-262" fmla="*/ 122889 h 979708"/>
              <a:gd name="connsiteX27-263" fmla="*/ 7836844 w 8522202"/>
              <a:gd name="connsiteY27-264" fmla="*/ 114594 h 979708"/>
              <a:gd name="connsiteX28-265" fmla="*/ 7840219 w 8522202"/>
              <a:gd name="connsiteY28-266" fmla="*/ 106299 h 979708"/>
              <a:gd name="connsiteX29-267" fmla="*/ 7844207 w 8522202"/>
              <a:gd name="connsiteY29-268" fmla="*/ 98311 h 979708"/>
              <a:gd name="connsiteX30-269" fmla="*/ 7848809 w 8522202"/>
              <a:gd name="connsiteY30-270" fmla="*/ 90630 h 979708"/>
              <a:gd name="connsiteX31-271" fmla="*/ 7853717 w 8522202"/>
              <a:gd name="connsiteY31-272" fmla="*/ 82643 h 979708"/>
              <a:gd name="connsiteX32-273" fmla="*/ 7858626 w 8522202"/>
              <a:gd name="connsiteY32-274" fmla="*/ 75269 h 979708"/>
              <a:gd name="connsiteX33-275" fmla="*/ 7864148 w 8522202"/>
              <a:gd name="connsiteY33-276" fmla="*/ 67896 h 979708"/>
              <a:gd name="connsiteX34-277" fmla="*/ 7870591 w 8522202"/>
              <a:gd name="connsiteY34-278" fmla="*/ 60830 h 979708"/>
              <a:gd name="connsiteX35-279" fmla="*/ 7877033 w 8522202"/>
              <a:gd name="connsiteY35-280" fmla="*/ 53764 h 979708"/>
              <a:gd name="connsiteX36-281" fmla="*/ 7883782 w 8522202"/>
              <a:gd name="connsiteY36-282" fmla="*/ 47312 h 979708"/>
              <a:gd name="connsiteX37-283" fmla="*/ 7891145 w 8522202"/>
              <a:gd name="connsiteY37-284" fmla="*/ 41475 h 979708"/>
              <a:gd name="connsiteX38-285" fmla="*/ 7898201 w 8522202"/>
              <a:gd name="connsiteY38-286" fmla="*/ 35638 h 979708"/>
              <a:gd name="connsiteX39-287" fmla="*/ 7905871 w 8522202"/>
              <a:gd name="connsiteY39-288" fmla="*/ 30415 h 979708"/>
              <a:gd name="connsiteX40-289" fmla="*/ 7913234 w 8522202"/>
              <a:gd name="connsiteY40-290" fmla="*/ 25499 h 979708"/>
              <a:gd name="connsiteX41-291" fmla="*/ 7921517 w 8522202"/>
              <a:gd name="connsiteY41-292" fmla="*/ 21198 h 979708"/>
              <a:gd name="connsiteX42-293" fmla="*/ 7929493 w 8522202"/>
              <a:gd name="connsiteY42-294" fmla="*/ 16897 h 979708"/>
              <a:gd name="connsiteX43-295" fmla="*/ 7937776 w 8522202"/>
              <a:gd name="connsiteY43-296" fmla="*/ 13518 h 979708"/>
              <a:gd name="connsiteX44-297" fmla="*/ 7945753 w 8522202"/>
              <a:gd name="connsiteY44-298" fmla="*/ 10138 h 979708"/>
              <a:gd name="connsiteX45-299" fmla="*/ 7954343 w 8522202"/>
              <a:gd name="connsiteY45-300" fmla="*/ 7680 h 979708"/>
              <a:gd name="connsiteX46-301" fmla="*/ 7962933 w 8522202"/>
              <a:gd name="connsiteY46-302" fmla="*/ 5223 h 979708"/>
              <a:gd name="connsiteX47-303" fmla="*/ 7971523 w 8522202"/>
              <a:gd name="connsiteY47-304" fmla="*/ 3687 h 979708"/>
              <a:gd name="connsiteX48-305" fmla="*/ 7980420 w 8522202"/>
              <a:gd name="connsiteY48-306" fmla="*/ 2150 h 979708"/>
              <a:gd name="connsiteX49-307" fmla="*/ 7988703 w 8522202"/>
              <a:gd name="connsiteY49-308" fmla="*/ 1229 h 979708"/>
              <a:gd name="connsiteX50-309" fmla="*/ 7997600 w 8522202"/>
              <a:gd name="connsiteY50-310" fmla="*/ 307 h 979708"/>
              <a:gd name="connsiteX51-311" fmla="*/ 8006496 w 8522202"/>
              <a:gd name="connsiteY51-312" fmla="*/ 0 h 979708"/>
              <a:gd name="connsiteX52-313" fmla="*/ 8015393 w 8522202"/>
              <a:gd name="connsiteY52-314" fmla="*/ 307 h 979708"/>
              <a:gd name="connsiteX53-315" fmla="*/ 8023983 w 8522202"/>
              <a:gd name="connsiteY53-316" fmla="*/ 1229 h 979708"/>
              <a:gd name="connsiteX54-317" fmla="*/ 8032880 w 8522202"/>
              <a:gd name="connsiteY54-318" fmla="*/ 2150 h 979708"/>
              <a:gd name="connsiteX55-319" fmla="*/ 8041470 w 8522202"/>
              <a:gd name="connsiteY55-320" fmla="*/ 3687 h 979708"/>
              <a:gd name="connsiteX56-321" fmla="*/ 8050367 w 8522202"/>
              <a:gd name="connsiteY56-322" fmla="*/ 5223 h 979708"/>
              <a:gd name="connsiteX57-323" fmla="*/ 8058650 w 8522202"/>
              <a:gd name="connsiteY57-324" fmla="*/ 7680 h 979708"/>
              <a:gd name="connsiteX58-325" fmla="*/ 8067240 w 8522202"/>
              <a:gd name="connsiteY58-326" fmla="*/ 10138 h 979708"/>
              <a:gd name="connsiteX59-327" fmla="*/ 8075523 w 8522202"/>
              <a:gd name="connsiteY59-328" fmla="*/ 13518 h 979708"/>
              <a:gd name="connsiteX60-329" fmla="*/ 8083806 w 8522202"/>
              <a:gd name="connsiteY60-330" fmla="*/ 16897 h 979708"/>
              <a:gd name="connsiteX61-331" fmla="*/ 8091783 w 8522202"/>
              <a:gd name="connsiteY61-332" fmla="*/ 21198 h 979708"/>
              <a:gd name="connsiteX62-333" fmla="*/ 8099759 w 8522202"/>
              <a:gd name="connsiteY62-334" fmla="*/ 25499 h 979708"/>
              <a:gd name="connsiteX63-335" fmla="*/ 8107429 w 8522202"/>
              <a:gd name="connsiteY63-336" fmla="*/ 30415 h 979708"/>
              <a:gd name="connsiteX64-337" fmla="*/ 8114792 w 8522202"/>
              <a:gd name="connsiteY64-338" fmla="*/ 35638 h 979708"/>
              <a:gd name="connsiteX65-339" fmla="*/ 8122154 w 8522202"/>
              <a:gd name="connsiteY65-340" fmla="*/ 41475 h 979708"/>
              <a:gd name="connsiteX66-341" fmla="*/ 8129210 w 8522202"/>
              <a:gd name="connsiteY66-342" fmla="*/ 47312 h 979708"/>
              <a:gd name="connsiteX67-343" fmla="*/ 8135960 w 8522202"/>
              <a:gd name="connsiteY67-344" fmla="*/ 53764 h 979708"/>
              <a:gd name="connsiteX68-345" fmla="*/ 8468515 w 8522202"/>
              <a:gd name="connsiteY68-346" fmla="*/ 386793 h 979708"/>
              <a:gd name="connsiteX69-347" fmla="*/ 8474344 w 8522202"/>
              <a:gd name="connsiteY69-348" fmla="*/ 392937 h 979708"/>
              <a:gd name="connsiteX70-349" fmla="*/ 8480172 w 8522202"/>
              <a:gd name="connsiteY70-350" fmla="*/ 399696 h 979708"/>
              <a:gd name="connsiteX71-351" fmla="*/ 8485695 w 8522202"/>
              <a:gd name="connsiteY71-352" fmla="*/ 406455 h 979708"/>
              <a:gd name="connsiteX72-353" fmla="*/ 8490603 w 8522202"/>
              <a:gd name="connsiteY72-354" fmla="*/ 413828 h 979708"/>
              <a:gd name="connsiteX73-355" fmla="*/ 8495512 w 8522202"/>
              <a:gd name="connsiteY73-356" fmla="*/ 421509 h 979708"/>
              <a:gd name="connsiteX74-357" fmla="*/ 8499807 w 8522202"/>
              <a:gd name="connsiteY74-358" fmla="*/ 428882 h 979708"/>
              <a:gd name="connsiteX75-359" fmla="*/ 8503795 w 8522202"/>
              <a:gd name="connsiteY75-360" fmla="*/ 436870 h 979708"/>
              <a:gd name="connsiteX76-361" fmla="*/ 8507783 w 8522202"/>
              <a:gd name="connsiteY76-362" fmla="*/ 445165 h 979708"/>
              <a:gd name="connsiteX77-363" fmla="*/ 8510851 w 8522202"/>
              <a:gd name="connsiteY77-364" fmla="*/ 453153 h 979708"/>
              <a:gd name="connsiteX78-365" fmla="*/ 8513612 w 8522202"/>
              <a:gd name="connsiteY78-366" fmla="*/ 461755 h 979708"/>
              <a:gd name="connsiteX79-367" fmla="*/ 8516066 w 8522202"/>
              <a:gd name="connsiteY79-368" fmla="*/ 470357 h 979708"/>
              <a:gd name="connsiteX80-369" fmla="*/ 8518214 w 8522202"/>
              <a:gd name="connsiteY80-370" fmla="*/ 479266 h 979708"/>
              <a:gd name="connsiteX81-371" fmla="*/ 8520054 w 8522202"/>
              <a:gd name="connsiteY81-372" fmla="*/ 488483 h 979708"/>
              <a:gd name="connsiteX82-373" fmla="*/ 8520975 w 8522202"/>
              <a:gd name="connsiteY82-374" fmla="*/ 497700 h 979708"/>
              <a:gd name="connsiteX83-375" fmla="*/ 8521895 w 8522202"/>
              <a:gd name="connsiteY83-376" fmla="*/ 506916 h 979708"/>
              <a:gd name="connsiteX84-377" fmla="*/ 8522202 w 8522202"/>
              <a:gd name="connsiteY84-378" fmla="*/ 516440 h 979708"/>
              <a:gd name="connsiteX85-379" fmla="*/ 8521895 w 8522202"/>
              <a:gd name="connsiteY85-380" fmla="*/ 525964 h 979708"/>
              <a:gd name="connsiteX86-381" fmla="*/ 8520975 w 8522202"/>
              <a:gd name="connsiteY86-382" fmla="*/ 535181 h 979708"/>
              <a:gd name="connsiteX87-383" fmla="*/ 8520054 w 8522202"/>
              <a:gd name="connsiteY87-384" fmla="*/ 544397 h 979708"/>
              <a:gd name="connsiteX88-385" fmla="*/ 8518214 w 8522202"/>
              <a:gd name="connsiteY88-386" fmla="*/ 553307 h 979708"/>
              <a:gd name="connsiteX89-387" fmla="*/ 8516066 w 8522202"/>
              <a:gd name="connsiteY89-388" fmla="*/ 562524 h 979708"/>
              <a:gd name="connsiteX90-389" fmla="*/ 8513612 w 8522202"/>
              <a:gd name="connsiteY90-390" fmla="*/ 570819 h 979708"/>
              <a:gd name="connsiteX91-391" fmla="*/ 8510851 w 8522202"/>
              <a:gd name="connsiteY91-392" fmla="*/ 579421 h 979708"/>
              <a:gd name="connsiteX92-393" fmla="*/ 8507783 w 8522202"/>
              <a:gd name="connsiteY92-394" fmla="*/ 587716 h 979708"/>
              <a:gd name="connsiteX93-395" fmla="*/ 8503795 w 8522202"/>
              <a:gd name="connsiteY93-396" fmla="*/ 596011 h 979708"/>
              <a:gd name="connsiteX94-397" fmla="*/ 8499807 w 8522202"/>
              <a:gd name="connsiteY94-398" fmla="*/ 603691 h 979708"/>
              <a:gd name="connsiteX95-399" fmla="*/ 8495512 w 8522202"/>
              <a:gd name="connsiteY95-400" fmla="*/ 611679 h 979708"/>
              <a:gd name="connsiteX96-401" fmla="*/ 8490603 w 8522202"/>
              <a:gd name="connsiteY96-402" fmla="*/ 619052 h 979708"/>
              <a:gd name="connsiteX97-403" fmla="*/ 8485695 w 8522202"/>
              <a:gd name="connsiteY97-404" fmla="*/ 626426 h 979708"/>
              <a:gd name="connsiteX98-405" fmla="*/ 8480172 w 8522202"/>
              <a:gd name="connsiteY98-406" fmla="*/ 633185 h 979708"/>
              <a:gd name="connsiteX99-407" fmla="*/ 8474344 w 8522202"/>
              <a:gd name="connsiteY99-408" fmla="*/ 639943 h 979708"/>
              <a:gd name="connsiteX100-409" fmla="*/ 8468515 w 8522202"/>
              <a:gd name="connsiteY100-410" fmla="*/ 646088 h 979708"/>
              <a:gd name="connsiteX101-411" fmla="*/ 8135960 w 8522202"/>
              <a:gd name="connsiteY101-412" fmla="*/ 978809 h 979708"/>
              <a:gd name="connsiteX102-413" fmla="*/ 8135062 w 8522202"/>
              <a:gd name="connsiteY102-414" fmla="*/ 979708 h 979708"/>
              <a:gd name="connsiteX0-415" fmla="*/ 0 w 8522202"/>
              <a:gd name="connsiteY0-416" fmla="*/ 332875 h 979708"/>
              <a:gd name="connsiteX1-417" fmla="*/ 7902599 w 8522202"/>
              <a:gd name="connsiteY1-418" fmla="*/ 332875 h 979708"/>
              <a:gd name="connsiteX2-419" fmla="*/ 7877033 w 8522202"/>
              <a:gd name="connsiteY2-420" fmla="*/ 313673 h 979708"/>
              <a:gd name="connsiteX3-421" fmla="*/ 7870591 w 8522202"/>
              <a:gd name="connsiteY3-422" fmla="*/ 306607 h 979708"/>
              <a:gd name="connsiteX4-423" fmla="*/ 7864148 w 8522202"/>
              <a:gd name="connsiteY4-424" fmla="*/ 299541 h 979708"/>
              <a:gd name="connsiteX5-425" fmla="*/ 7858626 w 8522202"/>
              <a:gd name="connsiteY5-426" fmla="*/ 292475 h 979708"/>
              <a:gd name="connsiteX6-427" fmla="*/ 7853717 w 8522202"/>
              <a:gd name="connsiteY6-428" fmla="*/ 284487 h 979708"/>
              <a:gd name="connsiteX7-429" fmla="*/ 7848809 w 8522202"/>
              <a:gd name="connsiteY7-430" fmla="*/ 276807 h 979708"/>
              <a:gd name="connsiteX8-431" fmla="*/ 7844207 w 8522202"/>
              <a:gd name="connsiteY8-432" fmla="*/ 269126 h 979708"/>
              <a:gd name="connsiteX9-433" fmla="*/ 7840219 w 8522202"/>
              <a:gd name="connsiteY9-434" fmla="*/ 260831 h 979708"/>
              <a:gd name="connsiteX10-435" fmla="*/ 7836844 w 8522202"/>
              <a:gd name="connsiteY10-436" fmla="*/ 252844 h 979708"/>
              <a:gd name="connsiteX11-437" fmla="*/ 7833470 w 8522202"/>
              <a:gd name="connsiteY11-438" fmla="*/ 244241 h 979708"/>
              <a:gd name="connsiteX12-439" fmla="*/ 7830709 w 8522202"/>
              <a:gd name="connsiteY12-440" fmla="*/ 235639 h 979708"/>
              <a:gd name="connsiteX13-441" fmla="*/ 7828561 w 8522202"/>
              <a:gd name="connsiteY13-442" fmla="*/ 227344 h 979708"/>
              <a:gd name="connsiteX14-443" fmla="*/ 7826414 w 8522202"/>
              <a:gd name="connsiteY14-444" fmla="*/ 218742 h 979708"/>
              <a:gd name="connsiteX15-445" fmla="*/ 7825186 w 8522202"/>
              <a:gd name="connsiteY15-446" fmla="*/ 209832 h 979708"/>
              <a:gd name="connsiteX16-447" fmla="*/ 7823959 w 8522202"/>
              <a:gd name="connsiteY16-448" fmla="*/ 201230 h 979708"/>
              <a:gd name="connsiteX17-449" fmla="*/ 7823652 w 8522202"/>
              <a:gd name="connsiteY17-450" fmla="*/ 192321 h 979708"/>
              <a:gd name="connsiteX18-451" fmla="*/ 7823346 w 8522202"/>
              <a:gd name="connsiteY18-452" fmla="*/ 183719 h 979708"/>
              <a:gd name="connsiteX19-453" fmla="*/ 7823652 w 8522202"/>
              <a:gd name="connsiteY19-454" fmla="*/ 175116 h 979708"/>
              <a:gd name="connsiteX20-455" fmla="*/ 7823959 w 8522202"/>
              <a:gd name="connsiteY20-456" fmla="*/ 166207 h 979708"/>
              <a:gd name="connsiteX21-457" fmla="*/ 7825186 w 8522202"/>
              <a:gd name="connsiteY21-458" fmla="*/ 157298 h 979708"/>
              <a:gd name="connsiteX22-459" fmla="*/ 7826414 w 8522202"/>
              <a:gd name="connsiteY22-460" fmla="*/ 148388 h 979708"/>
              <a:gd name="connsiteX23-461" fmla="*/ 7828561 w 8522202"/>
              <a:gd name="connsiteY23-462" fmla="*/ 140093 h 979708"/>
              <a:gd name="connsiteX24-463" fmla="*/ 7830709 w 8522202"/>
              <a:gd name="connsiteY24-464" fmla="*/ 131491 h 979708"/>
              <a:gd name="connsiteX25-465" fmla="*/ 7833470 w 8522202"/>
              <a:gd name="connsiteY25-466" fmla="*/ 122889 h 979708"/>
              <a:gd name="connsiteX26-467" fmla="*/ 7836844 w 8522202"/>
              <a:gd name="connsiteY26-468" fmla="*/ 114594 h 979708"/>
              <a:gd name="connsiteX27-469" fmla="*/ 7840219 w 8522202"/>
              <a:gd name="connsiteY27-470" fmla="*/ 106299 h 979708"/>
              <a:gd name="connsiteX28-471" fmla="*/ 7844207 w 8522202"/>
              <a:gd name="connsiteY28-472" fmla="*/ 98311 h 979708"/>
              <a:gd name="connsiteX29-473" fmla="*/ 7848809 w 8522202"/>
              <a:gd name="connsiteY29-474" fmla="*/ 90630 h 979708"/>
              <a:gd name="connsiteX30-475" fmla="*/ 7853717 w 8522202"/>
              <a:gd name="connsiteY30-476" fmla="*/ 82643 h 979708"/>
              <a:gd name="connsiteX31-477" fmla="*/ 7858626 w 8522202"/>
              <a:gd name="connsiteY31-478" fmla="*/ 75269 h 979708"/>
              <a:gd name="connsiteX32-479" fmla="*/ 7864148 w 8522202"/>
              <a:gd name="connsiteY32-480" fmla="*/ 67896 h 979708"/>
              <a:gd name="connsiteX33-481" fmla="*/ 7870591 w 8522202"/>
              <a:gd name="connsiteY33-482" fmla="*/ 60830 h 979708"/>
              <a:gd name="connsiteX34-483" fmla="*/ 7877033 w 8522202"/>
              <a:gd name="connsiteY34-484" fmla="*/ 53764 h 979708"/>
              <a:gd name="connsiteX35-485" fmla="*/ 7883782 w 8522202"/>
              <a:gd name="connsiteY35-486" fmla="*/ 47312 h 979708"/>
              <a:gd name="connsiteX36-487" fmla="*/ 7891145 w 8522202"/>
              <a:gd name="connsiteY36-488" fmla="*/ 41475 h 979708"/>
              <a:gd name="connsiteX37-489" fmla="*/ 7898201 w 8522202"/>
              <a:gd name="connsiteY37-490" fmla="*/ 35638 h 979708"/>
              <a:gd name="connsiteX38-491" fmla="*/ 7905871 w 8522202"/>
              <a:gd name="connsiteY38-492" fmla="*/ 30415 h 979708"/>
              <a:gd name="connsiteX39-493" fmla="*/ 7913234 w 8522202"/>
              <a:gd name="connsiteY39-494" fmla="*/ 25499 h 979708"/>
              <a:gd name="connsiteX40-495" fmla="*/ 7921517 w 8522202"/>
              <a:gd name="connsiteY40-496" fmla="*/ 21198 h 979708"/>
              <a:gd name="connsiteX41-497" fmla="*/ 7929493 w 8522202"/>
              <a:gd name="connsiteY41-498" fmla="*/ 16897 h 979708"/>
              <a:gd name="connsiteX42-499" fmla="*/ 7937776 w 8522202"/>
              <a:gd name="connsiteY42-500" fmla="*/ 13518 h 979708"/>
              <a:gd name="connsiteX43-501" fmla="*/ 7945753 w 8522202"/>
              <a:gd name="connsiteY43-502" fmla="*/ 10138 h 979708"/>
              <a:gd name="connsiteX44-503" fmla="*/ 7954343 w 8522202"/>
              <a:gd name="connsiteY44-504" fmla="*/ 7680 h 979708"/>
              <a:gd name="connsiteX45-505" fmla="*/ 7962933 w 8522202"/>
              <a:gd name="connsiteY45-506" fmla="*/ 5223 h 979708"/>
              <a:gd name="connsiteX46-507" fmla="*/ 7971523 w 8522202"/>
              <a:gd name="connsiteY46-508" fmla="*/ 3687 h 979708"/>
              <a:gd name="connsiteX47-509" fmla="*/ 7980420 w 8522202"/>
              <a:gd name="connsiteY47-510" fmla="*/ 2150 h 979708"/>
              <a:gd name="connsiteX48-511" fmla="*/ 7988703 w 8522202"/>
              <a:gd name="connsiteY48-512" fmla="*/ 1229 h 979708"/>
              <a:gd name="connsiteX49-513" fmla="*/ 7997600 w 8522202"/>
              <a:gd name="connsiteY49-514" fmla="*/ 307 h 979708"/>
              <a:gd name="connsiteX50-515" fmla="*/ 8006496 w 8522202"/>
              <a:gd name="connsiteY50-516" fmla="*/ 0 h 979708"/>
              <a:gd name="connsiteX51-517" fmla="*/ 8015393 w 8522202"/>
              <a:gd name="connsiteY51-518" fmla="*/ 307 h 979708"/>
              <a:gd name="connsiteX52-519" fmla="*/ 8023983 w 8522202"/>
              <a:gd name="connsiteY52-520" fmla="*/ 1229 h 979708"/>
              <a:gd name="connsiteX53-521" fmla="*/ 8032880 w 8522202"/>
              <a:gd name="connsiteY53-522" fmla="*/ 2150 h 979708"/>
              <a:gd name="connsiteX54-523" fmla="*/ 8041470 w 8522202"/>
              <a:gd name="connsiteY54-524" fmla="*/ 3687 h 979708"/>
              <a:gd name="connsiteX55-525" fmla="*/ 8050367 w 8522202"/>
              <a:gd name="connsiteY55-526" fmla="*/ 5223 h 979708"/>
              <a:gd name="connsiteX56-527" fmla="*/ 8058650 w 8522202"/>
              <a:gd name="connsiteY56-528" fmla="*/ 7680 h 979708"/>
              <a:gd name="connsiteX57-529" fmla="*/ 8067240 w 8522202"/>
              <a:gd name="connsiteY57-530" fmla="*/ 10138 h 979708"/>
              <a:gd name="connsiteX58-531" fmla="*/ 8075523 w 8522202"/>
              <a:gd name="connsiteY58-532" fmla="*/ 13518 h 979708"/>
              <a:gd name="connsiteX59-533" fmla="*/ 8083806 w 8522202"/>
              <a:gd name="connsiteY59-534" fmla="*/ 16897 h 979708"/>
              <a:gd name="connsiteX60-535" fmla="*/ 8091783 w 8522202"/>
              <a:gd name="connsiteY60-536" fmla="*/ 21198 h 979708"/>
              <a:gd name="connsiteX61-537" fmla="*/ 8099759 w 8522202"/>
              <a:gd name="connsiteY61-538" fmla="*/ 25499 h 979708"/>
              <a:gd name="connsiteX62-539" fmla="*/ 8107429 w 8522202"/>
              <a:gd name="connsiteY62-540" fmla="*/ 30415 h 979708"/>
              <a:gd name="connsiteX63-541" fmla="*/ 8114792 w 8522202"/>
              <a:gd name="connsiteY63-542" fmla="*/ 35638 h 979708"/>
              <a:gd name="connsiteX64-543" fmla="*/ 8122154 w 8522202"/>
              <a:gd name="connsiteY64-544" fmla="*/ 41475 h 979708"/>
              <a:gd name="connsiteX65-545" fmla="*/ 8129210 w 8522202"/>
              <a:gd name="connsiteY65-546" fmla="*/ 47312 h 979708"/>
              <a:gd name="connsiteX66-547" fmla="*/ 8135960 w 8522202"/>
              <a:gd name="connsiteY66-548" fmla="*/ 53764 h 979708"/>
              <a:gd name="connsiteX67-549" fmla="*/ 8468515 w 8522202"/>
              <a:gd name="connsiteY67-550" fmla="*/ 386793 h 979708"/>
              <a:gd name="connsiteX68-551" fmla="*/ 8474344 w 8522202"/>
              <a:gd name="connsiteY68-552" fmla="*/ 392937 h 979708"/>
              <a:gd name="connsiteX69-553" fmla="*/ 8480172 w 8522202"/>
              <a:gd name="connsiteY69-554" fmla="*/ 399696 h 979708"/>
              <a:gd name="connsiteX70-555" fmla="*/ 8485695 w 8522202"/>
              <a:gd name="connsiteY70-556" fmla="*/ 406455 h 979708"/>
              <a:gd name="connsiteX71-557" fmla="*/ 8490603 w 8522202"/>
              <a:gd name="connsiteY71-558" fmla="*/ 413828 h 979708"/>
              <a:gd name="connsiteX72-559" fmla="*/ 8495512 w 8522202"/>
              <a:gd name="connsiteY72-560" fmla="*/ 421509 h 979708"/>
              <a:gd name="connsiteX73-561" fmla="*/ 8499807 w 8522202"/>
              <a:gd name="connsiteY73-562" fmla="*/ 428882 h 979708"/>
              <a:gd name="connsiteX74-563" fmla="*/ 8503795 w 8522202"/>
              <a:gd name="connsiteY74-564" fmla="*/ 436870 h 979708"/>
              <a:gd name="connsiteX75-565" fmla="*/ 8507783 w 8522202"/>
              <a:gd name="connsiteY75-566" fmla="*/ 445165 h 979708"/>
              <a:gd name="connsiteX76-567" fmla="*/ 8510851 w 8522202"/>
              <a:gd name="connsiteY76-568" fmla="*/ 453153 h 979708"/>
              <a:gd name="connsiteX77-569" fmla="*/ 8513612 w 8522202"/>
              <a:gd name="connsiteY77-570" fmla="*/ 461755 h 979708"/>
              <a:gd name="connsiteX78-571" fmla="*/ 8516066 w 8522202"/>
              <a:gd name="connsiteY78-572" fmla="*/ 470357 h 979708"/>
              <a:gd name="connsiteX79-573" fmla="*/ 8518214 w 8522202"/>
              <a:gd name="connsiteY79-574" fmla="*/ 479266 h 979708"/>
              <a:gd name="connsiteX80-575" fmla="*/ 8520054 w 8522202"/>
              <a:gd name="connsiteY80-576" fmla="*/ 488483 h 979708"/>
              <a:gd name="connsiteX81-577" fmla="*/ 8520975 w 8522202"/>
              <a:gd name="connsiteY81-578" fmla="*/ 497700 h 979708"/>
              <a:gd name="connsiteX82-579" fmla="*/ 8521895 w 8522202"/>
              <a:gd name="connsiteY82-580" fmla="*/ 506916 h 979708"/>
              <a:gd name="connsiteX83-581" fmla="*/ 8522202 w 8522202"/>
              <a:gd name="connsiteY83-582" fmla="*/ 516440 h 979708"/>
              <a:gd name="connsiteX84-583" fmla="*/ 8521895 w 8522202"/>
              <a:gd name="connsiteY84-584" fmla="*/ 525964 h 979708"/>
              <a:gd name="connsiteX85-585" fmla="*/ 8520975 w 8522202"/>
              <a:gd name="connsiteY85-586" fmla="*/ 535181 h 979708"/>
              <a:gd name="connsiteX86-587" fmla="*/ 8520054 w 8522202"/>
              <a:gd name="connsiteY86-588" fmla="*/ 544397 h 979708"/>
              <a:gd name="connsiteX87-589" fmla="*/ 8518214 w 8522202"/>
              <a:gd name="connsiteY87-590" fmla="*/ 553307 h 979708"/>
              <a:gd name="connsiteX88-591" fmla="*/ 8516066 w 8522202"/>
              <a:gd name="connsiteY88-592" fmla="*/ 562524 h 979708"/>
              <a:gd name="connsiteX89-593" fmla="*/ 8513612 w 8522202"/>
              <a:gd name="connsiteY89-594" fmla="*/ 570819 h 979708"/>
              <a:gd name="connsiteX90-595" fmla="*/ 8510851 w 8522202"/>
              <a:gd name="connsiteY90-596" fmla="*/ 579421 h 979708"/>
              <a:gd name="connsiteX91-597" fmla="*/ 8507783 w 8522202"/>
              <a:gd name="connsiteY91-598" fmla="*/ 587716 h 979708"/>
              <a:gd name="connsiteX92-599" fmla="*/ 8503795 w 8522202"/>
              <a:gd name="connsiteY92-600" fmla="*/ 596011 h 979708"/>
              <a:gd name="connsiteX93-601" fmla="*/ 8499807 w 8522202"/>
              <a:gd name="connsiteY93-602" fmla="*/ 603691 h 979708"/>
              <a:gd name="connsiteX94-603" fmla="*/ 8495512 w 8522202"/>
              <a:gd name="connsiteY94-604" fmla="*/ 611679 h 979708"/>
              <a:gd name="connsiteX95-605" fmla="*/ 8490603 w 8522202"/>
              <a:gd name="connsiteY95-606" fmla="*/ 619052 h 979708"/>
              <a:gd name="connsiteX96-607" fmla="*/ 8485695 w 8522202"/>
              <a:gd name="connsiteY96-608" fmla="*/ 626426 h 979708"/>
              <a:gd name="connsiteX97-609" fmla="*/ 8480172 w 8522202"/>
              <a:gd name="connsiteY97-610" fmla="*/ 633185 h 979708"/>
              <a:gd name="connsiteX98-611" fmla="*/ 8474344 w 8522202"/>
              <a:gd name="connsiteY98-612" fmla="*/ 639943 h 979708"/>
              <a:gd name="connsiteX99-613" fmla="*/ 8468515 w 8522202"/>
              <a:gd name="connsiteY99-614" fmla="*/ 646088 h 979708"/>
              <a:gd name="connsiteX100-615" fmla="*/ 8135960 w 8522202"/>
              <a:gd name="connsiteY100-616" fmla="*/ 978809 h 979708"/>
              <a:gd name="connsiteX101-617" fmla="*/ 8135062 w 8522202"/>
              <a:gd name="connsiteY101-618" fmla="*/ 979708 h 979708"/>
            </a:gdLst>
            <a:ahLst/>
            <a:cxnLst>
              <a:cxn ang="0">
                <a:pos x="connsiteX0-415" y="connsiteY0-416"/>
              </a:cxn>
              <a:cxn ang="0">
                <a:pos x="connsiteX1-417" y="connsiteY1-418"/>
              </a:cxn>
              <a:cxn ang="0">
                <a:pos x="connsiteX2-419" y="connsiteY2-420"/>
              </a:cxn>
              <a:cxn ang="0">
                <a:pos x="connsiteX3-421" y="connsiteY3-422"/>
              </a:cxn>
              <a:cxn ang="0">
                <a:pos x="connsiteX4-423" y="connsiteY4-424"/>
              </a:cxn>
              <a:cxn ang="0">
                <a:pos x="connsiteX5-425" y="connsiteY5-426"/>
              </a:cxn>
              <a:cxn ang="0">
                <a:pos x="connsiteX6-427" y="connsiteY6-428"/>
              </a:cxn>
              <a:cxn ang="0">
                <a:pos x="connsiteX7-429" y="connsiteY7-430"/>
              </a:cxn>
              <a:cxn ang="0">
                <a:pos x="connsiteX8-431" y="connsiteY8-432"/>
              </a:cxn>
              <a:cxn ang="0">
                <a:pos x="connsiteX9-433" y="connsiteY9-434"/>
              </a:cxn>
              <a:cxn ang="0">
                <a:pos x="connsiteX10-435" y="connsiteY10-436"/>
              </a:cxn>
              <a:cxn ang="0">
                <a:pos x="connsiteX11-437" y="connsiteY11-438"/>
              </a:cxn>
              <a:cxn ang="0">
                <a:pos x="connsiteX12-439" y="connsiteY12-440"/>
              </a:cxn>
              <a:cxn ang="0">
                <a:pos x="connsiteX13-441" y="connsiteY13-442"/>
              </a:cxn>
              <a:cxn ang="0">
                <a:pos x="connsiteX14-443" y="connsiteY14-444"/>
              </a:cxn>
              <a:cxn ang="0">
                <a:pos x="connsiteX15-445" y="connsiteY15-446"/>
              </a:cxn>
              <a:cxn ang="0">
                <a:pos x="connsiteX16-447" y="connsiteY16-448"/>
              </a:cxn>
              <a:cxn ang="0">
                <a:pos x="connsiteX17-449" y="connsiteY17-450"/>
              </a:cxn>
              <a:cxn ang="0">
                <a:pos x="connsiteX18-451" y="connsiteY18-452"/>
              </a:cxn>
              <a:cxn ang="0">
                <a:pos x="connsiteX19-453" y="connsiteY19-454"/>
              </a:cxn>
              <a:cxn ang="0">
                <a:pos x="connsiteX20-455" y="connsiteY20-456"/>
              </a:cxn>
              <a:cxn ang="0">
                <a:pos x="connsiteX21-457" y="connsiteY21-458"/>
              </a:cxn>
              <a:cxn ang="0">
                <a:pos x="connsiteX22-459" y="connsiteY22-460"/>
              </a:cxn>
              <a:cxn ang="0">
                <a:pos x="connsiteX23-461" y="connsiteY23-462"/>
              </a:cxn>
              <a:cxn ang="0">
                <a:pos x="connsiteX24-463" y="connsiteY24-464"/>
              </a:cxn>
              <a:cxn ang="0">
                <a:pos x="connsiteX25-465" y="connsiteY25-466"/>
              </a:cxn>
              <a:cxn ang="0">
                <a:pos x="connsiteX26-467" y="connsiteY26-468"/>
              </a:cxn>
              <a:cxn ang="0">
                <a:pos x="connsiteX27-469" y="connsiteY27-470"/>
              </a:cxn>
              <a:cxn ang="0">
                <a:pos x="connsiteX28-471" y="connsiteY28-472"/>
              </a:cxn>
              <a:cxn ang="0">
                <a:pos x="connsiteX29-473" y="connsiteY29-474"/>
              </a:cxn>
              <a:cxn ang="0">
                <a:pos x="connsiteX30-475" y="connsiteY30-476"/>
              </a:cxn>
              <a:cxn ang="0">
                <a:pos x="connsiteX31-477" y="connsiteY31-478"/>
              </a:cxn>
              <a:cxn ang="0">
                <a:pos x="connsiteX32-479" y="connsiteY32-480"/>
              </a:cxn>
              <a:cxn ang="0">
                <a:pos x="connsiteX33-481" y="connsiteY33-482"/>
              </a:cxn>
              <a:cxn ang="0">
                <a:pos x="connsiteX34-483" y="connsiteY34-484"/>
              </a:cxn>
              <a:cxn ang="0">
                <a:pos x="connsiteX35-485" y="connsiteY35-486"/>
              </a:cxn>
              <a:cxn ang="0">
                <a:pos x="connsiteX36-487" y="connsiteY36-488"/>
              </a:cxn>
              <a:cxn ang="0">
                <a:pos x="connsiteX37-489" y="connsiteY37-490"/>
              </a:cxn>
              <a:cxn ang="0">
                <a:pos x="connsiteX38-491" y="connsiteY38-492"/>
              </a:cxn>
              <a:cxn ang="0">
                <a:pos x="connsiteX39-493" y="connsiteY39-494"/>
              </a:cxn>
              <a:cxn ang="0">
                <a:pos x="connsiteX40-495" y="connsiteY40-496"/>
              </a:cxn>
              <a:cxn ang="0">
                <a:pos x="connsiteX41-497" y="connsiteY41-498"/>
              </a:cxn>
              <a:cxn ang="0">
                <a:pos x="connsiteX42-499" y="connsiteY42-500"/>
              </a:cxn>
              <a:cxn ang="0">
                <a:pos x="connsiteX43-501" y="connsiteY43-502"/>
              </a:cxn>
              <a:cxn ang="0">
                <a:pos x="connsiteX44-503" y="connsiteY44-504"/>
              </a:cxn>
              <a:cxn ang="0">
                <a:pos x="connsiteX45-505" y="connsiteY45-506"/>
              </a:cxn>
              <a:cxn ang="0">
                <a:pos x="connsiteX46-507" y="connsiteY46-508"/>
              </a:cxn>
              <a:cxn ang="0">
                <a:pos x="connsiteX47-509" y="connsiteY47-510"/>
              </a:cxn>
              <a:cxn ang="0">
                <a:pos x="connsiteX48-511" y="connsiteY48-512"/>
              </a:cxn>
              <a:cxn ang="0">
                <a:pos x="connsiteX49-513" y="connsiteY49-514"/>
              </a:cxn>
              <a:cxn ang="0">
                <a:pos x="connsiteX50-515" y="connsiteY50-516"/>
              </a:cxn>
              <a:cxn ang="0">
                <a:pos x="connsiteX51-517" y="connsiteY51-518"/>
              </a:cxn>
              <a:cxn ang="0">
                <a:pos x="connsiteX52-519" y="connsiteY52-520"/>
              </a:cxn>
              <a:cxn ang="0">
                <a:pos x="connsiteX53-521" y="connsiteY53-522"/>
              </a:cxn>
              <a:cxn ang="0">
                <a:pos x="connsiteX54-523" y="connsiteY54-524"/>
              </a:cxn>
              <a:cxn ang="0">
                <a:pos x="connsiteX55-525" y="connsiteY55-526"/>
              </a:cxn>
              <a:cxn ang="0">
                <a:pos x="connsiteX56-527" y="connsiteY56-528"/>
              </a:cxn>
              <a:cxn ang="0">
                <a:pos x="connsiteX57-529" y="connsiteY57-530"/>
              </a:cxn>
              <a:cxn ang="0">
                <a:pos x="connsiteX58-531" y="connsiteY58-532"/>
              </a:cxn>
              <a:cxn ang="0">
                <a:pos x="connsiteX59-533" y="connsiteY59-534"/>
              </a:cxn>
              <a:cxn ang="0">
                <a:pos x="connsiteX60-535" y="connsiteY60-536"/>
              </a:cxn>
              <a:cxn ang="0">
                <a:pos x="connsiteX61-537" y="connsiteY61-538"/>
              </a:cxn>
              <a:cxn ang="0">
                <a:pos x="connsiteX62-539" y="connsiteY62-540"/>
              </a:cxn>
              <a:cxn ang="0">
                <a:pos x="connsiteX63-541" y="connsiteY63-542"/>
              </a:cxn>
              <a:cxn ang="0">
                <a:pos x="connsiteX64-543" y="connsiteY64-544"/>
              </a:cxn>
              <a:cxn ang="0">
                <a:pos x="connsiteX65-545" y="connsiteY65-546"/>
              </a:cxn>
              <a:cxn ang="0">
                <a:pos x="connsiteX66-547" y="connsiteY66-548"/>
              </a:cxn>
              <a:cxn ang="0">
                <a:pos x="connsiteX67-549" y="connsiteY67-550"/>
              </a:cxn>
              <a:cxn ang="0">
                <a:pos x="connsiteX68-551" y="connsiteY68-552"/>
              </a:cxn>
              <a:cxn ang="0">
                <a:pos x="connsiteX69-553" y="connsiteY69-554"/>
              </a:cxn>
              <a:cxn ang="0">
                <a:pos x="connsiteX70-555" y="connsiteY70-556"/>
              </a:cxn>
              <a:cxn ang="0">
                <a:pos x="connsiteX71-557" y="connsiteY71-558"/>
              </a:cxn>
              <a:cxn ang="0">
                <a:pos x="connsiteX72-559" y="connsiteY72-560"/>
              </a:cxn>
              <a:cxn ang="0">
                <a:pos x="connsiteX73-561" y="connsiteY73-562"/>
              </a:cxn>
              <a:cxn ang="0">
                <a:pos x="connsiteX74-563" y="connsiteY74-564"/>
              </a:cxn>
              <a:cxn ang="0">
                <a:pos x="connsiteX75-565" y="connsiteY75-566"/>
              </a:cxn>
              <a:cxn ang="0">
                <a:pos x="connsiteX76-567" y="connsiteY76-568"/>
              </a:cxn>
              <a:cxn ang="0">
                <a:pos x="connsiteX77-569" y="connsiteY77-570"/>
              </a:cxn>
              <a:cxn ang="0">
                <a:pos x="connsiteX78-571" y="connsiteY78-572"/>
              </a:cxn>
              <a:cxn ang="0">
                <a:pos x="connsiteX79-573" y="connsiteY79-574"/>
              </a:cxn>
              <a:cxn ang="0">
                <a:pos x="connsiteX80-575" y="connsiteY80-576"/>
              </a:cxn>
              <a:cxn ang="0">
                <a:pos x="connsiteX81-577" y="connsiteY81-578"/>
              </a:cxn>
              <a:cxn ang="0">
                <a:pos x="connsiteX82-579" y="connsiteY82-580"/>
              </a:cxn>
              <a:cxn ang="0">
                <a:pos x="connsiteX83-581" y="connsiteY83-582"/>
              </a:cxn>
              <a:cxn ang="0">
                <a:pos x="connsiteX84-583" y="connsiteY84-584"/>
              </a:cxn>
              <a:cxn ang="0">
                <a:pos x="connsiteX85-585" y="connsiteY85-586"/>
              </a:cxn>
              <a:cxn ang="0">
                <a:pos x="connsiteX86-587" y="connsiteY86-588"/>
              </a:cxn>
              <a:cxn ang="0">
                <a:pos x="connsiteX87-589" y="connsiteY87-590"/>
              </a:cxn>
              <a:cxn ang="0">
                <a:pos x="connsiteX88-591" y="connsiteY88-592"/>
              </a:cxn>
              <a:cxn ang="0">
                <a:pos x="connsiteX89-593" y="connsiteY89-594"/>
              </a:cxn>
              <a:cxn ang="0">
                <a:pos x="connsiteX90-595" y="connsiteY90-596"/>
              </a:cxn>
              <a:cxn ang="0">
                <a:pos x="connsiteX91-597" y="connsiteY91-598"/>
              </a:cxn>
              <a:cxn ang="0">
                <a:pos x="connsiteX92-599" y="connsiteY92-600"/>
              </a:cxn>
              <a:cxn ang="0">
                <a:pos x="connsiteX93-601" y="connsiteY93-602"/>
              </a:cxn>
              <a:cxn ang="0">
                <a:pos x="connsiteX94-603" y="connsiteY94-604"/>
              </a:cxn>
              <a:cxn ang="0">
                <a:pos x="connsiteX95-605" y="connsiteY95-606"/>
              </a:cxn>
              <a:cxn ang="0">
                <a:pos x="connsiteX96-607" y="connsiteY96-608"/>
              </a:cxn>
              <a:cxn ang="0">
                <a:pos x="connsiteX97-609" y="connsiteY97-610"/>
              </a:cxn>
              <a:cxn ang="0">
                <a:pos x="connsiteX98-611" y="connsiteY98-612"/>
              </a:cxn>
              <a:cxn ang="0">
                <a:pos x="connsiteX99-613" y="connsiteY99-614"/>
              </a:cxn>
              <a:cxn ang="0">
                <a:pos x="connsiteX100-615" y="connsiteY100-616"/>
              </a:cxn>
              <a:cxn ang="0">
                <a:pos x="connsiteX101-617" y="connsiteY101-618"/>
              </a:cxn>
            </a:cxnLst>
            <a:rect l="l" t="t" r="r" b="b"/>
            <a:pathLst>
              <a:path w="8522202" h="979708">
                <a:moveTo>
                  <a:pt x="0" y="332875"/>
                </a:moveTo>
                <a:lnTo>
                  <a:pt x="7902599" y="332875"/>
                </a:lnTo>
                <a:lnTo>
                  <a:pt x="7877033" y="313673"/>
                </a:lnTo>
                <a:lnTo>
                  <a:pt x="7870591" y="306607"/>
                </a:lnTo>
                <a:lnTo>
                  <a:pt x="7864148" y="299541"/>
                </a:lnTo>
                <a:lnTo>
                  <a:pt x="7858626" y="292475"/>
                </a:lnTo>
                <a:lnTo>
                  <a:pt x="7853717" y="284487"/>
                </a:lnTo>
                <a:lnTo>
                  <a:pt x="7848809" y="276807"/>
                </a:lnTo>
                <a:lnTo>
                  <a:pt x="7844207" y="269126"/>
                </a:lnTo>
                <a:lnTo>
                  <a:pt x="7840219" y="260831"/>
                </a:lnTo>
                <a:lnTo>
                  <a:pt x="7836844" y="252844"/>
                </a:lnTo>
                <a:lnTo>
                  <a:pt x="7833470" y="244241"/>
                </a:lnTo>
                <a:lnTo>
                  <a:pt x="7830709" y="235639"/>
                </a:lnTo>
                <a:lnTo>
                  <a:pt x="7828561" y="227344"/>
                </a:lnTo>
                <a:lnTo>
                  <a:pt x="7826414" y="218742"/>
                </a:lnTo>
                <a:lnTo>
                  <a:pt x="7825186" y="209832"/>
                </a:lnTo>
                <a:lnTo>
                  <a:pt x="7823959" y="201230"/>
                </a:lnTo>
                <a:cubicBezTo>
                  <a:pt x="7823857" y="198260"/>
                  <a:pt x="7823754" y="195291"/>
                  <a:pt x="7823652" y="192321"/>
                </a:cubicBezTo>
                <a:lnTo>
                  <a:pt x="7823346" y="183719"/>
                </a:lnTo>
                <a:lnTo>
                  <a:pt x="7823652" y="175116"/>
                </a:lnTo>
                <a:cubicBezTo>
                  <a:pt x="7823754" y="172146"/>
                  <a:pt x="7823857" y="169177"/>
                  <a:pt x="7823959" y="166207"/>
                </a:cubicBezTo>
                <a:lnTo>
                  <a:pt x="7825186" y="157298"/>
                </a:lnTo>
                <a:lnTo>
                  <a:pt x="7826414" y="148388"/>
                </a:lnTo>
                <a:lnTo>
                  <a:pt x="7828561" y="140093"/>
                </a:lnTo>
                <a:lnTo>
                  <a:pt x="7830709" y="131491"/>
                </a:lnTo>
                <a:lnTo>
                  <a:pt x="7833470" y="122889"/>
                </a:lnTo>
                <a:lnTo>
                  <a:pt x="7836844" y="114594"/>
                </a:lnTo>
                <a:lnTo>
                  <a:pt x="7840219" y="106299"/>
                </a:lnTo>
                <a:lnTo>
                  <a:pt x="7844207" y="98311"/>
                </a:lnTo>
                <a:lnTo>
                  <a:pt x="7848809" y="90630"/>
                </a:lnTo>
                <a:lnTo>
                  <a:pt x="7853717" y="82643"/>
                </a:lnTo>
                <a:lnTo>
                  <a:pt x="7858626" y="75269"/>
                </a:lnTo>
                <a:lnTo>
                  <a:pt x="7864148" y="67896"/>
                </a:lnTo>
                <a:lnTo>
                  <a:pt x="7870591" y="60830"/>
                </a:lnTo>
                <a:lnTo>
                  <a:pt x="7877033" y="53764"/>
                </a:lnTo>
                <a:lnTo>
                  <a:pt x="7883782" y="47312"/>
                </a:lnTo>
                <a:lnTo>
                  <a:pt x="7891145" y="41475"/>
                </a:lnTo>
                <a:lnTo>
                  <a:pt x="7898201" y="35638"/>
                </a:lnTo>
                <a:lnTo>
                  <a:pt x="7905871" y="30415"/>
                </a:lnTo>
                <a:lnTo>
                  <a:pt x="7913234" y="25499"/>
                </a:lnTo>
                <a:lnTo>
                  <a:pt x="7921517" y="21198"/>
                </a:lnTo>
                <a:lnTo>
                  <a:pt x="7929493" y="16897"/>
                </a:lnTo>
                <a:lnTo>
                  <a:pt x="7937776" y="13518"/>
                </a:lnTo>
                <a:lnTo>
                  <a:pt x="7945753" y="10138"/>
                </a:lnTo>
                <a:lnTo>
                  <a:pt x="7954343" y="7680"/>
                </a:lnTo>
                <a:lnTo>
                  <a:pt x="7962933" y="5223"/>
                </a:lnTo>
                <a:lnTo>
                  <a:pt x="7971523" y="3687"/>
                </a:lnTo>
                <a:lnTo>
                  <a:pt x="7980420" y="2150"/>
                </a:lnTo>
                <a:lnTo>
                  <a:pt x="7988703" y="1229"/>
                </a:lnTo>
                <a:lnTo>
                  <a:pt x="7997600" y="307"/>
                </a:lnTo>
                <a:lnTo>
                  <a:pt x="8006496" y="0"/>
                </a:lnTo>
                <a:lnTo>
                  <a:pt x="8015393" y="307"/>
                </a:lnTo>
                <a:lnTo>
                  <a:pt x="8023983" y="1229"/>
                </a:lnTo>
                <a:lnTo>
                  <a:pt x="8032880" y="2150"/>
                </a:lnTo>
                <a:lnTo>
                  <a:pt x="8041470" y="3687"/>
                </a:lnTo>
                <a:lnTo>
                  <a:pt x="8050367" y="5223"/>
                </a:lnTo>
                <a:lnTo>
                  <a:pt x="8058650" y="7680"/>
                </a:lnTo>
                <a:lnTo>
                  <a:pt x="8067240" y="10138"/>
                </a:lnTo>
                <a:lnTo>
                  <a:pt x="8075523" y="13518"/>
                </a:lnTo>
                <a:lnTo>
                  <a:pt x="8083806" y="16897"/>
                </a:lnTo>
                <a:lnTo>
                  <a:pt x="8091783" y="21198"/>
                </a:lnTo>
                <a:lnTo>
                  <a:pt x="8099759" y="25499"/>
                </a:lnTo>
                <a:lnTo>
                  <a:pt x="8107429" y="30415"/>
                </a:lnTo>
                <a:lnTo>
                  <a:pt x="8114792" y="35638"/>
                </a:lnTo>
                <a:lnTo>
                  <a:pt x="8122154" y="41475"/>
                </a:lnTo>
                <a:lnTo>
                  <a:pt x="8129210" y="47312"/>
                </a:lnTo>
                <a:lnTo>
                  <a:pt x="8135960" y="53764"/>
                </a:lnTo>
                <a:lnTo>
                  <a:pt x="8468515" y="386793"/>
                </a:lnTo>
                <a:lnTo>
                  <a:pt x="8474344" y="392937"/>
                </a:lnTo>
                <a:lnTo>
                  <a:pt x="8480172" y="399696"/>
                </a:lnTo>
                <a:lnTo>
                  <a:pt x="8485695" y="406455"/>
                </a:lnTo>
                <a:lnTo>
                  <a:pt x="8490603" y="413828"/>
                </a:lnTo>
                <a:lnTo>
                  <a:pt x="8495512" y="421509"/>
                </a:lnTo>
                <a:lnTo>
                  <a:pt x="8499807" y="428882"/>
                </a:lnTo>
                <a:lnTo>
                  <a:pt x="8503795" y="436870"/>
                </a:lnTo>
                <a:lnTo>
                  <a:pt x="8507783" y="445165"/>
                </a:lnTo>
                <a:lnTo>
                  <a:pt x="8510851" y="453153"/>
                </a:lnTo>
                <a:lnTo>
                  <a:pt x="8513612" y="461755"/>
                </a:lnTo>
                <a:lnTo>
                  <a:pt x="8516066" y="470357"/>
                </a:lnTo>
                <a:lnTo>
                  <a:pt x="8518214" y="479266"/>
                </a:lnTo>
                <a:lnTo>
                  <a:pt x="8520054" y="488483"/>
                </a:lnTo>
                <a:lnTo>
                  <a:pt x="8520975" y="497700"/>
                </a:lnTo>
                <a:cubicBezTo>
                  <a:pt x="8521282" y="500772"/>
                  <a:pt x="8521588" y="503844"/>
                  <a:pt x="8521895" y="506916"/>
                </a:cubicBezTo>
                <a:cubicBezTo>
                  <a:pt x="8521997" y="510091"/>
                  <a:pt x="8522100" y="513265"/>
                  <a:pt x="8522202" y="516440"/>
                </a:cubicBezTo>
                <a:cubicBezTo>
                  <a:pt x="8522100" y="519615"/>
                  <a:pt x="8521997" y="522789"/>
                  <a:pt x="8521895" y="525964"/>
                </a:cubicBezTo>
                <a:cubicBezTo>
                  <a:pt x="8521588" y="529036"/>
                  <a:pt x="8521282" y="532109"/>
                  <a:pt x="8520975" y="535181"/>
                </a:cubicBezTo>
                <a:lnTo>
                  <a:pt x="8520054" y="544397"/>
                </a:lnTo>
                <a:lnTo>
                  <a:pt x="8518214" y="553307"/>
                </a:lnTo>
                <a:lnTo>
                  <a:pt x="8516066" y="562524"/>
                </a:lnTo>
                <a:lnTo>
                  <a:pt x="8513612" y="570819"/>
                </a:lnTo>
                <a:lnTo>
                  <a:pt x="8510851" y="579421"/>
                </a:lnTo>
                <a:lnTo>
                  <a:pt x="8507783" y="587716"/>
                </a:lnTo>
                <a:lnTo>
                  <a:pt x="8503795" y="596011"/>
                </a:lnTo>
                <a:lnTo>
                  <a:pt x="8499807" y="603691"/>
                </a:lnTo>
                <a:lnTo>
                  <a:pt x="8495512" y="611679"/>
                </a:lnTo>
                <a:lnTo>
                  <a:pt x="8490603" y="619052"/>
                </a:lnTo>
                <a:lnTo>
                  <a:pt x="8485695" y="626426"/>
                </a:lnTo>
                <a:lnTo>
                  <a:pt x="8480172" y="633185"/>
                </a:lnTo>
                <a:lnTo>
                  <a:pt x="8474344" y="639943"/>
                </a:lnTo>
                <a:lnTo>
                  <a:pt x="8468515" y="646088"/>
                </a:lnTo>
                <a:lnTo>
                  <a:pt x="8135960" y="978809"/>
                </a:lnTo>
                <a:lnTo>
                  <a:pt x="8135062" y="979708"/>
                </a:lnTo>
              </a:path>
            </a:pathLst>
          </a:custGeom>
          <a:noFill/>
          <a:ln w="28575">
            <a:solidFill>
              <a:srgbClr val="ED5113"/>
            </a:solidFill>
          </a:ln>
        </p:spPr>
        <p:txBody>
          <a:bodyPr wrap="square" tIns="270000" anchor="ctr">
            <a:normAutofit/>
          </a:bodyPr>
          <a:lstStyle>
            <a:defPPr>
              <a:defRPr lang="zh-CN"/>
            </a:defPPr>
            <a:lvl1pPr marL="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1pPr>
            <a:lvl2pPr marL="4572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2pPr>
            <a:lvl3pPr marL="9144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3pPr>
            <a:lvl4pPr marL="13716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4pPr>
            <a:lvl5pPr marL="18288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5pPr>
            <a:lvl6pPr marL="22860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6pPr>
            <a:lvl7pPr marL="27432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7pPr>
            <a:lvl8pPr marL="32004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8pPr>
            <a:lvl9pPr marL="36576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9pPr>
          </a:lstStyle>
          <a:p>
            <a:r>
              <a:rPr lang="zh-CN" altLang="en-US" sz="1200" dirty="0">
                <a:latin typeface="微软雅黑" panose="020B0503020204020204" pitchFamily="34" charset="-122"/>
                <a:ea typeface="微软雅黑" panose="020B0503020204020204" pitchFamily="34" charset="-122"/>
                <a:sym typeface="Arial" panose="020B0604020202020204" pitchFamily="34" charset="0"/>
              </a:rPr>
              <a:t>（3）应该正确、全面的使用行业和地方的计价定额和相关文件。</a:t>
            </a:r>
            <a:endParaRPr lang="zh-CN" altLang="en-US" sz="1200"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32" name="任意多边形 31"/>
          <p:cNvSpPr/>
          <p:nvPr>
            <p:custDataLst>
              <p:tags r:id="rId7"/>
            </p:custDataLst>
          </p:nvPr>
        </p:nvSpPr>
        <p:spPr bwMode="auto">
          <a:xfrm>
            <a:off x="1301116" y="3291413"/>
            <a:ext cx="5413861" cy="807441"/>
          </a:xfrm>
          <a:custGeom>
            <a:avLst/>
            <a:gdLst>
              <a:gd name="connsiteX0" fmla="*/ 7616534 w 8003674"/>
              <a:gd name="connsiteY0" fmla="*/ 443714 h 979708"/>
              <a:gd name="connsiteX1" fmla="*/ 0 w 8003674"/>
              <a:gd name="connsiteY1" fmla="*/ 443714 h 979708"/>
              <a:gd name="connsiteX2" fmla="*/ 0 w 8003674"/>
              <a:gd name="connsiteY2" fmla="*/ 332875 h 979708"/>
              <a:gd name="connsiteX3" fmla="*/ 7384071 w 8003674"/>
              <a:gd name="connsiteY3" fmla="*/ 332875 h 979708"/>
              <a:gd name="connsiteX4" fmla="*/ 7358505 w 8003674"/>
              <a:gd name="connsiteY4" fmla="*/ 313673 h 979708"/>
              <a:gd name="connsiteX5" fmla="*/ 7352063 w 8003674"/>
              <a:gd name="connsiteY5" fmla="*/ 306607 h 979708"/>
              <a:gd name="connsiteX6" fmla="*/ 7345620 w 8003674"/>
              <a:gd name="connsiteY6" fmla="*/ 299541 h 979708"/>
              <a:gd name="connsiteX7" fmla="*/ 7340098 w 8003674"/>
              <a:gd name="connsiteY7" fmla="*/ 292475 h 979708"/>
              <a:gd name="connsiteX8" fmla="*/ 7335189 w 8003674"/>
              <a:gd name="connsiteY8" fmla="*/ 284487 h 979708"/>
              <a:gd name="connsiteX9" fmla="*/ 7330281 w 8003674"/>
              <a:gd name="connsiteY9" fmla="*/ 276807 h 979708"/>
              <a:gd name="connsiteX10" fmla="*/ 7325679 w 8003674"/>
              <a:gd name="connsiteY10" fmla="*/ 269126 h 979708"/>
              <a:gd name="connsiteX11" fmla="*/ 7321691 w 8003674"/>
              <a:gd name="connsiteY11" fmla="*/ 260831 h 979708"/>
              <a:gd name="connsiteX12" fmla="*/ 7318316 w 8003674"/>
              <a:gd name="connsiteY12" fmla="*/ 252844 h 979708"/>
              <a:gd name="connsiteX13" fmla="*/ 7314942 w 8003674"/>
              <a:gd name="connsiteY13" fmla="*/ 244241 h 979708"/>
              <a:gd name="connsiteX14" fmla="*/ 7312181 w 8003674"/>
              <a:gd name="connsiteY14" fmla="*/ 235639 h 979708"/>
              <a:gd name="connsiteX15" fmla="*/ 7310033 w 8003674"/>
              <a:gd name="connsiteY15" fmla="*/ 227344 h 979708"/>
              <a:gd name="connsiteX16" fmla="*/ 7307886 w 8003674"/>
              <a:gd name="connsiteY16" fmla="*/ 218742 h 979708"/>
              <a:gd name="connsiteX17" fmla="*/ 7306658 w 8003674"/>
              <a:gd name="connsiteY17" fmla="*/ 209832 h 979708"/>
              <a:gd name="connsiteX18" fmla="*/ 7305431 w 8003674"/>
              <a:gd name="connsiteY18" fmla="*/ 201230 h 979708"/>
              <a:gd name="connsiteX19" fmla="*/ 7305124 w 8003674"/>
              <a:gd name="connsiteY19" fmla="*/ 192321 h 979708"/>
              <a:gd name="connsiteX20" fmla="*/ 7304818 w 8003674"/>
              <a:gd name="connsiteY20" fmla="*/ 183719 h 979708"/>
              <a:gd name="connsiteX21" fmla="*/ 7305124 w 8003674"/>
              <a:gd name="connsiteY21" fmla="*/ 175116 h 979708"/>
              <a:gd name="connsiteX22" fmla="*/ 7305431 w 8003674"/>
              <a:gd name="connsiteY22" fmla="*/ 166207 h 979708"/>
              <a:gd name="connsiteX23" fmla="*/ 7306658 w 8003674"/>
              <a:gd name="connsiteY23" fmla="*/ 157298 h 979708"/>
              <a:gd name="connsiteX24" fmla="*/ 7307886 w 8003674"/>
              <a:gd name="connsiteY24" fmla="*/ 148388 h 979708"/>
              <a:gd name="connsiteX25" fmla="*/ 7310033 w 8003674"/>
              <a:gd name="connsiteY25" fmla="*/ 140093 h 979708"/>
              <a:gd name="connsiteX26" fmla="*/ 7312181 w 8003674"/>
              <a:gd name="connsiteY26" fmla="*/ 131491 h 979708"/>
              <a:gd name="connsiteX27" fmla="*/ 7314942 w 8003674"/>
              <a:gd name="connsiteY27" fmla="*/ 122889 h 979708"/>
              <a:gd name="connsiteX28" fmla="*/ 7318316 w 8003674"/>
              <a:gd name="connsiteY28" fmla="*/ 114594 h 979708"/>
              <a:gd name="connsiteX29" fmla="*/ 7321691 w 8003674"/>
              <a:gd name="connsiteY29" fmla="*/ 106299 h 979708"/>
              <a:gd name="connsiteX30" fmla="*/ 7325679 w 8003674"/>
              <a:gd name="connsiteY30" fmla="*/ 98311 h 979708"/>
              <a:gd name="connsiteX31" fmla="*/ 7330281 w 8003674"/>
              <a:gd name="connsiteY31" fmla="*/ 90630 h 979708"/>
              <a:gd name="connsiteX32" fmla="*/ 7335189 w 8003674"/>
              <a:gd name="connsiteY32" fmla="*/ 82643 h 979708"/>
              <a:gd name="connsiteX33" fmla="*/ 7340098 w 8003674"/>
              <a:gd name="connsiteY33" fmla="*/ 75269 h 979708"/>
              <a:gd name="connsiteX34" fmla="*/ 7345620 w 8003674"/>
              <a:gd name="connsiteY34" fmla="*/ 67896 h 979708"/>
              <a:gd name="connsiteX35" fmla="*/ 7352063 w 8003674"/>
              <a:gd name="connsiteY35" fmla="*/ 60830 h 979708"/>
              <a:gd name="connsiteX36" fmla="*/ 7358505 w 8003674"/>
              <a:gd name="connsiteY36" fmla="*/ 53764 h 979708"/>
              <a:gd name="connsiteX37" fmla="*/ 7365254 w 8003674"/>
              <a:gd name="connsiteY37" fmla="*/ 47312 h 979708"/>
              <a:gd name="connsiteX38" fmla="*/ 7372617 w 8003674"/>
              <a:gd name="connsiteY38" fmla="*/ 41475 h 979708"/>
              <a:gd name="connsiteX39" fmla="*/ 7379673 w 8003674"/>
              <a:gd name="connsiteY39" fmla="*/ 35638 h 979708"/>
              <a:gd name="connsiteX40" fmla="*/ 7387343 w 8003674"/>
              <a:gd name="connsiteY40" fmla="*/ 30415 h 979708"/>
              <a:gd name="connsiteX41" fmla="*/ 7394706 w 8003674"/>
              <a:gd name="connsiteY41" fmla="*/ 25499 h 979708"/>
              <a:gd name="connsiteX42" fmla="*/ 7402989 w 8003674"/>
              <a:gd name="connsiteY42" fmla="*/ 21198 h 979708"/>
              <a:gd name="connsiteX43" fmla="*/ 7410965 w 8003674"/>
              <a:gd name="connsiteY43" fmla="*/ 16897 h 979708"/>
              <a:gd name="connsiteX44" fmla="*/ 7419248 w 8003674"/>
              <a:gd name="connsiteY44" fmla="*/ 13518 h 979708"/>
              <a:gd name="connsiteX45" fmla="*/ 7427225 w 8003674"/>
              <a:gd name="connsiteY45" fmla="*/ 10138 h 979708"/>
              <a:gd name="connsiteX46" fmla="*/ 7435815 w 8003674"/>
              <a:gd name="connsiteY46" fmla="*/ 7680 h 979708"/>
              <a:gd name="connsiteX47" fmla="*/ 7444405 w 8003674"/>
              <a:gd name="connsiteY47" fmla="*/ 5223 h 979708"/>
              <a:gd name="connsiteX48" fmla="*/ 7452995 w 8003674"/>
              <a:gd name="connsiteY48" fmla="*/ 3687 h 979708"/>
              <a:gd name="connsiteX49" fmla="*/ 7461892 w 8003674"/>
              <a:gd name="connsiteY49" fmla="*/ 2150 h 979708"/>
              <a:gd name="connsiteX50" fmla="*/ 7470175 w 8003674"/>
              <a:gd name="connsiteY50" fmla="*/ 1229 h 979708"/>
              <a:gd name="connsiteX51" fmla="*/ 7479072 w 8003674"/>
              <a:gd name="connsiteY51" fmla="*/ 307 h 979708"/>
              <a:gd name="connsiteX52" fmla="*/ 7487968 w 8003674"/>
              <a:gd name="connsiteY52" fmla="*/ 0 h 979708"/>
              <a:gd name="connsiteX53" fmla="*/ 7496865 w 8003674"/>
              <a:gd name="connsiteY53" fmla="*/ 307 h 979708"/>
              <a:gd name="connsiteX54" fmla="*/ 7505455 w 8003674"/>
              <a:gd name="connsiteY54" fmla="*/ 1229 h 979708"/>
              <a:gd name="connsiteX55" fmla="*/ 7514352 w 8003674"/>
              <a:gd name="connsiteY55" fmla="*/ 2150 h 979708"/>
              <a:gd name="connsiteX56" fmla="*/ 7522942 w 8003674"/>
              <a:gd name="connsiteY56" fmla="*/ 3687 h 979708"/>
              <a:gd name="connsiteX57" fmla="*/ 7531839 w 8003674"/>
              <a:gd name="connsiteY57" fmla="*/ 5223 h 979708"/>
              <a:gd name="connsiteX58" fmla="*/ 7540122 w 8003674"/>
              <a:gd name="connsiteY58" fmla="*/ 7680 h 979708"/>
              <a:gd name="connsiteX59" fmla="*/ 7548712 w 8003674"/>
              <a:gd name="connsiteY59" fmla="*/ 10138 h 979708"/>
              <a:gd name="connsiteX60" fmla="*/ 7556995 w 8003674"/>
              <a:gd name="connsiteY60" fmla="*/ 13518 h 979708"/>
              <a:gd name="connsiteX61" fmla="*/ 7565278 w 8003674"/>
              <a:gd name="connsiteY61" fmla="*/ 16897 h 979708"/>
              <a:gd name="connsiteX62" fmla="*/ 7573255 w 8003674"/>
              <a:gd name="connsiteY62" fmla="*/ 21198 h 979708"/>
              <a:gd name="connsiteX63" fmla="*/ 7581231 w 8003674"/>
              <a:gd name="connsiteY63" fmla="*/ 25499 h 979708"/>
              <a:gd name="connsiteX64" fmla="*/ 7588901 w 8003674"/>
              <a:gd name="connsiteY64" fmla="*/ 30415 h 979708"/>
              <a:gd name="connsiteX65" fmla="*/ 7596264 w 8003674"/>
              <a:gd name="connsiteY65" fmla="*/ 35638 h 979708"/>
              <a:gd name="connsiteX66" fmla="*/ 7603626 w 8003674"/>
              <a:gd name="connsiteY66" fmla="*/ 41475 h 979708"/>
              <a:gd name="connsiteX67" fmla="*/ 7610682 w 8003674"/>
              <a:gd name="connsiteY67" fmla="*/ 47312 h 979708"/>
              <a:gd name="connsiteX68" fmla="*/ 7617432 w 8003674"/>
              <a:gd name="connsiteY68" fmla="*/ 53764 h 979708"/>
              <a:gd name="connsiteX69" fmla="*/ 7949987 w 8003674"/>
              <a:gd name="connsiteY69" fmla="*/ 386793 h 979708"/>
              <a:gd name="connsiteX70" fmla="*/ 7955816 w 8003674"/>
              <a:gd name="connsiteY70" fmla="*/ 392937 h 979708"/>
              <a:gd name="connsiteX71" fmla="*/ 7961644 w 8003674"/>
              <a:gd name="connsiteY71" fmla="*/ 399696 h 979708"/>
              <a:gd name="connsiteX72" fmla="*/ 7967167 w 8003674"/>
              <a:gd name="connsiteY72" fmla="*/ 406455 h 979708"/>
              <a:gd name="connsiteX73" fmla="*/ 7972075 w 8003674"/>
              <a:gd name="connsiteY73" fmla="*/ 413828 h 979708"/>
              <a:gd name="connsiteX74" fmla="*/ 7976984 w 8003674"/>
              <a:gd name="connsiteY74" fmla="*/ 421509 h 979708"/>
              <a:gd name="connsiteX75" fmla="*/ 7981279 w 8003674"/>
              <a:gd name="connsiteY75" fmla="*/ 428882 h 979708"/>
              <a:gd name="connsiteX76" fmla="*/ 7985267 w 8003674"/>
              <a:gd name="connsiteY76" fmla="*/ 436870 h 979708"/>
              <a:gd name="connsiteX77" fmla="*/ 7989255 w 8003674"/>
              <a:gd name="connsiteY77" fmla="*/ 445165 h 979708"/>
              <a:gd name="connsiteX78" fmla="*/ 7992323 w 8003674"/>
              <a:gd name="connsiteY78" fmla="*/ 453153 h 979708"/>
              <a:gd name="connsiteX79" fmla="*/ 7995084 w 8003674"/>
              <a:gd name="connsiteY79" fmla="*/ 461755 h 979708"/>
              <a:gd name="connsiteX80" fmla="*/ 7997538 w 8003674"/>
              <a:gd name="connsiteY80" fmla="*/ 470357 h 979708"/>
              <a:gd name="connsiteX81" fmla="*/ 7999686 w 8003674"/>
              <a:gd name="connsiteY81" fmla="*/ 479266 h 979708"/>
              <a:gd name="connsiteX82" fmla="*/ 8001526 w 8003674"/>
              <a:gd name="connsiteY82" fmla="*/ 488483 h 979708"/>
              <a:gd name="connsiteX83" fmla="*/ 8002447 w 8003674"/>
              <a:gd name="connsiteY83" fmla="*/ 497700 h 979708"/>
              <a:gd name="connsiteX84" fmla="*/ 8003367 w 8003674"/>
              <a:gd name="connsiteY84" fmla="*/ 506916 h 979708"/>
              <a:gd name="connsiteX85" fmla="*/ 8003674 w 8003674"/>
              <a:gd name="connsiteY85" fmla="*/ 516440 h 979708"/>
              <a:gd name="connsiteX86" fmla="*/ 8003367 w 8003674"/>
              <a:gd name="connsiteY86" fmla="*/ 525964 h 979708"/>
              <a:gd name="connsiteX87" fmla="*/ 8002447 w 8003674"/>
              <a:gd name="connsiteY87" fmla="*/ 535181 h 979708"/>
              <a:gd name="connsiteX88" fmla="*/ 8001526 w 8003674"/>
              <a:gd name="connsiteY88" fmla="*/ 544397 h 979708"/>
              <a:gd name="connsiteX89" fmla="*/ 7999686 w 8003674"/>
              <a:gd name="connsiteY89" fmla="*/ 553307 h 979708"/>
              <a:gd name="connsiteX90" fmla="*/ 7997538 w 8003674"/>
              <a:gd name="connsiteY90" fmla="*/ 562524 h 979708"/>
              <a:gd name="connsiteX91" fmla="*/ 7995084 w 8003674"/>
              <a:gd name="connsiteY91" fmla="*/ 570819 h 979708"/>
              <a:gd name="connsiteX92" fmla="*/ 7992323 w 8003674"/>
              <a:gd name="connsiteY92" fmla="*/ 579421 h 979708"/>
              <a:gd name="connsiteX93" fmla="*/ 7989255 w 8003674"/>
              <a:gd name="connsiteY93" fmla="*/ 587716 h 979708"/>
              <a:gd name="connsiteX94" fmla="*/ 7985267 w 8003674"/>
              <a:gd name="connsiteY94" fmla="*/ 596011 h 979708"/>
              <a:gd name="connsiteX95" fmla="*/ 7981279 w 8003674"/>
              <a:gd name="connsiteY95" fmla="*/ 603691 h 979708"/>
              <a:gd name="connsiteX96" fmla="*/ 7976984 w 8003674"/>
              <a:gd name="connsiteY96" fmla="*/ 611679 h 979708"/>
              <a:gd name="connsiteX97" fmla="*/ 7972075 w 8003674"/>
              <a:gd name="connsiteY97" fmla="*/ 619052 h 979708"/>
              <a:gd name="connsiteX98" fmla="*/ 7967167 w 8003674"/>
              <a:gd name="connsiteY98" fmla="*/ 626426 h 979708"/>
              <a:gd name="connsiteX99" fmla="*/ 7961644 w 8003674"/>
              <a:gd name="connsiteY99" fmla="*/ 633185 h 979708"/>
              <a:gd name="connsiteX100" fmla="*/ 7955816 w 8003674"/>
              <a:gd name="connsiteY100" fmla="*/ 639943 h 979708"/>
              <a:gd name="connsiteX101" fmla="*/ 7949987 w 8003674"/>
              <a:gd name="connsiteY101" fmla="*/ 646088 h 979708"/>
              <a:gd name="connsiteX102" fmla="*/ 7617432 w 8003674"/>
              <a:gd name="connsiteY102" fmla="*/ 978809 h 979708"/>
              <a:gd name="connsiteX103" fmla="*/ 7616534 w 8003674"/>
              <a:gd name="connsiteY103" fmla="*/ 979708 h 979708"/>
              <a:gd name="connsiteX104" fmla="*/ 7707974 w 8003674"/>
              <a:gd name="connsiteY104" fmla="*/ 535154 h 979708"/>
              <a:gd name="connsiteX0-1" fmla="*/ 7616534 w 8003674"/>
              <a:gd name="connsiteY0-2" fmla="*/ 443714 h 979708"/>
              <a:gd name="connsiteX1-3" fmla="*/ 0 w 8003674"/>
              <a:gd name="connsiteY1-4" fmla="*/ 443714 h 979708"/>
              <a:gd name="connsiteX2-5" fmla="*/ 0 w 8003674"/>
              <a:gd name="connsiteY2-6" fmla="*/ 332875 h 979708"/>
              <a:gd name="connsiteX3-7" fmla="*/ 7384071 w 8003674"/>
              <a:gd name="connsiteY3-8" fmla="*/ 332875 h 979708"/>
              <a:gd name="connsiteX4-9" fmla="*/ 7358505 w 8003674"/>
              <a:gd name="connsiteY4-10" fmla="*/ 313673 h 979708"/>
              <a:gd name="connsiteX5-11" fmla="*/ 7352063 w 8003674"/>
              <a:gd name="connsiteY5-12" fmla="*/ 306607 h 979708"/>
              <a:gd name="connsiteX6-13" fmla="*/ 7345620 w 8003674"/>
              <a:gd name="connsiteY6-14" fmla="*/ 299541 h 979708"/>
              <a:gd name="connsiteX7-15" fmla="*/ 7340098 w 8003674"/>
              <a:gd name="connsiteY7-16" fmla="*/ 292475 h 979708"/>
              <a:gd name="connsiteX8-17" fmla="*/ 7335189 w 8003674"/>
              <a:gd name="connsiteY8-18" fmla="*/ 284487 h 979708"/>
              <a:gd name="connsiteX9-19" fmla="*/ 7330281 w 8003674"/>
              <a:gd name="connsiteY9-20" fmla="*/ 276807 h 979708"/>
              <a:gd name="connsiteX10-21" fmla="*/ 7325679 w 8003674"/>
              <a:gd name="connsiteY10-22" fmla="*/ 269126 h 979708"/>
              <a:gd name="connsiteX11-23" fmla="*/ 7321691 w 8003674"/>
              <a:gd name="connsiteY11-24" fmla="*/ 260831 h 979708"/>
              <a:gd name="connsiteX12-25" fmla="*/ 7318316 w 8003674"/>
              <a:gd name="connsiteY12-26" fmla="*/ 252844 h 979708"/>
              <a:gd name="connsiteX13-27" fmla="*/ 7314942 w 8003674"/>
              <a:gd name="connsiteY13-28" fmla="*/ 244241 h 979708"/>
              <a:gd name="connsiteX14-29" fmla="*/ 7312181 w 8003674"/>
              <a:gd name="connsiteY14-30" fmla="*/ 235639 h 979708"/>
              <a:gd name="connsiteX15-31" fmla="*/ 7310033 w 8003674"/>
              <a:gd name="connsiteY15-32" fmla="*/ 227344 h 979708"/>
              <a:gd name="connsiteX16-33" fmla="*/ 7307886 w 8003674"/>
              <a:gd name="connsiteY16-34" fmla="*/ 218742 h 979708"/>
              <a:gd name="connsiteX17-35" fmla="*/ 7306658 w 8003674"/>
              <a:gd name="connsiteY17-36" fmla="*/ 209832 h 979708"/>
              <a:gd name="connsiteX18-37" fmla="*/ 7305431 w 8003674"/>
              <a:gd name="connsiteY18-38" fmla="*/ 201230 h 979708"/>
              <a:gd name="connsiteX19-39" fmla="*/ 7305124 w 8003674"/>
              <a:gd name="connsiteY19-40" fmla="*/ 192321 h 979708"/>
              <a:gd name="connsiteX20-41" fmla="*/ 7304818 w 8003674"/>
              <a:gd name="connsiteY20-42" fmla="*/ 183719 h 979708"/>
              <a:gd name="connsiteX21-43" fmla="*/ 7305124 w 8003674"/>
              <a:gd name="connsiteY21-44" fmla="*/ 175116 h 979708"/>
              <a:gd name="connsiteX22-45" fmla="*/ 7305431 w 8003674"/>
              <a:gd name="connsiteY22-46" fmla="*/ 166207 h 979708"/>
              <a:gd name="connsiteX23-47" fmla="*/ 7306658 w 8003674"/>
              <a:gd name="connsiteY23-48" fmla="*/ 157298 h 979708"/>
              <a:gd name="connsiteX24-49" fmla="*/ 7307886 w 8003674"/>
              <a:gd name="connsiteY24-50" fmla="*/ 148388 h 979708"/>
              <a:gd name="connsiteX25-51" fmla="*/ 7310033 w 8003674"/>
              <a:gd name="connsiteY25-52" fmla="*/ 140093 h 979708"/>
              <a:gd name="connsiteX26-53" fmla="*/ 7312181 w 8003674"/>
              <a:gd name="connsiteY26-54" fmla="*/ 131491 h 979708"/>
              <a:gd name="connsiteX27-55" fmla="*/ 7314942 w 8003674"/>
              <a:gd name="connsiteY27-56" fmla="*/ 122889 h 979708"/>
              <a:gd name="connsiteX28-57" fmla="*/ 7318316 w 8003674"/>
              <a:gd name="connsiteY28-58" fmla="*/ 114594 h 979708"/>
              <a:gd name="connsiteX29-59" fmla="*/ 7321691 w 8003674"/>
              <a:gd name="connsiteY29-60" fmla="*/ 106299 h 979708"/>
              <a:gd name="connsiteX30-61" fmla="*/ 7325679 w 8003674"/>
              <a:gd name="connsiteY30-62" fmla="*/ 98311 h 979708"/>
              <a:gd name="connsiteX31-63" fmla="*/ 7330281 w 8003674"/>
              <a:gd name="connsiteY31-64" fmla="*/ 90630 h 979708"/>
              <a:gd name="connsiteX32-65" fmla="*/ 7335189 w 8003674"/>
              <a:gd name="connsiteY32-66" fmla="*/ 82643 h 979708"/>
              <a:gd name="connsiteX33-67" fmla="*/ 7340098 w 8003674"/>
              <a:gd name="connsiteY33-68" fmla="*/ 75269 h 979708"/>
              <a:gd name="connsiteX34-69" fmla="*/ 7345620 w 8003674"/>
              <a:gd name="connsiteY34-70" fmla="*/ 67896 h 979708"/>
              <a:gd name="connsiteX35-71" fmla="*/ 7352063 w 8003674"/>
              <a:gd name="connsiteY35-72" fmla="*/ 60830 h 979708"/>
              <a:gd name="connsiteX36-73" fmla="*/ 7358505 w 8003674"/>
              <a:gd name="connsiteY36-74" fmla="*/ 53764 h 979708"/>
              <a:gd name="connsiteX37-75" fmla="*/ 7365254 w 8003674"/>
              <a:gd name="connsiteY37-76" fmla="*/ 47312 h 979708"/>
              <a:gd name="connsiteX38-77" fmla="*/ 7372617 w 8003674"/>
              <a:gd name="connsiteY38-78" fmla="*/ 41475 h 979708"/>
              <a:gd name="connsiteX39-79" fmla="*/ 7379673 w 8003674"/>
              <a:gd name="connsiteY39-80" fmla="*/ 35638 h 979708"/>
              <a:gd name="connsiteX40-81" fmla="*/ 7387343 w 8003674"/>
              <a:gd name="connsiteY40-82" fmla="*/ 30415 h 979708"/>
              <a:gd name="connsiteX41-83" fmla="*/ 7394706 w 8003674"/>
              <a:gd name="connsiteY41-84" fmla="*/ 25499 h 979708"/>
              <a:gd name="connsiteX42-85" fmla="*/ 7402989 w 8003674"/>
              <a:gd name="connsiteY42-86" fmla="*/ 21198 h 979708"/>
              <a:gd name="connsiteX43-87" fmla="*/ 7410965 w 8003674"/>
              <a:gd name="connsiteY43-88" fmla="*/ 16897 h 979708"/>
              <a:gd name="connsiteX44-89" fmla="*/ 7419248 w 8003674"/>
              <a:gd name="connsiteY44-90" fmla="*/ 13518 h 979708"/>
              <a:gd name="connsiteX45-91" fmla="*/ 7427225 w 8003674"/>
              <a:gd name="connsiteY45-92" fmla="*/ 10138 h 979708"/>
              <a:gd name="connsiteX46-93" fmla="*/ 7435815 w 8003674"/>
              <a:gd name="connsiteY46-94" fmla="*/ 7680 h 979708"/>
              <a:gd name="connsiteX47-95" fmla="*/ 7444405 w 8003674"/>
              <a:gd name="connsiteY47-96" fmla="*/ 5223 h 979708"/>
              <a:gd name="connsiteX48-97" fmla="*/ 7452995 w 8003674"/>
              <a:gd name="connsiteY48-98" fmla="*/ 3687 h 979708"/>
              <a:gd name="connsiteX49-99" fmla="*/ 7461892 w 8003674"/>
              <a:gd name="connsiteY49-100" fmla="*/ 2150 h 979708"/>
              <a:gd name="connsiteX50-101" fmla="*/ 7470175 w 8003674"/>
              <a:gd name="connsiteY50-102" fmla="*/ 1229 h 979708"/>
              <a:gd name="connsiteX51-103" fmla="*/ 7479072 w 8003674"/>
              <a:gd name="connsiteY51-104" fmla="*/ 307 h 979708"/>
              <a:gd name="connsiteX52-105" fmla="*/ 7487968 w 8003674"/>
              <a:gd name="connsiteY52-106" fmla="*/ 0 h 979708"/>
              <a:gd name="connsiteX53-107" fmla="*/ 7496865 w 8003674"/>
              <a:gd name="connsiteY53-108" fmla="*/ 307 h 979708"/>
              <a:gd name="connsiteX54-109" fmla="*/ 7505455 w 8003674"/>
              <a:gd name="connsiteY54-110" fmla="*/ 1229 h 979708"/>
              <a:gd name="connsiteX55-111" fmla="*/ 7514352 w 8003674"/>
              <a:gd name="connsiteY55-112" fmla="*/ 2150 h 979708"/>
              <a:gd name="connsiteX56-113" fmla="*/ 7522942 w 8003674"/>
              <a:gd name="connsiteY56-114" fmla="*/ 3687 h 979708"/>
              <a:gd name="connsiteX57-115" fmla="*/ 7531839 w 8003674"/>
              <a:gd name="connsiteY57-116" fmla="*/ 5223 h 979708"/>
              <a:gd name="connsiteX58-117" fmla="*/ 7540122 w 8003674"/>
              <a:gd name="connsiteY58-118" fmla="*/ 7680 h 979708"/>
              <a:gd name="connsiteX59-119" fmla="*/ 7548712 w 8003674"/>
              <a:gd name="connsiteY59-120" fmla="*/ 10138 h 979708"/>
              <a:gd name="connsiteX60-121" fmla="*/ 7556995 w 8003674"/>
              <a:gd name="connsiteY60-122" fmla="*/ 13518 h 979708"/>
              <a:gd name="connsiteX61-123" fmla="*/ 7565278 w 8003674"/>
              <a:gd name="connsiteY61-124" fmla="*/ 16897 h 979708"/>
              <a:gd name="connsiteX62-125" fmla="*/ 7573255 w 8003674"/>
              <a:gd name="connsiteY62-126" fmla="*/ 21198 h 979708"/>
              <a:gd name="connsiteX63-127" fmla="*/ 7581231 w 8003674"/>
              <a:gd name="connsiteY63-128" fmla="*/ 25499 h 979708"/>
              <a:gd name="connsiteX64-129" fmla="*/ 7588901 w 8003674"/>
              <a:gd name="connsiteY64-130" fmla="*/ 30415 h 979708"/>
              <a:gd name="connsiteX65-131" fmla="*/ 7596264 w 8003674"/>
              <a:gd name="connsiteY65-132" fmla="*/ 35638 h 979708"/>
              <a:gd name="connsiteX66-133" fmla="*/ 7603626 w 8003674"/>
              <a:gd name="connsiteY66-134" fmla="*/ 41475 h 979708"/>
              <a:gd name="connsiteX67-135" fmla="*/ 7610682 w 8003674"/>
              <a:gd name="connsiteY67-136" fmla="*/ 47312 h 979708"/>
              <a:gd name="connsiteX68-137" fmla="*/ 7617432 w 8003674"/>
              <a:gd name="connsiteY68-138" fmla="*/ 53764 h 979708"/>
              <a:gd name="connsiteX69-139" fmla="*/ 7949987 w 8003674"/>
              <a:gd name="connsiteY69-140" fmla="*/ 386793 h 979708"/>
              <a:gd name="connsiteX70-141" fmla="*/ 7955816 w 8003674"/>
              <a:gd name="connsiteY70-142" fmla="*/ 392937 h 979708"/>
              <a:gd name="connsiteX71-143" fmla="*/ 7961644 w 8003674"/>
              <a:gd name="connsiteY71-144" fmla="*/ 399696 h 979708"/>
              <a:gd name="connsiteX72-145" fmla="*/ 7967167 w 8003674"/>
              <a:gd name="connsiteY72-146" fmla="*/ 406455 h 979708"/>
              <a:gd name="connsiteX73-147" fmla="*/ 7972075 w 8003674"/>
              <a:gd name="connsiteY73-148" fmla="*/ 413828 h 979708"/>
              <a:gd name="connsiteX74-149" fmla="*/ 7976984 w 8003674"/>
              <a:gd name="connsiteY74-150" fmla="*/ 421509 h 979708"/>
              <a:gd name="connsiteX75-151" fmla="*/ 7981279 w 8003674"/>
              <a:gd name="connsiteY75-152" fmla="*/ 428882 h 979708"/>
              <a:gd name="connsiteX76-153" fmla="*/ 7985267 w 8003674"/>
              <a:gd name="connsiteY76-154" fmla="*/ 436870 h 979708"/>
              <a:gd name="connsiteX77-155" fmla="*/ 7989255 w 8003674"/>
              <a:gd name="connsiteY77-156" fmla="*/ 445165 h 979708"/>
              <a:gd name="connsiteX78-157" fmla="*/ 7992323 w 8003674"/>
              <a:gd name="connsiteY78-158" fmla="*/ 453153 h 979708"/>
              <a:gd name="connsiteX79-159" fmla="*/ 7995084 w 8003674"/>
              <a:gd name="connsiteY79-160" fmla="*/ 461755 h 979708"/>
              <a:gd name="connsiteX80-161" fmla="*/ 7997538 w 8003674"/>
              <a:gd name="connsiteY80-162" fmla="*/ 470357 h 979708"/>
              <a:gd name="connsiteX81-163" fmla="*/ 7999686 w 8003674"/>
              <a:gd name="connsiteY81-164" fmla="*/ 479266 h 979708"/>
              <a:gd name="connsiteX82-165" fmla="*/ 8001526 w 8003674"/>
              <a:gd name="connsiteY82-166" fmla="*/ 488483 h 979708"/>
              <a:gd name="connsiteX83-167" fmla="*/ 8002447 w 8003674"/>
              <a:gd name="connsiteY83-168" fmla="*/ 497700 h 979708"/>
              <a:gd name="connsiteX84-169" fmla="*/ 8003367 w 8003674"/>
              <a:gd name="connsiteY84-170" fmla="*/ 506916 h 979708"/>
              <a:gd name="connsiteX85-171" fmla="*/ 8003674 w 8003674"/>
              <a:gd name="connsiteY85-172" fmla="*/ 516440 h 979708"/>
              <a:gd name="connsiteX86-173" fmla="*/ 8003367 w 8003674"/>
              <a:gd name="connsiteY86-174" fmla="*/ 525964 h 979708"/>
              <a:gd name="connsiteX87-175" fmla="*/ 8002447 w 8003674"/>
              <a:gd name="connsiteY87-176" fmla="*/ 535181 h 979708"/>
              <a:gd name="connsiteX88-177" fmla="*/ 8001526 w 8003674"/>
              <a:gd name="connsiteY88-178" fmla="*/ 544397 h 979708"/>
              <a:gd name="connsiteX89-179" fmla="*/ 7999686 w 8003674"/>
              <a:gd name="connsiteY89-180" fmla="*/ 553307 h 979708"/>
              <a:gd name="connsiteX90-181" fmla="*/ 7997538 w 8003674"/>
              <a:gd name="connsiteY90-182" fmla="*/ 562524 h 979708"/>
              <a:gd name="connsiteX91-183" fmla="*/ 7995084 w 8003674"/>
              <a:gd name="connsiteY91-184" fmla="*/ 570819 h 979708"/>
              <a:gd name="connsiteX92-185" fmla="*/ 7992323 w 8003674"/>
              <a:gd name="connsiteY92-186" fmla="*/ 579421 h 979708"/>
              <a:gd name="connsiteX93-187" fmla="*/ 7989255 w 8003674"/>
              <a:gd name="connsiteY93-188" fmla="*/ 587716 h 979708"/>
              <a:gd name="connsiteX94-189" fmla="*/ 7985267 w 8003674"/>
              <a:gd name="connsiteY94-190" fmla="*/ 596011 h 979708"/>
              <a:gd name="connsiteX95-191" fmla="*/ 7981279 w 8003674"/>
              <a:gd name="connsiteY95-192" fmla="*/ 603691 h 979708"/>
              <a:gd name="connsiteX96-193" fmla="*/ 7976984 w 8003674"/>
              <a:gd name="connsiteY96-194" fmla="*/ 611679 h 979708"/>
              <a:gd name="connsiteX97-195" fmla="*/ 7972075 w 8003674"/>
              <a:gd name="connsiteY97-196" fmla="*/ 619052 h 979708"/>
              <a:gd name="connsiteX98-197" fmla="*/ 7967167 w 8003674"/>
              <a:gd name="connsiteY98-198" fmla="*/ 626426 h 979708"/>
              <a:gd name="connsiteX99-199" fmla="*/ 7961644 w 8003674"/>
              <a:gd name="connsiteY99-200" fmla="*/ 633185 h 979708"/>
              <a:gd name="connsiteX100-201" fmla="*/ 7955816 w 8003674"/>
              <a:gd name="connsiteY100-202" fmla="*/ 639943 h 979708"/>
              <a:gd name="connsiteX101-203" fmla="*/ 7949987 w 8003674"/>
              <a:gd name="connsiteY101-204" fmla="*/ 646088 h 979708"/>
              <a:gd name="connsiteX102-205" fmla="*/ 7617432 w 8003674"/>
              <a:gd name="connsiteY102-206" fmla="*/ 978809 h 979708"/>
              <a:gd name="connsiteX103-207" fmla="*/ 7616534 w 8003674"/>
              <a:gd name="connsiteY103-208" fmla="*/ 979708 h 979708"/>
              <a:gd name="connsiteX0-209" fmla="*/ 0 w 8003674"/>
              <a:gd name="connsiteY0-210" fmla="*/ 443714 h 979708"/>
              <a:gd name="connsiteX1-211" fmla="*/ 0 w 8003674"/>
              <a:gd name="connsiteY1-212" fmla="*/ 332875 h 979708"/>
              <a:gd name="connsiteX2-213" fmla="*/ 7384071 w 8003674"/>
              <a:gd name="connsiteY2-214" fmla="*/ 332875 h 979708"/>
              <a:gd name="connsiteX3-215" fmla="*/ 7358505 w 8003674"/>
              <a:gd name="connsiteY3-216" fmla="*/ 313673 h 979708"/>
              <a:gd name="connsiteX4-217" fmla="*/ 7352063 w 8003674"/>
              <a:gd name="connsiteY4-218" fmla="*/ 306607 h 979708"/>
              <a:gd name="connsiteX5-219" fmla="*/ 7345620 w 8003674"/>
              <a:gd name="connsiteY5-220" fmla="*/ 299541 h 979708"/>
              <a:gd name="connsiteX6-221" fmla="*/ 7340098 w 8003674"/>
              <a:gd name="connsiteY6-222" fmla="*/ 292475 h 979708"/>
              <a:gd name="connsiteX7-223" fmla="*/ 7335189 w 8003674"/>
              <a:gd name="connsiteY7-224" fmla="*/ 284487 h 979708"/>
              <a:gd name="connsiteX8-225" fmla="*/ 7330281 w 8003674"/>
              <a:gd name="connsiteY8-226" fmla="*/ 276807 h 979708"/>
              <a:gd name="connsiteX9-227" fmla="*/ 7325679 w 8003674"/>
              <a:gd name="connsiteY9-228" fmla="*/ 269126 h 979708"/>
              <a:gd name="connsiteX10-229" fmla="*/ 7321691 w 8003674"/>
              <a:gd name="connsiteY10-230" fmla="*/ 260831 h 979708"/>
              <a:gd name="connsiteX11-231" fmla="*/ 7318316 w 8003674"/>
              <a:gd name="connsiteY11-232" fmla="*/ 252844 h 979708"/>
              <a:gd name="connsiteX12-233" fmla="*/ 7314942 w 8003674"/>
              <a:gd name="connsiteY12-234" fmla="*/ 244241 h 979708"/>
              <a:gd name="connsiteX13-235" fmla="*/ 7312181 w 8003674"/>
              <a:gd name="connsiteY13-236" fmla="*/ 235639 h 979708"/>
              <a:gd name="connsiteX14-237" fmla="*/ 7310033 w 8003674"/>
              <a:gd name="connsiteY14-238" fmla="*/ 227344 h 979708"/>
              <a:gd name="connsiteX15-239" fmla="*/ 7307886 w 8003674"/>
              <a:gd name="connsiteY15-240" fmla="*/ 218742 h 979708"/>
              <a:gd name="connsiteX16-241" fmla="*/ 7306658 w 8003674"/>
              <a:gd name="connsiteY16-242" fmla="*/ 209832 h 979708"/>
              <a:gd name="connsiteX17-243" fmla="*/ 7305431 w 8003674"/>
              <a:gd name="connsiteY17-244" fmla="*/ 201230 h 979708"/>
              <a:gd name="connsiteX18-245" fmla="*/ 7305124 w 8003674"/>
              <a:gd name="connsiteY18-246" fmla="*/ 192321 h 979708"/>
              <a:gd name="connsiteX19-247" fmla="*/ 7304818 w 8003674"/>
              <a:gd name="connsiteY19-248" fmla="*/ 183719 h 979708"/>
              <a:gd name="connsiteX20-249" fmla="*/ 7305124 w 8003674"/>
              <a:gd name="connsiteY20-250" fmla="*/ 175116 h 979708"/>
              <a:gd name="connsiteX21-251" fmla="*/ 7305431 w 8003674"/>
              <a:gd name="connsiteY21-252" fmla="*/ 166207 h 979708"/>
              <a:gd name="connsiteX22-253" fmla="*/ 7306658 w 8003674"/>
              <a:gd name="connsiteY22-254" fmla="*/ 157298 h 979708"/>
              <a:gd name="connsiteX23-255" fmla="*/ 7307886 w 8003674"/>
              <a:gd name="connsiteY23-256" fmla="*/ 148388 h 979708"/>
              <a:gd name="connsiteX24-257" fmla="*/ 7310033 w 8003674"/>
              <a:gd name="connsiteY24-258" fmla="*/ 140093 h 979708"/>
              <a:gd name="connsiteX25-259" fmla="*/ 7312181 w 8003674"/>
              <a:gd name="connsiteY25-260" fmla="*/ 131491 h 979708"/>
              <a:gd name="connsiteX26-261" fmla="*/ 7314942 w 8003674"/>
              <a:gd name="connsiteY26-262" fmla="*/ 122889 h 979708"/>
              <a:gd name="connsiteX27-263" fmla="*/ 7318316 w 8003674"/>
              <a:gd name="connsiteY27-264" fmla="*/ 114594 h 979708"/>
              <a:gd name="connsiteX28-265" fmla="*/ 7321691 w 8003674"/>
              <a:gd name="connsiteY28-266" fmla="*/ 106299 h 979708"/>
              <a:gd name="connsiteX29-267" fmla="*/ 7325679 w 8003674"/>
              <a:gd name="connsiteY29-268" fmla="*/ 98311 h 979708"/>
              <a:gd name="connsiteX30-269" fmla="*/ 7330281 w 8003674"/>
              <a:gd name="connsiteY30-270" fmla="*/ 90630 h 979708"/>
              <a:gd name="connsiteX31-271" fmla="*/ 7335189 w 8003674"/>
              <a:gd name="connsiteY31-272" fmla="*/ 82643 h 979708"/>
              <a:gd name="connsiteX32-273" fmla="*/ 7340098 w 8003674"/>
              <a:gd name="connsiteY32-274" fmla="*/ 75269 h 979708"/>
              <a:gd name="connsiteX33-275" fmla="*/ 7345620 w 8003674"/>
              <a:gd name="connsiteY33-276" fmla="*/ 67896 h 979708"/>
              <a:gd name="connsiteX34-277" fmla="*/ 7352063 w 8003674"/>
              <a:gd name="connsiteY34-278" fmla="*/ 60830 h 979708"/>
              <a:gd name="connsiteX35-279" fmla="*/ 7358505 w 8003674"/>
              <a:gd name="connsiteY35-280" fmla="*/ 53764 h 979708"/>
              <a:gd name="connsiteX36-281" fmla="*/ 7365254 w 8003674"/>
              <a:gd name="connsiteY36-282" fmla="*/ 47312 h 979708"/>
              <a:gd name="connsiteX37-283" fmla="*/ 7372617 w 8003674"/>
              <a:gd name="connsiteY37-284" fmla="*/ 41475 h 979708"/>
              <a:gd name="connsiteX38-285" fmla="*/ 7379673 w 8003674"/>
              <a:gd name="connsiteY38-286" fmla="*/ 35638 h 979708"/>
              <a:gd name="connsiteX39-287" fmla="*/ 7387343 w 8003674"/>
              <a:gd name="connsiteY39-288" fmla="*/ 30415 h 979708"/>
              <a:gd name="connsiteX40-289" fmla="*/ 7394706 w 8003674"/>
              <a:gd name="connsiteY40-290" fmla="*/ 25499 h 979708"/>
              <a:gd name="connsiteX41-291" fmla="*/ 7402989 w 8003674"/>
              <a:gd name="connsiteY41-292" fmla="*/ 21198 h 979708"/>
              <a:gd name="connsiteX42-293" fmla="*/ 7410965 w 8003674"/>
              <a:gd name="connsiteY42-294" fmla="*/ 16897 h 979708"/>
              <a:gd name="connsiteX43-295" fmla="*/ 7419248 w 8003674"/>
              <a:gd name="connsiteY43-296" fmla="*/ 13518 h 979708"/>
              <a:gd name="connsiteX44-297" fmla="*/ 7427225 w 8003674"/>
              <a:gd name="connsiteY44-298" fmla="*/ 10138 h 979708"/>
              <a:gd name="connsiteX45-299" fmla="*/ 7435815 w 8003674"/>
              <a:gd name="connsiteY45-300" fmla="*/ 7680 h 979708"/>
              <a:gd name="connsiteX46-301" fmla="*/ 7444405 w 8003674"/>
              <a:gd name="connsiteY46-302" fmla="*/ 5223 h 979708"/>
              <a:gd name="connsiteX47-303" fmla="*/ 7452995 w 8003674"/>
              <a:gd name="connsiteY47-304" fmla="*/ 3687 h 979708"/>
              <a:gd name="connsiteX48-305" fmla="*/ 7461892 w 8003674"/>
              <a:gd name="connsiteY48-306" fmla="*/ 2150 h 979708"/>
              <a:gd name="connsiteX49-307" fmla="*/ 7470175 w 8003674"/>
              <a:gd name="connsiteY49-308" fmla="*/ 1229 h 979708"/>
              <a:gd name="connsiteX50-309" fmla="*/ 7479072 w 8003674"/>
              <a:gd name="connsiteY50-310" fmla="*/ 307 h 979708"/>
              <a:gd name="connsiteX51-311" fmla="*/ 7487968 w 8003674"/>
              <a:gd name="connsiteY51-312" fmla="*/ 0 h 979708"/>
              <a:gd name="connsiteX52-313" fmla="*/ 7496865 w 8003674"/>
              <a:gd name="connsiteY52-314" fmla="*/ 307 h 979708"/>
              <a:gd name="connsiteX53-315" fmla="*/ 7505455 w 8003674"/>
              <a:gd name="connsiteY53-316" fmla="*/ 1229 h 979708"/>
              <a:gd name="connsiteX54-317" fmla="*/ 7514352 w 8003674"/>
              <a:gd name="connsiteY54-318" fmla="*/ 2150 h 979708"/>
              <a:gd name="connsiteX55-319" fmla="*/ 7522942 w 8003674"/>
              <a:gd name="connsiteY55-320" fmla="*/ 3687 h 979708"/>
              <a:gd name="connsiteX56-321" fmla="*/ 7531839 w 8003674"/>
              <a:gd name="connsiteY56-322" fmla="*/ 5223 h 979708"/>
              <a:gd name="connsiteX57-323" fmla="*/ 7540122 w 8003674"/>
              <a:gd name="connsiteY57-324" fmla="*/ 7680 h 979708"/>
              <a:gd name="connsiteX58-325" fmla="*/ 7548712 w 8003674"/>
              <a:gd name="connsiteY58-326" fmla="*/ 10138 h 979708"/>
              <a:gd name="connsiteX59-327" fmla="*/ 7556995 w 8003674"/>
              <a:gd name="connsiteY59-328" fmla="*/ 13518 h 979708"/>
              <a:gd name="connsiteX60-329" fmla="*/ 7565278 w 8003674"/>
              <a:gd name="connsiteY60-330" fmla="*/ 16897 h 979708"/>
              <a:gd name="connsiteX61-331" fmla="*/ 7573255 w 8003674"/>
              <a:gd name="connsiteY61-332" fmla="*/ 21198 h 979708"/>
              <a:gd name="connsiteX62-333" fmla="*/ 7581231 w 8003674"/>
              <a:gd name="connsiteY62-334" fmla="*/ 25499 h 979708"/>
              <a:gd name="connsiteX63-335" fmla="*/ 7588901 w 8003674"/>
              <a:gd name="connsiteY63-336" fmla="*/ 30415 h 979708"/>
              <a:gd name="connsiteX64-337" fmla="*/ 7596264 w 8003674"/>
              <a:gd name="connsiteY64-338" fmla="*/ 35638 h 979708"/>
              <a:gd name="connsiteX65-339" fmla="*/ 7603626 w 8003674"/>
              <a:gd name="connsiteY65-340" fmla="*/ 41475 h 979708"/>
              <a:gd name="connsiteX66-341" fmla="*/ 7610682 w 8003674"/>
              <a:gd name="connsiteY66-342" fmla="*/ 47312 h 979708"/>
              <a:gd name="connsiteX67-343" fmla="*/ 7617432 w 8003674"/>
              <a:gd name="connsiteY67-344" fmla="*/ 53764 h 979708"/>
              <a:gd name="connsiteX68-345" fmla="*/ 7949987 w 8003674"/>
              <a:gd name="connsiteY68-346" fmla="*/ 386793 h 979708"/>
              <a:gd name="connsiteX69-347" fmla="*/ 7955816 w 8003674"/>
              <a:gd name="connsiteY69-348" fmla="*/ 392937 h 979708"/>
              <a:gd name="connsiteX70-349" fmla="*/ 7961644 w 8003674"/>
              <a:gd name="connsiteY70-350" fmla="*/ 399696 h 979708"/>
              <a:gd name="connsiteX71-351" fmla="*/ 7967167 w 8003674"/>
              <a:gd name="connsiteY71-352" fmla="*/ 406455 h 979708"/>
              <a:gd name="connsiteX72-353" fmla="*/ 7972075 w 8003674"/>
              <a:gd name="connsiteY72-354" fmla="*/ 413828 h 979708"/>
              <a:gd name="connsiteX73-355" fmla="*/ 7976984 w 8003674"/>
              <a:gd name="connsiteY73-356" fmla="*/ 421509 h 979708"/>
              <a:gd name="connsiteX74-357" fmla="*/ 7981279 w 8003674"/>
              <a:gd name="connsiteY74-358" fmla="*/ 428882 h 979708"/>
              <a:gd name="connsiteX75-359" fmla="*/ 7985267 w 8003674"/>
              <a:gd name="connsiteY75-360" fmla="*/ 436870 h 979708"/>
              <a:gd name="connsiteX76-361" fmla="*/ 7989255 w 8003674"/>
              <a:gd name="connsiteY76-362" fmla="*/ 445165 h 979708"/>
              <a:gd name="connsiteX77-363" fmla="*/ 7992323 w 8003674"/>
              <a:gd name="connsiteY77-364" fmla="*/ 453153 h 979708"/>
              <a:gd name="connsiteX78-365" fmla="*/ 7995084 w 8003674"/>
              <a:gd name="connsiteY78-366" fmla="*/ 461755 h 979708"/>
              <a:gd name="connsiteX79-367" fmla="*/ 7997538 w 8003674"/>
              <a:gd name="connsiteY79-368" fmla="*/ 470357 h 979708"/>
              <a:gd name="connsiteX80-369" fmla="*/ 7999686 w 8003674"/>
              <a:gd name="connsiteY80-370" fmla="*/ 479266 h 979708"/>
              <a:gd name="connsiteX81-371" fmla="*/ 8001526 w 8003674"/>
              <a:gd name="connsiteY81-372" fmla="*/ 488483 h 979708"/>
              <a:gd name="connsiteX82-373" fmla="*/ 8002447 w 8003674"/>
              <a:gd name="connsiteY82-374" fmla="*/ 497700 h 979708"/>
              <a:gd name="connsiteX83-375" fmla="*/ 8003367 w 8003674"/>
              <a:gd name="connsiteY83-376" fmla="*/ 506916 h 979708"/>
              <a:gd name="connsiteX84-377" fmla="*/ 8003674 w 8003674"/>
              <a:gd name="connsiteY84-378" fmla="*/ 516440 h 979708"/>
              <a:gd name="connsiteX85-379" fmla="*/ 8003367 w 8003674"/>
              <a:gd name="connsiteY85-380" fmla="*/ 525964 h 979708"/>
              <a:gd name="connsiteX86-381" fmla="*/ 8002447 w 8003674"/>
              <a:gd name="connsiteY86-382" fmla="*/ 535181 h 979708"/>
              <a:gd name="connsiteX87-383" fmla="*/ 8001526 w 8003674"/>
              <a:gd name="connsiteY87-384" fmla="*/ 544397 h 979708"/>
              <a:gd name="connsiteX88-385" fmla="*/ 7999686 w 8003674"/>
              <a:gd name="connsiteY88-386" fmla="*/ 553307 h 979708"/>
              <a:gd name="connsiteX89-387" fmla="*/ 7997538 w 8003674"/>
              <a:gd name="connsiteY89-388" fmla="*/ 562524 h 979708"/>
              <a:gd name="connsiteX90-389" fmla="*/ 7995084 w 8003674"/>
              <a:gd name="connsiteY90-390" fmla="*/ 570819 h 979708"/>
              <a:gd name="connsiteX91-391" fmla="*/ 7992323 w 8003674"/>
              <a:gd name="connsiteY91-392" fmla="*/ 579421 h 979708"/>
              <a:gd name="connsiteX92-393" fmla="*/ 7989255 w 8003674"/>
              <a:gd name="connsiteY92-394" fmla="*/ 587716 h 979708"/>
              <a:gd name="connsiteX93-395" fmla="*/ 7985267 w 8003674"/>
              <a:gd name="connsiteY93-396" fmla="*/ 596011 h 979708"/>
              <a:gd name="connsiteX94-397" fmla="*/ 7981279 w 8003674"/>
              <a:gd name="connsiteY94-398" fmla="*/ 603691 h 979708"/>
              <a:gd name="connsiteX95-399" fmla="*/ 7976984 w 8003674"/>
              <a:gd name="connsiteY95-400" fmla="*/ 611679 h 979708"/>
              <a:gd name="connsiteX96-401" fmla="*/ 7972075 w 8003674"/>
              <a:gd name="connsiteY96-402" fmla="*/ 619052 h 979708"/>
              <a:gd name="connsiteX97-403" fmla="*/ 7967167 w 8003674"/>
              <a:gd name="connsiteY97-404" fmla="*/ 626426 h 979708"/>
              <a:gd name="connsiteX98-405" fmla="*/ 7961644 w 8003674"/>
              <a:gd name="connsiteY98-406" fmla="*/ 633185 h 979708"/>
              <a:gd name="connsiteX99-407" fmla="*/ 7955816 w 8003674"/>
              <a:gd name="connsiteY99-408" fmla="*/ 639943 h 979708"/>
              <a:gd name="connsiteX100-409" fmla="*/ 7949987 w 8003674"/>
              <a:gd name="connsiteY100-410" fmla="*/ 646088 h 979708"/>
              <a:gd name="connsiteX101-411" fmla="*/ 7617432 w 8003674"/>
              <a:gd name="connsiteY101-412" fmla="*/ 978809 h 979708"/>
              <a:gd name="connsiteX102-413" fmla="*/ 7616534 w 8003674"/>
              <a:gd name="connsiteY102-414" fmla="*/ 979708 h 979708"/>
              <a:gd name="connsiteX0-415" fmla="*/ 0 w 8003674"/>
              <a:gd name="connsiteY0-416" fmla="*/ 332875 h 979708"/>
              <a:gd name="connsiteX1-417" fmla="*/ 7384071 w 8003674"/>
              <a:gd name="connsiteY1-418" fmla="*/ 332875 h 979708"/>
              <a:gd name="connsiteX2-419" fmla="*/ 7358505 w 8003674"/>
              <a:gd name="connsiteY2-420" fmla="*/ 313673 h 979708"/>
              <a:gd name="connsiteX3-421" fmla="*/ 7352063 w 8003674"/>
              <a:gd name="connsiteY3-422" fmla="*/ 306607 h 979708"/>
              <a:gd name="connsiteX4-423" fmla="*/ 7345620 w 8003674"/>
              <a:gd name="connsiteY4-424" fmla="*/ 299541 h 979708"/>
              <a:gd name="connsiteX5-425" fmla="*/ 7340098 w 8003674"/>
              <a:gd name="connsiteY5-426" fmla="*/ 292475 h 979708"/>
              <a:gd name="connsiteX6-427" fmla="*/ 7335189 w 8003674"/>
              <a:gd name="connsiteY6-428" fmla="*/ 284487 h 979708"/>
              <a:gd name="connsiteX7-429" fmla="*/ 7330281 w 8003674"/>
              <a:gd name="connsiteY7-430" fmla="*/ 276807 h 979708"/>
              <a:gd name="connsiteX8-431" fmla="*/ 7325679 w 8003674"/>
              <a:gd name="connsiteY8-432" fmla="*/ 269126 h 979708"/>
              <a:gd name="connsiteX9-433" fmla="*/ 7321691 w 8003674"/>
              <a:gd name="connsiteY9-434" fmla="*/ 260831 h 979708"/>
              <a:gd name="connsiteX10-435" fmla="*/ 7318316 w 8003674"/>
              <a:gd name="connsiteY10-436" fmla="*/ 252844 h 979708"/>
              <a:gd name="connsiteX11-437" fmla="*/ 7314942 w 8003674"/>
              <a:gd name="connsiteY11-438" fmla="*/ 244241 h 979708"/>
              <a:gd name="connsiteX12-439" fmla="*/ 7312181 w 8003674"/>
              <a:gd name="connsiteY12-440" fmla="*/ 235639 h 979708"/>
              <a:gd name="connsiteX13-441" fmla="*/ 7310033 w 8003674"/>
              <a:gd name="connsiteY13-442" fmla="*/ 227344 h 979708"/>
              <a:gd name="connsiteX14-443" fmla="*/ 7307886 w 8003674"/>
              <a:gd name="connsiteY14-444" fmla="*/ 218742 h 979708"/>
              <a:gd name="connsiteX15-445" fmla="*/ 7306658 w 8003674"/>
              <a:gd name="connsiteY15-446" fmla="*/ 209832 h 979708"/>
              <a:gd name="connsiteX16-447" fmla="*/ 7305431 w 8003674"/>
              <a:gd name="connsiteY16-448" fmla="*/ 201230 h 979708"/>
              <a:gd name="connsiteX17-449" fmla="*/ 7305124 w 8003674"/>
              <a:gd name="connsiteY17-450" fmla="*/ 192321 h 979708"/>
              <a:gd name="connsiteX18-451" fmla="*/ 7304818 w 8003674"/>
              <a:gd name="connsiteY18-452" fmla="*/ 183719 h 979708"/>
              <a:gd name="connsiteX19-453" fmla="*/ 7305124 w 8003674"/>
              <a:gd name="connsiteY19-454" fmla="*/ 175116 h 979708"/>
              <a:gd name="connsiteX20-455" fmla="*/ 7305431 w 8003674"/>
              <a:gd name="connsiteY20-456" fmla="*/ 166207 h 979708"/>
              <a:gd name="connsiteX21-457" fmla="*/ 7306658 w 8003674"/>
              <a:gd name="connsiteY21-458" fmla="*/ 157298 h 979708"/>
              <a:gd name="connsiteX22-459" fmla="*/ 7307886 w 8003674"/>
              <a:gd name="connsiteY22-460" fmla="*/ 148388 h 979708"/>
              <a:gd name="connsiteX23-461" fmla="*/ 7310033 w 8003674"/>
              <a:gd name="connsiteY23-462" fmla="*/ 140093 h 979708"/>
              <a:gd name="connsiteX24-463" fmla="*/ 7312181 w 8003674"/>
              <a:gd name="connsiteY24-464" fmla="*/ 131491 h 979708"/>
              <a:gd name="connsiteX25-465" fmla="*/ 7314942 w 8003674"/>
              <a:gd name="connsiteY25-466" fmla="*/ 122889 h 979708"/>
              <a:gd name="connsiteX26-467" fmla="*/ 7318316 w 8003674"/>
              <a:gd name="connsiteY26-468" fmla="*/ 114594 h 979708"/>
              <a:gd name="connsiteX27-469" fmla="*/ 7321691 w 8003674"/>
              <a:gd name="connsiteY27-470" fmla="*/ 106299 h 979708"/>
              <a:gd name="connsiteX28-471" fmla="*/ 7325679 w 8003674"/>
              <a:gd name="connsiteY28-472" fmla="*/ 98311 h 979708"/>
              <a:gd name="connsiteX29-473" fmla="*/ 7330281 w 8003674"/>
              <a:gd name="connsiteY29-474" fmla="*/ 90630 h 979708"/>
              <a:gd name="connsiteX30-475" fmla="*/ 7335189 w 8003674"/>
              <a:gd name="connsiteY30-476" fmla="*/ 82643 h 979708"/>
              <a:gd name="connsiteX31-477" fmla="*/ 7340098 w 8003674"/>
              <a:gd name="connsiteY31-478" fmla="*/ 75269 h 979708"/>
              <a:gd name="connsiteX32-479" fmla="*/ 7345620 w 8003674"/>
              <a:gd name="connsiteY32-480" fmla="*/ 67896 h 979708"/>
              <a:gd name="connsiteX33-481" fmla="*/ 7352063 w 8003674"/>
              <a:gd name="connsiteY33-482" fmla="*/ 60830 h 979708"/>
              <a:gd name="connsiteX34-483" fmla="*/ 7358505 w 8003674"/>
              <a:gd name="connsiteY34-484" fmla="*/ 53764 h 979708"/>
              <a:gd name="connsiteX35-485" fmla="*/ 7365254 w 8003674"/>
              <a:gd name="connsiteY35-486" fmla="*/ 47312 h 979708"/>
              <a:gd name="connsiteX36-487" fmla="*/ 7372617 w 8003674"/>
              <a:gd name="connsiteY36-488" fmla="*/ 41475 h 979708"/>
              <a:gd name="connsiteX37-489" fmla="*/ 7379673 w 8003674"/>
              <a:gd name="connsiteY37-490" fmla="*/ 35638 h 979708"/>
              <a:gd name="connsiteX38-491" fmla="*/ 7387343 w 8003674"/>
              <a:gd name="connsiteY38-492" fmla="*/ 30415 h 979708"/>
              <a:gd name="connsiteX39-493" fmla="*/ 7394706 w 8003674"/>
              <a:gd name="connsiteY39-494" fmla="*/ 25499 h 979708"/>
              <a:gd name="connsiteX40-495" fmla="*/ 7402989 w 8003674"/>
              <a:gd name="connsiteY40-496" fmla="*/ 21198 h 979708"/>
              <a:gd name="connsiteX41-497" fmla="*/ 7410965 w 8003674"/>
              <a:gd name="connsiteY41-498" fmla="*/ 16897 h 979708"/>
              <a:gd name="connsiteX42-499" fmla="*/ 7419248 w 8003674"/>
              <a:gd name="connsiteY42-500" fmla="*/ 13518 h 979708"/>
              <a:gd name="connsiteX43-501" fmla="*/ 7427225 w 8003674"/>
              <a:gd name="connsiteY43-502" fmla="*/ 10138 h 979708"/>
              <a:gd name="connsiteX44-503" fmla="*/ 7435815 w 8003674"/>
              <a:gd name="connsiteY44-504" fmla="*/ 7680 h 979708"/>
              <a:gd name="connsiteX45-505" fmla="*/ 7444405 w 8003674"/>
              <a:gd name="connsiteY45-506" fmla="*/ 5223 h 979708"/>
              <a:gd name="connsiteX46-507" fmla="*/ 7452995 w 8003674"/>
              <a:gd name="connsiteY46-508" fmla="*/ 3687 h 979708"/>
              <a:gd name="connsiteX47-509" fmla="*/ 7461892 w 8003674"/>
              <a:gd name="connsiteY47-510" fmla="*/ 2150 h 979708"/>
              <a:gd name="connsiteX48-511" fmla="*/ 7470175 w 8003674"/>
              <a:gd name="connsiteY48-512" fmla="*/ 1229 h 979708"/>
              <a:gd name="connsiteX49-513" fmla="*/ 7479072 w 8003674"/>
              <a:gd name="connsiteY49-514" fmla="*/ 307 h 979708"/>
              <a:gd name="connsiteX50-515" fmla="*/ 7487968 w 8003674"/>
              <a:gd name="connsiteY50-516" fmla="*/ 0 h 979708"/>
              <a:gd name="connsiteX51-517" fmla="*/ 7496865 w 8003674"/>
              <a:gd name="connsiteY51-518" fmla="*/ 307 h 979708"/>
              <a:gd name="connsiteX52-519" fmla="*/ 7505455 w 8003674"/>
              <a:gd name="connsiteY52-520" fmla="*/ 1229 h 979708"/>
              <a:gd name="connsiteX53-521" fmla="*/ 7514352 w 8003674"/>
              <a:gd name="connsiteY53-522" fmla="*/ 2150 h 979708"/>
              <a:gd name="connsiteX54-523" fmla="*/ 7522942 w 8003674"/>
              <a:gd name="connsiteY54-524" fmla="*/ 3687 h 979708"/>
              <a:gd name="connsiteX55-525" fmla="*/ 7531839 w 8003674"/>
              <a:gd name="connsiteY55-526" fmla="*/ 5223 h 979708"/>
              <a:gd name="connsiteX56-527" fmla="*/ 7540122 w 8003674"/>
              <a:gd name="connsiteY56-528" fmla="*/ 7680 h 979708"/>
              <a:gd name="connsiteX57-529" fmla="*/ 7548712 w 8003674"/>
              <a:gd name="connsiteY57-530" fmla="*/ 10138 h 979708"/>
              <a:gd name="connsiteX58-531" fmla="*/ 7556995 w 8003674"/>
              <a:gd name="connsiteY58-532" fmla="*/ 13518 h 979708"/>
              <a:gd name="connsiteX59-533" fmla="*/ 7565278 w 8003674"/>
              <a:gd name="connsiteY59-534" fmla="*/ 16897 h 979708"/>
              <a:gd name="connsiteX60-535" fmla="*/ 7573255 w 8003674"/>
              <a:gd name="connsiteY60-536" fmla="*/ 21198 h 979708"/>
              <a:gd name="connsiteX61-537" fmla="*/ 7581231 w 8003674"/>
              <a:gd name="connsiteY61-538" fmla="*/ 25499 h 979708"/>
              <a:gd name="connsiteX62-539" fmla="*/ 7588901 w 8003674"/>
              <a:gd name="connsiteY62-540" fmla="*/ 30415 h 979708"/>
              <a:gd name="connsiteX63-541" fmla="*/ 7596264 w 8003674"/>
              <a:gd name="connsiteY63-542" fmla="*/ 35638 h 979708"/>
              <a:gd name="connsiteX64-543" fmla="*/ 7603626 w 8003674"/>
              <a:gd name="connsiteY64-544" fmla="*/ 41475 h 979708"/>
              <a:gd name="connsiteX65-545" fmla="*/ 7610682 w 8003674"/>
              <a:gd name="connsiteY65-546" fmla="*/ 47312 h 979708"/>
              <a:gd name="connsiteX66-547" fmla="*/ 7617432 w 8003674"/>
              <a:gd name="connsiteY66-548" fmla="*/ 53764 h 979708"/>
              <a:gd name="connsiteX67-549" fmla="*/ 7949987 w 8003674"/>
              <a:gd name="connsiteY67-550" fmla="*/ 386793 h 979708"/>
              <a:gd name="connsiteX68-551" fmla="*/ 7955816 w 8003674"/>
              <a:gd name="connsiteY68-552" fmla="*/ 392937 h 979708"/>
              <a:gd name="connsiteX69-553" fmla="*/ 7961644 w 8003674"/>
              <a:gd name="connsiteY69-554" fmla="*/ 399696 h 979708"/>
              <a:gd name="connsiteX70-555" fmla="*/ 7967167 w 8003674"/>
              <a:gd name="connsiteY70-556" fmla="*/ 406455 h 979708"/>
              <a:gd name="connsiteX71-557" fmla="*/ 7972075 w 8003674"/>
              <a:gd name="connsiteY71-558" fmla="*/ 413828 h 979708"/>
              <a:gd name="connsiteX72-559" fmla="*/ 7976984 w 8003674"/>
              <a:gd name="connsiteY72-560" fmla="*/ 421509 h 979708"/>
              <a:gd name="connsiteX73-561" fmla="*/ 7981279 w 8003674"/>
              <a:gd name="connsiteY73-562" fmla="*/ 428882 h 979708"/>
              <a:gd name="connsiteX74-563" fmla="*/ 7985267 w 8003674"/>
              <a:gd name="connsiteY74-564" fmla="*/ 436870 h 979708"/>
              <a:gd name="connsiteX75-565" fmla="*/ 7989255 w 8003674"/>
              <a:gd name="connsiteY75-566" fmla="*/ 445165 h 979708"/>
              <a:gd name="connsiteX76-567" fmla="*/ 7992323 w 8003674"/>
              <a:gd name="connsiteY76-568" fmla="*/ 453153 h 979708"/>
              <a:gd name="connsiteX77-569" fmla="*/ 7995084 w 8003674"/>
              <a:gd name="connsiteY77-570" fmla="*/ 461755 h 979708"/>
              <a:gd name="connsiteX78-571" fmla="*/ 7997538 w 8003674"/>
              <a:gd name="connsiteY78-572" fmla="*/ 470357 h 979708"/>
              <a:gd name="connsiteX79-573" fmla="*/ 7999686 w 8003674"/>
              <a:gd name="connsiteY79-574" fmla="*/ 479266 h 979708"/>
              <a:gd name="connsiteX80-575" fmla="*/ 8001526 w 8003674"/>
              <a:gd name="connsiteY80-576" fmla="*/ 488483 h 979708"/>
              <a:gd name="connsiteX81-577" fmla="*/ 8002447 w 8003674"/>
              <a:gd name="connsiteY81-578" fmla="*/ 497700 h 979708"/>
              <a:gd name="connsiteX82-579" fmla="*/ 8003367 w 8003674"/>
              <a:gd name="connsiteY82-580" fmla="*/ 506916 h 979708"/>
              <a:gd name="connsiteX83-581" fmla="*/ 8003674 w 8003674"/>
              <a:gd name="connsiteY83-582" fmla="*/ 516440 h 979708"/>
              <a:gd name="connsiteX84-583" fmla="*/ 8003367 w 8003674"/>
              <a:gd name="connsiteY84-584" fmla="*/ 525964 h 979708"/>
              <a:gd name="connsiteX85-585" fmla="*/ 8002447 w 8003674"/>
              <a:gd name="connsiteY85-586" fmla="*/ 535181 h 979708"/>
              <a:gd name="connsiteX86-587" fmla="*/ 8001526 w 8003674"/>
              <a:gd name="connsiteY86-588" fmla="*/ 544397 h 979708"/>
              <a:gd name="connsiteX87-589" fmla="*/ 7999686 w 8003674"/>
              <a:gd name="connsiteY87-590" fmla="*/ 553307 h 979708"/>
              <a:gd name="connsiteX88-591" fmla="*/ 7997538 w 8003674"/>
              <a:gd name="connsiteY88-592" fmla="*/ 562524 h 979708"/>
              <a:gd name="connsiteX89-593" fmla="*/ 7995084 w 8003674"/>
              <a:gd name="connsiteY89-594" fmla="*/ 570819 h 979708"/>
              <a:gd name="connsiteX90-595" fmla="*/ 7992323 w 8003674"/>
              <a:gd name="connsiteY90-596" fmla="*/ 579421 h 979708"/>
              <a:gd name="connsiteX91-597" fmla="*/ 7989255 w 8003674"/>
              <a:gd name="connsiteY91-598" fmla="*/ 587716 h 979708"/>
              <a:gd name="connsiteX92-599" fmla="*/ 7985267 w 8003674"/>
              <a:gd name="connsiteY92-600" fmla="*/ 596011 h 979708"/>
              <a:gd name="connsiteX93-601" fmla="*/ 7981279 w 8003674"/>
              <a:gd name="connsiteY93-602" fmla="*/ 603691 h 979708"/>
              <a:gd name="connsiteX94-603" fmla="*/ 7976984 w 8003674"/>
              <a:gd name="connsiteY94-604" fmla="*/ 611679 h 979708"/>
              <a:gd name="connsiteX95-605" fmla="*/ 7972075 w 8003674"/>
              <a:gd name="connsiteY95-606" fmla="*/ 619052 h 979708"/>
              <a:gd name="connsiteX96-607" fmla="*/ 7967167 w 8003674"/>
              <a:gd name="connsiteY96-608" fmla="*/ 626426 h 979708"/>
              <a:gd name="connsiteX97-609" fmla="*/ 7961644 w 8003674"/>
              <a:gd name="connsiteY97-610" fmla="*/ 633185 h 979708"/>
              <a:gd name="connsiteX98-611" fmla="*/ 7955816 w 8003674"/>
              <a:gd name="connsiteY98-612" fmla="*/ 639943 h 979708"/>
              <a:gd name="connsiteX99-613" fmla="*/ 7949987 w 8003674"/>
              <a:gd name="connsiteY99-614" fmla="*/ 646088 h 979708"/>
              <a:gd name="connsiteX100-615" fmla="*/ 7617432 w 8003674"/>
              <a:gd name="connsiteY100-616" fmla="*/ 978809 h 979708"/>
              <a:gd name="connsiteX101-617" fmla="*/ 7616534 w 8003674"/>
              <a:gd name="connsiteY101-618" fmla="*/ 979708 h 979708"/>
            </a:gdLst>
            <a:ahLst/>
            <a:cxnLst>
              <a:cxn ang="0">
                <a:pos x="connsiteX0-415" y="connsiteY0-416"/>
              </a:cxn>
              <a:cxn ang="0">
                <a:pos x="connsiteX1-417" y="connsiteY1-418"/>
              </a:cxn>
              <a:cxn ang="0">
                <a:pos x="connsiteX2-419" y="connsiteY2-420"/>
              </a:cxn>
              <a:cxn ang="0">
                <a:pos x="connsiteX3-421" y="connsiteY3-422"/>
              </a:cxn>
              <a:cxn ang="0">
                <a:pos x="connsiteX4-423" y="connsiteY4-424"/>
              </a:cxn>
              <a:cxn ang="0">
                <a:pos x="connsiteX5-425" y="connsiteY5-426"/>
              </a:cxn>
              <a:cxn ang="0">
                <a:pos x="connsiteX6-427" y="connsiteY6-428"/>
              </a:cxn>
              <a:cxn ang="0">
                <a:pos x="connsiteX7-429" y="connsiteY7-430"/>
              </a:cxn>
              <a:cxn ang="0">
                <a:pos x="connsiteX8-431" y="connsiteY8-432"/>
              </a:cxn>
              <a:cxn ang="0">
                <a:pos x="connsiteX9-433" y="connsiteY9-434"/>
              </a:cxn>
              <a:cxn ang="0">
                <a:pos x="connsiteX10-435" y="connsiteY10-436"/>
              </a:cxn>
              <a:cxn ang="0">
                <a:pos x="connsiteX11-437" y="connsiteY11-438"/>
              </a:cxn>
              <a:cxn ang="0">
                <a:pos x="connsiteX12-439" y="connsiteY12-440"/>
              </a:cxn>
              <a:cxn ang="0">
                <a:pos x="connsiteX13-441" y="connsiteY13-442"/>
              </a:cxn>
              <a:cxn ang="0">
                <a:pos x="connsiteX14-443" y="connsiteY14-444"/>
              </a:cxn>
              <a:cxn ang="0">
                <a:pos x="connsiteX15-445" y="connsiteY15-446"/>
              </a:cxn>
              <a:cxn ang="0">
                <a:pos x="connsiteX16-447" y="connsiteY16-448"/>
              </a:cxn>
              <a:cxn ang="0">
                <a:pos x="connsiteX17-449" y="connsiteY17-450"/>
              </a:cxn>
              <a:cxn ang="0">
                <a:pos x="connsiteX18-451" y="connsiteY18-452"/>
              </a:cxn>
              <a:cxn ang="0">
                <a:pos x="connsiteX19-453" y="connsiteY19-454"/>
              </a:cxn>
              <a:cxn ang="0">
                <a:pos x="connsiteX20-455" y="connsiteY20-456"/>
              </a:cxn>
              <a:cxn ang="0">
                <a:pos x="connsiteX21-457" y="connsiteY21-458"/>
              </a:cxn>
              <a:cxn ang="0">
                <a:pos x="connsiteX22-459" y="connsiteY22-460"/>
              </a:cxn>
              <a:cxn ang="0">
                <a:pos x="connsiteX23-461" y="connsiteY23-462"/>
              </a:cxn>
              <a:cxn ang="0">
                <a:pos x="connsiteX24-463" y="connsiteY24-464"/>
              </a:cxn>
              <a:cxn ang="0">
                <a:pos x="connsiteX25-465" y="connsiteY25-466"/>
              </a:cxn>
              <a:cxn ang="0">
                <a:pos x="connsiteX26-467" y="connsiteY26-468"/>
              </a:cxn>
              <a:cxn ang="0">
                <a:pos x="connsiteX27-469" y="connsiteY27-470"/>
              </a:cxn>
              <a:cxn ang="0">
                <a:pos x="connsiteX28-471" y="connsiteY28-472"/>
              </a:cxn>
              <a:cxn ang="0">
                <a:pos x="connsiteX29-473" y="connsiteY29-474"/>
              </a:cxn>
              <a:cxn ang="0">
                <a:pos x="connsiteX30-475" y="connsiteY30-476"/>
              </a:cxn>
              <a:cxn ang="0">
                <a:pos x="connsiteX31-477" y="connsiteY31-478"/>
              </a:cxn>
              <a:cxn ang="0">
                <a:pos x="connsiteX32-479" y="connsiteY32-480"/>
              </a:cxn>
              <a:cxn ang="0">
                <a:pos x="connsiteX33-481" y="connsiteY33-482"/>
              </a:cxn>
              <a:cxn ang="0">
                <a:pos x="connsiteX34-483" y="connsiteY34-484"/>
              </a:cxn>
              <a:cxn ang="0">
                <a:pos x="connsiteX35-485" y="connsiteY35-486"/>
              </a:cxn>
              <a:cxn ang="0">
                <a:pos x="connsiteX36-487" y="connsiteY36-488"/>
              </a:cxn>
              <a:cxn ang="0">
                <a:pos x="connsiteX37-489" y="connsiteY37-490"/>
              </a:cxn>
              <a:cxn ang="0">
                <a:pos x="connsiteX38-491" y="connsiteY38-492"/>
              </a:cxn>
              <a:cxn ang="0">
                <a:pos x="connsiteX39-493" y="connsiteY39-494"/>
              </a:cxn>
              <a:cxn ang="0">
                <a:pos x="connsiteX40-495" y="connsiteY40-496"/>
              </a:cxn>
              <a:cxn ang="0">
                <a:pos x="connsiteX41-497" y="connsiteY41-498"/>
              </a:cxn>
              <a:cxn ang="0">
                <a:pos x="connsiteX42-499" y="connsiteY42-500"/>
              </a:cxn>
              <a:cxn ang="0">
                <a:pos x="connsiteX43-501" y="connsiteY43-502"/>
              </a:cxn>
              <a:cxn ang="0">
                <a:pos x="connsiteX44-503" y="connsiteY44-504"/>
              </a:cxn>
              <a:cxn ang="0">
                <a:pos x="connsiteX45-505" y="connsiteY45-506"/>
              </a:cxn>
              <a:cxn ang="0">
                <a:pos x="connsiteX46-507" y="connsiteY46-508"/>
              </a:cxn>
              <a:cxn ang="0">
                <a:pos x="connsiteX47-509" y="connsiteY47-510"/>
              </a:cxn>
              <a:cxn ang="0">
                <a:pos x="connsiteX48-511" y="connsiteY48-512"/>
              </a:cxn>
              <a:cxn ang="0">
                <a:pos x="connsiteX49-513" y="connsiteY49-514"/>
              </a:cxn>
              <a:cxn ang="0">
                <a:pos x="connsiteX50-515" y="connsiteY50-516"/>
              </a:cxn>
              <a:cxn ang="0">
                <a:pos x="connsiteX51-517" y="connsiteY51-518"/>
              </a:cxn>
              <a:cxn ang="0">
                <a:pos x="connsiteX52-519" y="connsiteY52-520"/>
              </a:cxn>
              <a:cxn ang="0">
                <a:pos x="connsiteX53-521" y="connsiteY53-522"/>
              </a:cxn>
              <a:cxn ang="0">
                <a:pos x="connsiteX54-523" y="connsiteY54-524"/>
              </a:cxn>
              <a:cxn ang="0">
                <a:pos x="connsiteX55-525" y="connsiteY55-526"/>
              </a:cxn>
              <a:cxn ang="0">
                <a:pos x="connsiteX56-527" y="connsiteY56-528"/>
              </a:cxn>
              <a:cxn ang="0">
                <a:pos x="connsiteX57-529" y="connsiteY57-530"/>
              </a:cxn>
              <a:cxn ang="0">
                <a:pos x="connsiteX58-531" y="connsiteY58-532"/>
              </a:cxn>
              <a:cxn ang="0">
                <a:pos x="connsiteX59-533" y="connsiteY59-534"/>
              </a:cxn>
              <a:cxn ang="0">
                <a:pos x="connsiteX60-535" y="connsiteY60-536"/>
              </a:cxn>
              <a:cxn ang="0">
                <a:pos x="connsiteX61-537" y="connsiteY61-538"/>
              </a:cxn>
              <a:cxn ang="0">
                <a:pos x="connsiteX62-539" y="connsiteY62-540"/>
              </a:cxn>
              <a:cxn ang="0">
                <a:pos x="connsiteX63-541" y="connsiteY63-542"/>
              </a:cxn>
              <a:cxn ang="0">
                <a:pos x="connsiteX64-543" y="connsiteY64-544"/>
              </a:cxn>
              <a:cxn ang="0">
                <a:pos x="connsiteX65-545" y="connsiteY65-546"/>
              </a:cxn>
              <a:cxn ang="0">
                <a:pos x="connsiteX66-547" y="connsiteY66-548"/>
              </a:cxn>
              <a:cxn ang="0">
                <a:pos x="connsiteX67-549" y="connsiteY67-550"/>
              </a:cxn>
              <a:cxn ang="0">
                <a:pos x="connsiteX68-551" y="connsiteY68-552"/>
              </a:cxn>
              <a:cxn ang="0">
                <a:pos x="connsiteX69-553" y="connsiteY69-554"/>
              </a:cxn>
              <a:cxn ang="0">
                <a:pos x="connsiteX70-555" y="connsiteY70-556"/>
              </a:cxn>
              <a:cxn ang="0">
                <a:pos x="connsiteX71-557" y="connsiteY71-558"/>
              </a:cxn>
              <a:cxn ang="0">
                <a:pos x="connsiteX72-559" y="connsiteY72-560"/>
              </a:cxn>
              <a:cxn ang="0">
                <a:pos x="connsiteX73-561" y="connsiteY73-562"/>
              </a:cxn>
              <a:cxn ang="0">
                <a:pos x="connsiteX74-563" y="connsiteY74-564"/>
              </a:cxn>
              <a:cxn ang="0">
                <a:pos x="connsiteX75-565" y="connsiteY75-566"/>
              </a:cxn>
              <a:cxn ang="0">
                <a:pos x="connsiteX76-567" y="connsiteY76-568"/>
              </a:cxn>
              <a:cxn ang="0">
                <a:pos x="connsiteX77-569" y="connsiteY77-570"/>
              </a:cxn>
              <a:cxn ang="0">
                <a:pos x="connsiteX78-571" y="connsiteY78-572"/>
              </a:cxn>
              <a:cxn ang="0">
                <a:pos x="connsiteX79-573" y="connsiteY79-574"/>
              </a:cxn>
              <a:cxn ang="0">
                <a:pos x="connsiteX80-575" y="connsiteY80-576"/>
              </a:cxn>
              <a:cxn ang="0">
                <a:pos x="connsiteX81-577" y="connsiteY81-578"/>
              </a:cxn>
              <a:cxn ang="0">
                <a:pos x="connsiteX82-579" y="connsiteY82-580"/>
              </a:cxn>
              <a:cxn ang="0">
                <a:pos x="connsiteX83-581" y="connsiteY83-582"/>
              </a:cxn>
              <a:cxn ang="0">
                <a:pos x="connsiteX84-583" y="connsiteY84-584"/>
              </a:cxn>
              <a:cxn ang="0">
                <a:pos x="connsiteX85-585" y="connsiteY85-586"/>
              </a:cxn>
              <a:cxn ang="0">
                <a:pos x="connsiteX86-587" y="connsiteY86-588"/>
              </a:cxn>
              <a:cxn ang="0">
                <a:pos x="connsiteX87-589" y="connsiteY87-590"/>
              </a:cxn>
              <a:cxn ang="0">
                <a:pos x="connsiteX88-591" y="connsiteY88-592"/>
              </a:cxn>
              <a:cxn ang="0">
                <a:pos x="connsiteX89-593" y="connsiteY89-594"/>
              </a:cxn>
              <a:cxn ang="0">
                <a:pos x="connsiteX90-595" y="connsiteY90-596"/>
              </a:cxn>
              <a:cxn ang="0">
                <a:pos x="connsiteX91-597" y="connsiteY91-598"/>
              </a:cxn>
              <a:cxn ang="0">
                <a:pos x="connsiteX92-599" y="connsiteY92-600"/>
              </a:cxn>
              <a:cxn ang="0">
                <a:pos x="connsiteX93-601" y="connsiteY93-602"/>
              </a:cxn>
              <a:cxn ang="0">
                <a:pos x="connsiteX94-603" y="connsiteY94-604"/>
              </a:cxn>
              <a:cxn ang="0">
                <a:pos x="connsiteX95-605" y="connsiteY95-606"/>
              </a:cxn>
              <a:cxn ang="0">
                <a:pos x="connsiteX96-607" y="connsiteY96-608"/>
              </a:cxn>
              <a:cxn ang="0">
                <a:pos x="connsiteX97-609" y="connsiteY97-610"/>
              </a:cxn>
              <a:cxn ang="0">
                <a:pos x="connsiteX98-611" y="connsiteY98-612"/>
              </a:cxn>
              <a:cxn ang="0">
                <a:pos x="connsiteX99-613" y="connsiteY99-614"/>
              </a:cxn>
              <a:cxn ang="0">
                <a:pos x="connsiteX100-615" y="connsiteY100-616"/>
              </a:cxn>
              <a:cxn ang="0">
                <a:pos x="connsiteX101-617" y="connsiteY101-618"/>
              </a:cxn>
            </a:cxnLst>
            <a:rect l="l" t="t" r="r" b="b"/>
            <a:pathLst>
              <a:path w="8003674" h="979708">
                <a:moveTo>
                  <a:pt x="0" y="332875"/>
                </a:moveTo>
                <a:lnTo>
                  <a:pt x="7384071" y="332875"/>
                </a:lnTo>
                <a:lnTo>
                  <a:pt x="7358505" y="313673"/>
                </a:lnTo>
                <a:lnTo>
                  <a:pt x="7352063" y="306607"/>
                </a:lnTo>
                <a:lnTo>
                  <a:pt x="7345620" y="299541"/>
                </a:lnTo>
                <a:lnTo>
                  <a:pt x="7340098" y="292475"/>
                </a:lnTo>
                <a:lnTo>
                  <a:pt x="7335189" y="284487"/>
                </a:lnTo>
                <a:lnTo>
                  <a:pt x="7330281" y="276807"/>
                </a:lnTo>
                <a:lnTo>
                  <a:pt x="7325679" y="269126"/>
                </a:lnTo>
                <a:lnTo>
                  <a:pt x="7321691" y="260831"/>
                </a:lnTo>
                <a:lnTo>
                  <a:pt x="7318316" y="252844"/>
                </a:lnTo>
                <a:lnTo>
                  <a:pt x="7314942" y="244241"/>
                </a:lnTo>
                <a:lnTo>
                  <a:pt x="7312181" y="235639"/>
                </a:lnTo>
                <a:lnTo>
                  <a:pt x="7310033" y="227344"/>
                </a:lnTo>
                <a:lnTo>
                  <a:pt x="7307886" y="218742"/>
                </a:lnTo>
                <a:lnTo>
                  <a:pt x="7306658" y="209832"/>
                </a:lnTo>
                <a:lnTo>
                  <a:pt x="7305431" y="201230"/>
                </a:lnTo>
                <a:cubicBezTo>
                  <a:pt x="7305329" y="198260"/>
                  <a:pt x="7305226" y="195291"/>
                  <a:pt x="7305124" y="192321"/>
                </a:cubicBezTo>
                <a:lnTo>
                  <a:pt x="7304818" y="183719"/>
                </a:lnTo>
                <a:lnTo>
                  <a:pt x="7305124" y="175116"/>
                </a:lnTo>
                <a:cubicBezTo>
                  <a:pt x="7305226" y="172146"/>
                  <a:pt x="7305329" y="169177"/>
                  <a:pt x="7305431" y="166207"/>
                </a:cubicBezTo>
                <a:lnTo>
                  <a:pt x="7306658" y="157298"/>
                </a:lnTo>
                <a:lnTo>
                  <a:pt x="7307886" y="148388"/>
                </a:lnTo>
                <a:lnTo>
                  <a:pt x="7310033" y="140093"/>
                </a:lnTo>
                <a:lnTo>
                  <a:pt x="7312181" y="131491"/>
                </a:lnTo>
                <a:lnTo>
                  <a:pt x="7314942" y="122889"/>
                </a:lnTo>
                <a:lnTo>
                  <a:pt x="7318316" y="114594"/>
                </a:lnTo>
                <a:lnTo>
                  <a:pt x="7321691" y="106299"/>
                </a:lnTo>
                <a:lnTo>
                  <a:pt x="7325679" y="98311"/>
                </a:lnTo>
                <a:lnTo>
                  <a:pt x="7330281" y="90630"/>
                </a:lnTo>
                <a:lnTo>
                  <a:pt x="7335189" y="82643"/>
                </a:lnTo>
                <a:lnTo>
                  <a:pt x="7340098" y="75269"/>
                </a:lnTo>
                <a:lnTo>
                  <a:pt x="7345620" y="67896"/>
                </a:lnTo>
                <a:lnTo>
                  <a:pt x="7352063" y="60830"/>
                </a:lnTo>
                <a:lnTo>
                  <a:pt x="7358505" y="53764"/>
                </a:lnTo>
                <a:lnTo>
                  <a:pt x="7365254" y="47312"/>
                </a:lnTo>
                <a:lnTo>
                  <a:pt x="7372617" y="41475"/>
                </a:lnTo>
                <a:lnTo>
                  <a:pt x="7379673" y="35638"/>
                </a:lnTo>
                <a:lnTo>
                  <a:pt x="7387343" y="30415"/>
                </a:lnTo>
                <a:lnTo>
                  <a:pt x="7394706" y="25499"/>
                </a:lnTo>
                <a:lnTo>
                  <a:pt x="7402989" y="21198"/>
                </a:lnTo>
                <a:lnTo>
                  <a:pt x="7410965" y="16897"/>
                </a:lnTo>
                <a:lnTo>
                  <a:pt x="7419248" y="13518"/>
                </a:lnTo>
                <a:lnTo>
                  <a:pt x="7427225" y="10138"/>
                </a:lnTo>
                <a:lnTo>
                  <a:pt x="7435815" y="7680"/>
                </a:lnTo>
                <a:lnTo>
                  <a:pt x="7444405" y="5223"/>
                </a:lnTo>
                <a:lnTo>
                  <a:pt x="7452995" y="3687"/>
                </a:lnTo>
                <a:lnTo>
                  <a:pt x="7461892" y="2150"/>
                </a:lnTo>
                <a:lnTo>
                  <a:pt x="7470175" y="1229"/>
                </a:lnTo>
                <a:lnTo>
                  <a:pt x="7479072" y="307"/>
                </a:lnTo>
                <a:lnTo>
                  <a:pt x="7487968" y="0"/>
                </a:lnTo>
                <a:lnTo>
                  <a:pt x="7496865" y="307"/>
                </a:lnTo>
                <a:lnTo>
                  <a:pt x="7505455" y="1229"/>
                </a:lnTo>
                <a:lnTo>
                  <a:pt x="7514352" y="2150"/>
                </a:lnTo>
                <a:lnTo>
                  <a:pt x="7522942" y="3687"/>
                </a:lnTo>
                <a:lnTo>
                  <a:pt x="7531839" y="5223"/>
                </a:lnTo>
                <a:lnTo>
                  <a:pt x="7540122" y="7680"/>
                </a:lnTo>
                <a:lnTo>
                  <a:pt x="7548712" y="10138"/>
                </a:lnTo>
                <a:lnTo>
                  <a:pt x="7556995" y="13518"/>
                </a:lnTo>
                <a:lnTo>
                  <a:pt x="7565278" y="16897"/>
                </a:lnTo>
                <a:lnTo>
                  <a:pt x="7573255" y="21198"/>
                </a:lnTo>
                <a:lnTo>
                  <a:pt x="7581231" y="25499"/>
                </a:lnTo>
                <a:lnTo>
                  <a:pt x="7588901" y="30415"/>
                </a:lnTo>
                <a:lnTo>
                  <a:pt x="7596264" y="35638"/>
                </a:lnTo>
                <a:lnTo>
                  <a:pt x="7603626" y="41475"/>
                </a:lnTo>
                <a:lnTo>
                  <a:pt x="7610682" y="47312"/>
                </a:lnTo>
                <a:lnTo>
                  <a:pt x="7617432" y="53764"/>
                </a:lnTo>
                <a:lnTo>
                  <a:pt x="7949987" y="386793"/>
                </a:lnTo>
                <a:lnTo>
                  <a:pt x="7955816" y="392937"/>
                </a:lnTo>
                <a:lnTo>
                  <a:pt x="7961644" y="399696"/>
                </a:lnTo>
                <a:lnTo>
                  <a:pt x="7967167" y="406455"/>
                </a:lnTo>
                <a:lnTo>
                  <a:pt x="7972075" y="413828"/>
                </a:lnTo>
                <a:lnTo>
                  <a:pt x="7976984" y="421509"/>
                </a:lnTo>
                <a:lnTo>
                  <a:pt x="7981279" y="428882"/>
                </a:lnTo>
                <a:lnTo>
                  <a:pt x="7985267" y="436870"/>
                </a:lnTo>
                <a:lnTo>
                  <a:pt x="7989255" y="445165"/>
                </a:lnTo>
                <a:lnTo>
                  <a:pt x="7992323" y="453153"/>
                </a:lnTo>
                <a:lnTo>
                  <a:pt x="7995084" y="461755"/>
                </a:lnTo>
                <a:lnTo>
                  <a:pt x="7997538" y="470357"/>
                </a:lnTo>
                <a:lnTo>
                  <a:pt x="7999686" y="479266"/>
                </a:lnTo>
                <a:lnTo>
                  <a:pt x="8001526" y="488483"/>
                </a:lnTo>
                <a:lnTo>
                  <a:pt x="8002447" y="497700"/>
                </a:lnTo>
                <a:cubicBezTo>
                  <a:pt x="8002754" y="500772"/>
                  <a:pt x="8003060" y="503844"/>
                  <a:pt x="8003367" y="506916"/>
                </a:cubicBezTo>
                <a:cubicBezTo>
                  <a:pt x="8003469" y="510091"/>
                  <a:pt x="8003572" y="513265"/>
                  <a:pt x="8003674" y="516440"/>
                </a:cubicBezTo>
                <a:cubicBezTo>
                  <a:pt x="8003572" y="519615"/>
                  <a:pt x="8003469" y="522789"/>
                  <a:pt x="8003367" y="525964"/>
                </a:cubicBezTo>
                <a:cubicBezTo>
                  <a:pt x="8003060" y="529036"/>
                  <a:pt x="8002754" y="532109"/>
                  <a:pt x="8002447" y="535181"/>
                </a:cubicBezTo>
                <a:lnTo>
                  <a:pt x="8001526" y="544397"/>
                </a:lnTo>
                <a:lnTo>
                  <a:pt x="7999686" y="553307"/>
                </a:lnTo>
                <a:lnTo>
                  <a:pt x="7997538" y="562524"/>
                </a:lnTo>
                <a:lnTo>
                  <a:pt x="7995084" y="570819"/>
                </a:lnTo>
                <a:lnTo>
                  <a:pt x="7992323" y="579421"/>
                </a:lnTo>
                <a:lnTo>
                  <a:pt x="7989255" y="587716"/>
                </a:lnTo>
                <a:lnTo>
                  <a:pt x="7985267" y="596011"/>
                </a:lnTo>
                <a:lnTo>
                  <a:pt x="7981279" y="603691"/>
                </a:lnTo>
                <a:lnTo>
                  <a:pt x="7976984" y="611679"/>
                </a:lnTo>
                <a:lnTo>
                  <a:pt x="7972075" y="619052"/>
                </a:lnTo>
                <a:lnTo>
                  <a:pt x="7967167" y="626426"/>
                </a:lnTo>
                <a:lnTo>
                  <a:pt x="7961644" y="633185"/>
                </a:lnTo>
                <a:lnTo>
                  <a:pt x="7955816" y="639943"/>
                </a:lnTo>
                <a:lnTo>
                  <a:pt x="7949987" y="646088"/>
                </a:lnTo>
                <a:lnTo>
                  <a:pt x="7617432" y="978809"/>
                </a:lnTo>
                <a:lnTo>
                  <a:pt x="7616534" y="979708"/>
                </a:lnTo>
              </a:path>
            </a:pathLst>
          </a:custGeom>
          <a:noFill/>
          <a:ln w="28575">
            <a:solidFill>
              <a:srgbClr val="ED5113"/>
            </a:solidFill>
          </a:ln>
        </p:spPr>
        <p:txBody>
          <a:bodyPr wrap="square" tIns="270000" anchor="ctr">
            <a:normAutofit/>
          </a:bodyPr>
          <a:lstStyle>
            <a:defPPr>
              <a:defRPr lang="zh-CN"/>
            </a:defPPr>
            <a:lvl1pPr marL="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1pPr>
            <a:lvl2pPr marL="4572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2pPr>
            <a:lvl3pPr marL="9144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3pPr>
            <a:lvl4pPr marL="13716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4pPr>
            <a:lvl5pPr marL="18288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5pPr>
            <a:lvl6pPr marL="22860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6pPr>
            <a:lvl7pPr marL="27432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7pPr>
            <a:lvl8pPr marL="32004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8pPr>
            <a:lvl9pPr marL="36576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9pPr>
          </a:lstStyle>
          <a:p>
            <a:r>
              <a:rPr lang="zh-CN" altLang="en-US" sz="1200" dirty="0">
                <a:latin typeface="微软雅黑" panose="020B0503020204020204" pitchFamily="34" charset="-122"/>
                <a:ea typeface="微软雅黑" panose="020B0503020204020204" pitchFamily="34" charset="-122"/>
                <a:sym typeface="Arial" panose="020B0604020202020204" pitchFamily="34" charset="0"/>
              </a:rPr>
              <a:t>（4）不可竞争的措施费和规费、税金等费用的计算均属于强制性条款，编制招标控制价时应按国家有关规定计算。</a:t>
            </a:r>
            <a:endParaRPr lang="zh-CN" altLang="en-US" sz="1200" dirty="0">
              <a:latin typeface="微软雅黑" panose="020B0503020204020204" pitchFamily="34" charset="-122"/>
              <a:ea typeface="微软雅黑" panose="020B0503020204020204" pitchFamily="34" charset="-122"/>
              <a:sym typeface="Arial" panose="020B0604020202020204" pitchFamily="34" charset="0"/>
            </a:endParaRPr>
          </a:p>
        </p:txBody>
      </p:sp>
      <p:sp>
        <p:nvSpPr>
          <p:cNvPr id="33" name="任意多边形 32"/>
          <p:cNvSpPr/>
          <p:nvPr>
            <p:custDataLst>
              <p:tags r:id="rId8"/>
            </p:custDataLst>
          </p:nvPr>
        </p:nvSpPr>
        <p:spPr bwMode="auto">
          <a:xfrm>
            <a:off x="1301116" y="3865296"/>
            <a:ext cx="5063525" cy="851484"/>
          </a:xfrm>
          <a:custGeom>
            <a:avLst/>
            <a:gdLst>
              <a:gd name="connsiteX0" fmla="*/ 7098006 w 7485146"/>
              <a:gd name="connsiteY0" fmla="*/ 443714 h 979708"/>
              <a:gd name="connsiteX1" fmla="*/ 0 w 7485146"/>
              <a:gd name="connsiteY1" fmla="*/ 443714 h 979708"/>
              <a:gd name="connsiteX2" fmla="*/ 0 w 7485146"/>
              <a:gd name="connsiteY2" fmla="*/ 332875 h 979708"/>
              <a:gd name="connsiteX3" fmla="*/ 6865543 w 7485146"/>
              <a:gd name="connsiteY3" fmla="*/ 332875 h 979708"/>
              <a:gd name="connsiteX4" fmla="*/ 6839977 w 7485146"/>
              <a:gd name="connsiteY4" fmla="*/ 313673 h 979708"/>
              <a:gd name="connsiteX5" fmla="*/ 6833535 w 7485146"/>
              <a:gd name="connsiteY5" fmla="*/ 306607 h 979708"/>
              <a:gd name="connsiteX6" fmla="*/ 6827092 w 7485146"/>
              <a:gd name="connsiteY6" fmla="*/ 299541 h 979708"/>
              <a:gd name="connsiteX7" fmla="*/ 6821570 w 7485146"/>
              <a:gd name="connsiteY7" fmla="*/ 292475 h 979708"/>
              <a:gd name="connsiteX8" fmla="*/ 6816661 w 7485146"/>
              <a:gd name="connsiteY8" fmla="*/ 284487 h 979708"/>
              <a:gd name="connsiteX9" fmla="*/ 6811753 w 7485146"/>
              <a:gd name="connsiteY9" fmla="*/ 276807 h 979708"/>
              <a:gd name="connsiteX10" fmla="*/ 6807151 w 7485146"/>
              <a:gd name="connsiteY10" fmla="*/ 269126 h 979708"/>
              <a:gd name="connsiteX11" fmla="*/ 6803163 w 7485146"/>
              <a:gd name="connsiteY11" fmla="*/ 260831 h 979708"/>
              <a:gd name="connsiteX12" fmla="*/ 6799788 w 7485146"/>
              <a:gd name="connsiteY12" fmla="*/ 252844 h 979708"/>
              <a:gd name="connsiteX13" fmla="*/ 6796414 w 7485146"/>
              <a:gd name="connsiteY13" fmla="*/ 244241 h 979708"/>
              <a:gd name="connsiteX14" fmla="*/ 6793653 w 7485146"/>
              <a:gd name="connsiteY14" fmla="*/ 235639 h 979708"/>
              <a:gd name="connsiteX15" fmla="*/ 6791505 w 7485146"/>
              <a:gd name="connsiteY15" fmla="*/ 227344 h 979708"/>
              <a:gd name="connsiteX16" fmla="*/ 6789358 w 7485146"/>
              <a:gd name="connsiteY16" fmla="*/ 218742 h 979708"/>
              <a:gd name="connsiteX17" fmla="*/ 6788130 w 7485146"/>
              <a:gd name="connsiteY17" fmla="*/ 209832 h 979708"/>
              <a:gd name="connsiteX18" fmla="*/ 6786903 w 7485146"/>
              <a:gd name="connsiteY18" fmla="*/ 201230 h 979708"/>
              <a:gd name="connsiteX19" fmla="*/ 6786596 w 7485146"/>
              <a:gd name="connsiteY19" fmla="*/ 192321 h 979708"/>
              <a:gd name="connsiteX20" fmla="*/ 6786290 w 7485146"/>
              <a:gd name="connsiteY20" fmla="*/ 183719 h 979708"/>
              <a:gd name="connsiteX21" fmla="*/ 6786596 w 7485146"/>
              <a:gd name="connsiteY21" fmla="*/ 175116 h 979708"/>
              <a:gd name="connsiteX22" fmla="*/ 6786903 w 7485146"/>
              <a:gd name="connsiteY22" fmla="*/ 166207 h 979708"/>
              <a:gd name="connsiteX23" fmla="*/ 6788130 w 7485146"/>
              <a:gd name="connsiteY23" fmla="*/ 157298 h 979708"/>
              <a:gd name="connsiteX24" fmla="*/ 6789358 w 7485146"/>
              <a:gd name="connsiteY24" fmla="*/ 148388 h 979708"/>
              <a:gd name="connsiteX25" fmla="*/ 6791505 w 7485146"/>
              <a:gd name="connsiteY25" fmla="*/ 140093 h 979708"/>
              <a:gd name="connsiteX26" fmla="*/ 6793653 w 7485146"/>
              <a:gd name="connsiteY26" fmla="*/ 131491 h 979708"/>
              <a:gd name="connsiteX27" fmla="*/ 6796414 w 7485146"/>
              <a:gd name="connsiteY27" fmla="*/ 122889 h 979708"/>
              <a:gd name="connsiteX28" fmla="*/ 6799788 w 7485146"/>
              <a:gd name="connsiteY28" fmla="*/ 114594 h 979708"/>
              <a:gd name="connsiteX29" fmla="*/ 6803163 w 7485146"/>
              <a:gd name="connsiteY29" fmla="*/ 106299 h 979708"/>
              <a:gd name="connsiteX30" fmla="*/ 6807151 w 7485146"/>
              <a:gd name="connsiteY30" fmla="*/ 98311 h 979708"/>
              <a:gd name="connsiteX31" fmla="*/ 6811753 w 7485146"/>
              <a:gd name="connsiteY31" fmla="*/ 90630 h 979708"/>
              <a:gd name="connsiteX32" fmla="*/ 6816661 w 7485146"/>
              <a:gd name="connsiteY32" fmla="*/ 82643 h 979708"/>
              <a:gd name="connsiteX33" fmla="*/ 6821570 w 7485146"/>
              <a:gd name="connsiteY33" fmla="*/ 75269 h 979708"/>
              <a:gd name="connsiteX34" fmla="*/ 6827092 w 7485146"/>
              <a:gd name="connsiteY34" fmla="*/ 67896 h 979708"/>
              <a:gd name="connsiteX35" fmla="*/ 6833535 w 7485146"/>
              <a:gd name="connsiteY35" fmla="*/ 60830 h 979708"/>
              <a:gd name="connsiteX36" fmla="*/ 6839977 w 7485146"/>
              <a:gd name="connsiteY36" fmla="*/ 53764 h 979708"/>
              <a:gd name="connsiteX37" fmla="*/ 6846726 w 7485146"/>
              <a:gd name="connsiteY37" fmla="*/ 47312 h 979708"/>
              <a:gd name="connsiteX38" fmla="*/ 6854089 w 7485146"/>
              <a:gd name="connsiteY38" fmla="*/ 41475 h 979708"/>
              <a:gd name="connsiteX39" fmla="*/ 6861145 w 7485146"/>
              <a:gd name="connsiteY39" fmla="*/ 35638 h 979708"/>
              <a:gd name="connsiteX40" fmla="*/ 6868815 w 7485146"/>
              <a:gd name="connsiteY40" fmla="*/ 30415 h 979708"/>
              <a:gd name="connsiteX41" fmla="*/ 6876178 w 7485146"/>
              <a:gd name="connsiteY41" fmla="*/ 25499 h 979708"/>
              <a:gd name="connsiteX42" fmla="*/ 6884461 w 7485146"/>
              <a:gd name="connsiteY42" fmla="*/ 21198 h 979708"/>
              <a:gd name="connsiteX43" fmla="*/ 6892437 w 7485146"/>
              <a:gd name="connsiteY43" fmla="*/ 16897 h 979708"/>
              <a:gd name="connsiteX44" fmla="*/ 6900720 w 7485146"/>
              <a:gd name="connsiteY44" fmla="*/ 13518 h 979708"/>
              <a:gd name="connsiteX45" fmla="*/ 6908697 w 7485146"/>
              <a:gd name="connsiteY45" fmla="*/ 10138 h 979708"/>
              <a:gd name="connsiteX46" fmla="*/ 6917287 w 7485146"/>
              <a:gd name="connsiteY46" fmla="*/ 7680 h 979708"/>
              <a:gd name="connsiteX47" fmla="*/ 6925877 w 7485146"/>
              <a:gd name="connsiteY47" fmla="*/ 5223 h 979708"/>
              <a:gd name="connsiteX48" fmla="*/ 6934467 w 7485146"/>
              <a:gd name="connsiteY48" fmla="*/ 3687 h 979708"/>
              <a:gd name="connsiteX49" fmla="*/ 6943364 w 7485146"/>
              <a:gd name="connsiteY49" fmla="*/ 2150 h 979708"/>
              <a:gd name="connsiteX50" fmla="*/ 6951647 w 7485146"/>
              <a:gd name="connsiteY50" fmla="*/ 1229 h 979708"/>
              <a:gd name="connsiteX51" fmla="*/ 6960544 w 7485146"/>
              <a:gd name="connsiteY51" fmla="*/ 307 h 979708"/>
              <a:gd name="connsiteX52" fmla="*/ 6969440 w 7485146"/>
              <a:gd name="connsiteY52" fmla="*/ 0 h 979708"/>
              <a:gd name="connsiteX53" fmla="*/ 6978337 w 7485146"/>
              <a:gd name="connsiteY53" fmla="*/ 307 h 979708"/>
              <a:gd name="connsiteX54" fmla="*/ 6986927 w 7485146"/>
              <a:gd name="connsiteY54" fmla="*/ 1229 h 979708"/>
              <a:gd name="connsiteX55" fmla="*/ 6995824 w 7485146"/>
              <a:gd name="connsiteY55" fmla="*/ 2150 h 979708"/>
              <a:gd name="connsiteX56" fmla="*/ 7004414 w 7485146"/>
              <a:gd name="connsiteY56" fmla="*/ 3687 h 979708"/>
              <a:gd name="connsiteX57" fmla="*/ 7013311 w 7485146"/>
              <a:gd name="connsiteY57" fmla="*/ 5223 h 979708"/>
              <a:gd name="connsiteX58" fmla="*/ 7021594 w 7485146"/>
              <a:gd name="connsiteY58" fmla="*/ 7680 h 979708"/>
              <a:gd name="connsiteX59" fmla="*/ 7030184 w 7485146"/>
              <a:gd name="connsiteY59" fmla="*/ 10138 h 979708"/>
              <a:gd name="connsiteX60" fmla="*/ 7038467 w 7485146"/>
              <a:gd name="connsiteY60" fmla="*/ 13518 h 979708"/>
              <a:gd name="connsiteX61" fmla="*/ 7046750 w 7485146"/>
              <a:gd name="connsiteY61" fmla="*/ 16897 h 979708"/>
              <a:gd name="connsiteX62" fmla="*/ 7054727 w 7485146"/>
              <a:gd name="connsiteY62" fmla="*/ 21198 h 979708"/>
              <a:gd name="connsiteX63" fmla="*/ 7062703 w 7485146"/>
              <a:gd name="connsiteY63" fmla="*/ 25499 h 979708"/>
              <a:gd name="connsiteX64" fmla="*/ 7070373 w 7485146"/>
              <a:gd name="connsiteY64" fmla="*/ 30415 h 979708"/>
              <a:gd name="connsiteX65" fmla="*/ 7077736 w 7485146"/>
              <a:gd name="connsiteY65" fmla="*/ 35638 h 979708"/>
              <a:gd name="connsiteX66" fmla="*/ 7085098 w 7485146"/>
              <a:gd name="connsiteY66" fmla="*/ 41475 h 979708"/>
              <a:gd name="connsiteX67" fmla="*/ 7092154 w 7485146"/>
              <a:gd name="connsiteY67" fmla="*/ 47312 h 979708"/>
              <a:gd name="connsiteX68" fmla="*/ 7098904 w 7485146"/>
              <a:gd name="connsiteY68" fmla="*/ 53764 h 979708"/>
              <a:gd name="connsiteX69" fmla="*/ 7431459 w 7485146"/>
              <a:gd name="connsiteY69" fmla="*/ 386793 h 979708"/>
              <a:gd name="connsiteX70" fmla="*/ 7437288 w 7485146"/>
              <a:gd name="connsiteY70" fmla="*/ 392937 h 979708"/>
              <a:gd name="connsiteX71" fmla="*/ 7443116 w 7485146"/>
              <a:gd name="connsiteY71" fmla="*/ 399696 h 979708"/>
              <a:gd name="connsiteX72" fmla="*/ 7448639 w 7485146"/>
              <a:gd name="connsiteY72" fmla="*/ 406455 h 979708"/>
              <a:gd name="connsiteX73" fmla="*/ 7453547 w 7485146"/>
              <a:gd name="connsiteY73" fmla="*/ 413828 h 979708"/>
              <a:gd name="connsiteX74" fmla="*/ 7458456 w 7485146"/>
              <a:gd name="connsiteY74" fmla="*/ 421509 h 979708"/>
              <a:gd name="connsiteX75" fmla="*/ 7462751 w 7485146"/>
              <a:gd name="connsiteY75" fmla="*/ 428882 h 979708"/>
              <a:gd name="connsiteX76" fmla="*/ 7466739 w 7485146"/>
              <a:gd name="connsiteY76" fmla="*/ 436870 h 979708"/>
              <a:gd name="connsiteX77" fmla="*/ 7470727 w 7485146"/>
              <a:gd name="connsiteY77" fmla="*/ 445165 h 979708"/>
              <a:gd name="connsiteX78" fmla="*/ 7473795 w 7485146"/>
              <a:gd name="connsiteY78" fmla="*/ 453153 h 979708"/>
              <a:gd name="connsiteX79" fmla="*/ 7476556 w 7485146"/>
              <a:gd name="connsiteY79" fmla="*/ 461755 h 979708"/>
              <a:gd name="connsiteX80" fmla="*/ 7479010 w 7485146"/>
              <a:gd name="connsiteY80" fmla="*/ 470357 h 979708"/>
              <a:gd name="connsiteX81" fmla="*/ 7481158 w 7485146"/>
              <a:gd name="connsiteY81" fmla="*/ 479266 h 979708"/>
              <a:gd name="connsiteX82" fmla="*/ 7482998 w 7485146"/>
              <a:gd name="connsiteY82" fmla="*/ 488483 h 979708"/>
              <a:gd name="connsiteX83" fmla="*/ 7483919 w 7485146"/>
              <a:gd name="connsiteY83" fmla="*/ 497700 h 979708"/>
              <a:gd name="connsiteX84" fmla="*/ 7484839 w 7485146"/>
              <a:gd name="connsiteY84" fmla="*/ 506916 h 979708"/>
              <a:gd name="connsiteX85" fmla="*/ 7485146 w 7485146"/>
              <a:gd name="connsiteY85" fmla="*/ 516440 h 979708"/>
              <a:gd name="connsiteX86" fmla="*/ 7484839 w 7485146"/>
              <a:gd name="connsiteY86" fmla="*/ 525964 h 979708"/>
              <a:gd name="connsiteX87" fmla="*/ 7483919 w 7485146"/>
              <a:gd name="connsiteY87" fmla="*/ 535181 h 979708"/>
              <a:gd name="connsiteX88" fmla="*/ 7482998 w 7485146"/>
              <a:gd name="connsiteY88" fmla="*/ 544397 h 979708"/>
              <a:gd name="connsiteX89" fmla="*/ 7481158 w 7485146"/>
              <a:gd name="connsiteY89" fmla="*/ 553307 h 979708"/>
              <a:gd name="connsiteX90" fmla="*/ 7479010 w 7485146"/>
              <a:gd name="connsiteY90" fmla="*/ 562524 h 979708"/>
              <a:gd name="connsiteX91" fmla="*/ 7476556 w 7485146"/>
              <a:gd name="connsiteY91" fmla="*/ 570819 h 979708"/>
              <a:gd name="connsiteX92" fmla="*/ 7473795 w 7485146"/>
              <a:gd name="connsiteY92" fmla="*/ 579421 h 979708"/>
              <a:gd name="connsiteX93" fmla="*/ 7470727 w 7485146"/>
              <a:gd name="connsiteY93" fmla="*/ 587716 h 979708"/>
              <a:gd name="connsiteX94" fmla="*/ 7466739 w 7485146"/>
              <a:gd name="connsiteY94" fmla="*/ 596011 h 979708"/>
              <a:gd name="connsiteX95" fmla="*/ 7462751 w 7485146"/>
              <a:gd name="connsiteY95" fmla="*/ 603691 h 979708"/>
              <a:gd name="connsiteX96" fmla="*/ 7458456 w 7485146"/>
              <a:gd name="connsiteY96" fmla="*/ 611679 h 979708"/>
              <a:gd name="connsiteX97" fmla="*/ 7453547 w 7485146"/>
              <a:gd name="connsiteY97" fmla="*/ 619052 h 979708"/>
              <a:gd name="connsiteX98" fmla="*/ 7448639 w 7485146"/>
              <a:gd name="connsiteY98" fmla="*/ 626426 h 979708"/>
              <a:gd name="connsiteX99" fmla="*/ 7443116 w 7485146"/>
              <a:gd name="connsiteY99" fmla="*/ 633185 h 979708"/>
              <a:gd name="connsiteX100" fmla="*/ 7437288 w 7485146"/>
              <a:gd name="connsiteY100" fmla="*/ 639943 h 979708"/>
              <a:gd name="connsiteX101" fmla="*/ 7431459 w 7485146"/>
              <a:gd name="connsiteY101" fmla="*/ 646088 h 979708"/>
              <a:gd name="connsiteX102" fmla="*/ 7098904 w 7485146"/>
              <a:gd name="connsiteY102" fmla="*/ 978809 h 979708"/>
              <a:gd name="connsiteX103" fmla="*/ 7098006 w 7485146"/>
              <a:gd name="connsiteY103" fmla="*/ 979708 h 979708"/>
              <a:gd name="connsiteX104" fmla="*/ 7189446 w 7485146"/>
              <a:gd name="connsiteY104" fmla="*/ 535154 h 979708"/>
              <a:gd name="connsiteX0-1" fmla="*/ 7098006 w 7485146"/>
              <a:gd name="connsiteY0-2" fmla="*/ 443714 h 979708"/>
              <a:gd name="connsiteX1-3" fmla="*/ 0 w 7485146"/>
              <a:gd name="connsiteY1-4" fmla="*/ 443714 h 979708"/>
              <a:gd name="connsiteX2-5" fmla="*/ 0 w 7485146"/>
              <a:gd name="connsiteY2-6" fmla="*/ 332875 h 979708"/>
              <a:gd name="connsiteX3-7" fmla="*/ 6865543 w 7485146"/>
              <a:gd name="connsiteY3-8" fmla="*/ 332875 h 979708"/>
              <a:gd name="connsiteX4-9" fmla="*/ 6839977 w 7485146"/>
              <a:gd name="connsiteY4-10" fmla="*/ 313673 h 979708"/>
              <a:gd name="connsiteX5-11" fmla="*/ 6833535 w 7485146"/>
              <a:gd name="connsiteY5-12" fmla="*/ 306607 h 979708"/>
              <a:gd name="connsiteX6-13" fmla="*/ 6827092 w 7485146"/>
              <a:gd name="connsiteY6-14" fmla="*/ 299541 h 979708"/>
              <a:gd name="connsiteX7-15" fmla="*/ 6821570 w 7485146"/>
              <a:gd name="connsiteY7-16" fmla="*/ 292475 h 979708"/>
              <a:gd name="connsiteX8-17" fmla="*/ 6816661 w 7485146"/>
              <a:gd name="connsiteY8-18" fmla="*/ 284487 h 979708"/>
              <a:gd name="connsiteX9-19" fmla="*/ 6811753 w 7485146"/>
              <a:gd name="connsiteY9-20" fmla="*/ 276807 h 979708"/>
              <a:gd name="connsiteX10-21" fmla="*/ 6807151 w 7485146"/>
              <a:gd name="connsiteY10-22" fmla="*/ 269126 h 979708"/>
              <a:gd name="connsiteX11-23" fmla="*/ 6803163 w 7485146"/>
              <a:gd name="connsiteY11-24" fmla="*/ 260831 h 979708"/>
              <a:gd name="connsiteX12-25" fmla="*/ 6799788 w 7485146"/>
              <a:gd name="connsiteY12-26" fmla="*/ 252844 h 979708"/>
              <a:gd name="connsiteX13-27" fmla="*/ 6796414 w 7485146"/>
              <a:gd name="connsiteY13-28" fmla="*/ 244241 h 979708"/>
              <a:gd name="connsiteX14-29" fmla="*/ 6793653 w 7485146"/>
              <a:gd name="connsiteY14-30" fmla="*/ 235639 h 979708"/>
              <a:gd name="connsiteX15-31" fmla="*/ 6791505 w 7485146"/>
              <a:gd name="connsiteY15-32" fmla="*/ 227344 h 979708"/>
              <a:gd name="connsiteX16-33" fmla="*/ 6789358 w 7485146"/>
              <a:gd name="connsiteY16-34" fmla="*/ 218742 h 979708"/>
              <a:gd name="connsiteX17-35" fmla="*/ 6788130 w 7485146"/>
              <a:gd name="connsiteY17-36" fmla="*/ 209832 h 979708"/>
              <a:gd name="connsiteX18-37" fmla="*/ 6786903 w 7485146"/>
              <a:gd name="connsiteY18-38" fmla="*/ 201230 h 979708"/>
              <a:gd name="connsiteX19-39" fmla="*/ 6786596 w 7485146"/>
              <a:gd name="connsiteY19-40" fmla="*/ 192321 h 979708"/>
              <a:gd name="connsiteX20-41" fmla="*/ 6786290 w 7485146"/>
              <a:gd name="connsiteY20-42" fmla="*/ 183719 h 979708"/>
              <a:gd name="connsiteX21-43" fmla="*/ 6786596 w 7485146"/>
              <a:gd name="connsiteY21-44" fmla="*/ 175116 h 979708"/>
              <a:gd name="connsiteX22-45" fmla="*/ 6786903 w 7485146"/>
              <a:gd name="connsiteY22-46" fmla="*/ 166207 h 979708"/>
              <a:gd name="connsiteX23-47" fmla="*/ 6788130 w 7485146"/>
              <a:gd name="connsiteY23-48" fmla="*/ 157298 h 979708"/>
              <a:gd name="connsiteX24-49" fmla="*/ 6789358 w 7485146"/>
              <a:gd name="connsiteY24-50" fmla="*/ 148388 h 979708"/>
              <a:gd name="connsiteX25-51" fmla="*/ 6791505 w 7485146"/>
              <a:gd name="connsiteY25-52" fmla="*/ 140093 h 979708"/>
              <a:gd name="connsiteX26-53" fmla="*/ 6793653 w 7485146"/>
              <a:gd name="connsiteY26-54" fmla="*/ 131491 h 979708"/>
              <a:gd name="connsiteX27-55" fmla="*/ 6796414 w 7485146"/>
              <a:gd name="connsiteY27-56" fmla="*/ 122889 h 979708"/>
              <a:gd name="connsiteX28-57" fmla="*/ 6799788 w 7485146"/>
              <a:gd name="connsiteY28-58" fmla="*/ 114594 h 979708"/>
              <a:gd name="connsiteX29-59" fmla="*/ 6803163 w 7485146"/>
              <a:gd name="connsiteY29-60" fmla="*/ 106299 h 979708"/>
              <a:gd name="connsiteX30-61" fmla="*/ 6807151 w 7485146"/>
              <a:gd name="connsiteY30-62" fmla="*/ 98311 h 979708"/>
              <a:gd name="connsiteX31-63" fmla="*/ 6811753 w 7485146"/>
              <a:gd name="connsiteY31-64" fmla="*/ 90630 h 979708"/>
              <a:gd name="connsiteX32-65" fmla="*/ 6816661 w 7485146"/>
              <a:gd name="connsiteY32-66" fmla="*/ 82643 h 979708"/>
              <a:gd name="connsiteX33-67" fmla="*/ 6821570 w 7485146"/>
              <a:gd name="connsiteY33-68" fmla="*/ 75269 h 979708"/>
              <a:gd name="connsiteX34-69" fmla="*/ 6827092 w 7485146"/>
              <a:gd name="connsiteY34-70" fmla="*/ 67896 h 979708"/>
              <a:gd name="connsiteX35-71" fmla="*/ 6833535 w 7485146"/>
              <a:gd name="connsiteY35-72" fmla="*/ 60830 h 979708"/>
              <a:gd name="connsiteX36-73" fmla="*/ 6839977 w 7485146"/>
              <a:gd name="connsiteY36-74" fmla="*/ 53764 h 979708"/>
              <a:gd name="connsiteX37-75" fmla="*/ 6846726 w 7485146"/>
              <a:gd name="connsiteY37-76" fmla="*/ 47312 h 979708"/>
              <a:gd name="connsiteX38-77" fmla="*/ 6854089 w 7485146"/>
              <a:gd name="connsiteY38-78" fmla="*/ 41475 h 979708"/>
              <a:gd name="connsiteX39-79" fmla="*/ 6861145 w 7485146"/>
              <a:gd name="connsiteY39-80" fmla="*/ 35638 h 979708"/>
              <a:gd name="connsiteX40-81" fmla="*/ 6868815 w 7485146"/>
              <a:gd name="connsiteY40-82" fmla="*/ 30415 h 979708"/>
              <a:gd name="connsiteX41-83" fmla="*/ 6876178 w 7485146"/>
              <a:gd name="connsiteY41-84" fmla="*/ 25499 h 979708"/>
              <a:gd name="connsiteX42-85" fmla="*/ 6884461 w 7485146"/>
              <a:gd name="connsiteY42-86" fmla="*/ 21198 h 979708"/>
              <a:gd name="connsiteX43-87" fmla="*/ 6892437 w 7485146"/>
              <a:gd name="connsiteY43-88" fmla="*/ 16897 h 979708"/>
              <a:gd name="connsiteX44-89" fmla="*/ 6900720 w 7485146"/>
              <a:gd name="connsiteY44-90" fmla="*/ 13518 h 979708"/>
              <a:gd name="connsiteX45-91" fmla="*/ 6908697 w 7485146"/>
              <a:gd name="connsiteY45-92" fmla="*/ 10138 h 979708"/>
              <a:gd name="connsiteX46-93" fmla="*/ 6917287 w 7485146"/>
              <a:gd name="connsiteY46-94" fmla="*/ 7680 h 979708"/>
              <a:gd name="connsiteX47-95" fmla="*/ 6925877 w 7485146"/>
              <a:gd name="connsiteY47-96" fmla="*/ 5223 h 979708"/>
              <a:gd name="connsiteX48-97" fmla="*/ 6934467 w 7485146"/>
              <a:gd name="connsiteY48-98" fmla="*/ 3687 h 979708"/>
              <a:gd name="connsiteX49-99" fmla="*/ 6943364 w 7485146"/>
              <a:gd name="connsiteY49-100" fmla="*/ 2150 h 979708"/>
              <a:gd name="connsiteX50-101" fmla="*/ 6951647 w 7485146"/>
              <a:gd name="connsiteY50-102" fmla="*/ 1229 h 979708"/>
              <a:gd name="connsiteX51-103" fmla="*/ 6960544 w 7485146"/>
              <a:gd name="connsiteY51-104" fmla="*/ 307 h 979708"/>
              <a:gd name="connsiteX52-105" fmla="*/ 6969440 w 7485146"/>
              <a:gd name="connsiteY52-106" fmla="*/ 0 h 979708"/>
              <a:gd name="connsiteX53-107" fmla="*/ 6978337 w 7485146"/>
              <a:gd name="connsiteY53-108" fmla="*/ 307 h 979708"/>
              <a:gd name="connsiteX54-109" fmla="*/ 6986927 w 7485146"/>
              <a:gd name="connsiteY54-110" fmla="*/ 1229 h 979708"/>
              <a:gd name="connsiteX55-111" fmla="*/ 6995824 w 7485146"/>
              <a:gd name="connsiteY55-112" fmla="*/ 2150 h 979708"/>
              <a:gd name="connsiteX56-113" fmla="*/ 7004414 w 7485146"/>
              <a:gd name="connsiteY56-114" fmla="*/ 3687 h 979708"/>
              <a:gd name="connsiteX57-115" fmla="*/ 7013311 w 7485146"/>
              <a:gd name="connsiteY57-116" fmla="*/ 5223 h 979708"/>
              <a:gd name="connsiteX58-117" fmla="*/ 7021594 w 7485146"/>
              <a:gd name="connsiteY58-118" fmla="*/ 7680 h 979708"/>
              <a:gd name="connsiteX59-119" fmla="*/ 7030184 w 7485146"/>
              <a:gd name="connsiteY59-120" fmla="*/ 10138 h 979708"/>
              <a:gd name="connsiteX60-121" fmla="*/ 7038467 w 7485146"/>
              <a:gd name="connsiteY60-122" fmla="*/ 13518 h 979708"/>
              <a:gd name="connsiteX61-123" fmla="*/ 7046750 w 7485146"/>
              <a:gd name="connsiteY61-124" fmla="*/ 16897 h 979708"/>
              <a:gd name="connsiteX62-125" fmla="*/ 7054727 w 7485146"/>
              <a:gd name="connsiteY62-126" fmla="*/ 21198 h 979708"/>
              <a:gd name="connsiteX63-127" fmla="*/ 7062703 w 7485146"/>
              <a:gd name="connsiteY63-128" fmla="*/ 25499 h 979708"/>
              <a:gd name="connsiteX64-129" fmla="*/ 7070373 w 7485146"/>
              <a:gd name="connsiteY64-130" fmla="*/ 30415 h 979708"/>
              <a:gd name="connsiteX65-131" fmla="*/ 7077736 w 7485146"/>
              <a:gd name="connsiteY65-132" fmla="*/ 35638 h 979708"/>
              <a:gd name="connsiteX66-133" fmla="*/ 7085098 w 7485146"/>
              <a:gd name="connsiteY66-134" fmla="*/ 41475 h 979708"/>
              <a:gd name="connsiteX67-135" fmla="*/ 7092154 w 7485146"/>
              <a:gd name="connsiteY67-136" fmla="*/ 47312 h 979708"/>
              <a:gd name="connsiteX68-137" fmla="*/ 7098904 w 7485146"/>
              <a:gd name="connsiteY68-138" fmla="*/ 53764 h 979708"/>
              <a:gd name="connsiteX69-139" fmla="*/ 7431459 w 7485146"/>
              <a:gd name="connsiteY69-140" fmla="*/ 386793 h 979708"/>
              <a:gd name="connsiteX70-141" fmla="*/ 7437288 w 7485146"/>
              <a:gd name="connsiteY70-142" fmla="*/ 392937 h 979708"/>
              <a:gd name="connsiteX71-143" fmla="*/ 7443116 w 7485146"/>
              <a:gd name="connsiteY71-144" fmla="*/ 399696 h 979708"/>
              <a:gd name="connsiteX72-145" fmla="*/ 7448639 w 7485146"/>
              <a:gd name="connsiteY72-146" fmla="*/ 406455 h 979708"/>
              <a:gd name="connsiteX73-147" fmla="*/ 7453547 w 7485146"/>
              <a:gd name="connsiteY73-148" fmla="*/ 413828 h 979708"/>
              <a:gd name="connsiteX74-149" fmla="*/ 7458456 w 7485146"/>
              <a:gd name="connsiteY74-150" fmla="*/ 421509 h 979708"/>
              <a:gd name="connsiteX75-151" fmla="*/ 7462751 w 7485146"/>
              <a:gd name="connsiteY75-152" fmla="*/ 428882 h 979708"/>
              <a:gd name="connsiteX76-153" fmla="*/ 7466739 w 7485146"/>
              <a:gd name="connsiteY76-154" fmla="*/ 436870 h 979708"/>
              <a:gd name="connsiteX77-155" fmla="*/ 7470727 w 7485146"/>
              <a:gd name="connsiteY77-156" fmla="*/ 445165 h 979708"/>
              <a:gd name="connsiteX78-157" fmla="*/ 7473795 w 7485146"/>
              <a:gd name="connsiteY78-158" fmla="*/ 453153 h 979708"/>
              <a:gd name="connsiteX79-159" fmla="*/ 7476556 w 7485146"/>
              <a:gd name="connsiteY79-160" fmla="*/ 461755 h 979708"/>
              <a:gd name="connsiteX80-161" fmla="*/ 7479010 w 7485146"/>
              <a:gd name="connsiteY80-162" fmla="*/ 470357 h 979708"/>
              <a:gd name="connsiteX81-163" fmla="*/ 7481158 w 7485146"/>
              <a:gd name="connsiteY81-164" fmla="*/ 479266 h 979708"/>
              <a:gd name="connsiteX82-165" fmla="*/ 7482998 w 7485146"/>
              <a:gd name="connsiteY82-166" fmla="*/ 488483 h 979708"/>
              <a:gd name="connsiteX83-167" fmla="*/ 7483919 w 7485146"/>
              <a:gd name="connsiteY83-168" fmla="*/ 497700 h 979708"/>
              <a:gd name="connsiteX84-169" fmla="*/ 7484839 w 7485146"/>
              <a:gd name="connsiteY84-170" fmla="*/ 506916 h 979708"/>
              <a:gd name="connsiteX85-171" fmla="*/ 7485146 w 7485146"/>
              <a:gd name="connsiteY85-172" fmla="*/ 516440 h 979708"/>
              <a:gd name="connsiteX86-173" fmla="*/ 7484839 w 7485146"/>
              <a:gd name="connsiteY86-174" fmla="*/ 525964 h 979708"/>
              <a:gd name="connsiteX87-175" fmla="*/ 7483919 w 7485146"/>
              <a:gd name="connsiteY87-176" fmla="*/ 535181 h 979708"/>
              <a:gd name="connsiteX88-177" fmla="*/ 7482998 w 7485146"/>
              <a:gd name="connsiteY88-178" fmla="*/ 544397 h 979708"/>
              <a:gd name="connsiteX89-179" fmla="*/ 7481158 w 7485146"/>
              <a:gd name="connsiteY89-180" fmla="*/ 553307 h 979708"/>
              <a:gd name="connsiteX90-181" fmla="*/ 7479010 w 7485146"/>
              <a:gd name="connsiteY90-182" fmla="*/ 562524 h 979708"/>
              <a:gd name="connsiteX91-183" fmla="*/ 7476556 w 7485146"/>
              <a:gd name="connsiteY91-184" fmla="*/ 570819 h 979708"/>
              <a:gd name="connsiteX92-185" fmla="*/ 7473795 w 7485146"/>
              <a:gd name="connsiteY92-186" fmla="*/ 579421 h 979708"/>
              <a:gd name="connsiteX93-187" fmla="*/ 7470727 w 7485146"/>
              <a:gd name="connsiteY93-188" fmla="*/ 587716 h 979708"/>
              <a:gd name="connsiteX94-189" fmla="*/ 7466739 w 7485146"/>
              <a:gd name="connsiteY94-190" fmla="*/ 596011 h 979708"/>
              <a:gd name="connsiteX95-191" fmla="*/ 7462751 w 7485146"/>
              <a:gd name="connsiteY95-192" fmla="*/ 603691 h 979708"/>
              <a:gd name="connsiteX96-193" fmla="*/ 7458456 w 7485146"/>
              <a:gd name="connsiteY96-194" fmla="*/ 611679 h 979708"/>
              <a:gd name="connsiteX97-195" fmla="*/ 7453547 w 7485146"/>
              <a:gd name="connsiteY97-196" fmla="*/ 619052 h 979708"/>
              <a:gd name="connsiteX98-197" fmla="*/ 7448639 w 7485146"/>
              <a:gd name="connsiteY98-198" fmla="*/ 626426 h 979708"/>
              <a:gd name="connsiteX99-199" fmla="*/ 7443116 w 7485146"/>
              <a:gd name="connsiteY99-200" fmla="*/ 633185 h 979708"/>
              <a:gd name="connsiteX100-201" fmla="*/ 7437288 w 7485146"/>
              <a:gd name="connsiteY100-202" fmla="*/ 639943 h 979708"/>
              <a:gd name="connsiteX101-203" fmla="*/ 7431459 w 7485146"/>
              <a:gd name="connsiteY101-204" fmla="*/ 646088 h 979708"/>
              <a:gd name="connsiteX102-205" fmla="*/ 7098904 w 7485146"/>
              <a:gd name="connsiteY102-206" fmla="*/ 978809 h 979708"/>
              <a:gd name="connsiteX103-207" fmla="*/ 7098006 w 7485146"/>
              <a:gd name="connsiteY103-208" fmla="*/ 979708 h 979708"/>
              <a:gd name="connsiteX0-209" fmla="*/ 0 w 7485146"/>
              <a:gd name="connsiteY0-210" fmla="*/ 443714 h 979708"/>
              <a:gd name="connsiteX1-211" fmla="*/ 0 w 7485146"/>
              <a:gd name="connsiteY1-212" fmla="*/ 332875 h 979708"/>
              <a:gd name="connsiteX2-213" fmla="*/ 6865543 w 7485146"/>
              <a:gd name="connsiteY2-214" fmla="*/ 332875 h 979708"/>
              <a:gd name="connsiteX3-215" fmla="*/ 6839977 w 7485146"/>
              <a:gd name="connsiteY3-216" fmla="*/ 313673 h 979708"/>
              <a:gd name="connsiteX4-217" fmla="*/ 6833535 w 7485146"/>
              <a:gd name="connsiteY4-218" fmla="*/ 306607 h 979708"/>
              <a:gd name="connsiteX5-219" fmla="*/ 6827092 w 7485146"/>
              <a:gd name="connsiteY5-220" fmla="*/ 299541 h 979708"/>
              <a:gd name="connsiteX6-221" fmla="*/ 6821570 w 7485146"/>
              <a:gd name="connsiteY6-222" fmla="*/ 292475 h 979708"/>
              <a:gd name="connsiteX7-223" fmla="*/ 6816661 w 7485146"/>
              <a:gd name="connsiteY7-224" fmla="*/ 284487 h 979708"/>
              <a:gd name="connsiteX8-225" fmla="*/ 6811753 w 7485146"/>
              <a:gd name="connsiteY8-226" fmla="*/ 276807 h 979708"/>
              <a:gd name="connsiteX9-227" fmla="*/ 6807151 w 7485146"/>
              <a:gd name="connsiteY9-228" fmla="*/ 269126 h 979708"/>
              <a:gd name="connsiteX10-229" fmla="*/ 6803163 w 7485146"/>
              <a:gd name="connsiteY10-230" fmla="*/ 260831 h 979708"/>
              <a:gd name="connsiteX11-231" fmla="*/ 6799788 w 7485146"/>
              <a:gd name="connsiteY11-232" fmla="*/ 252844 h 979708"/>
              <a:gd name="connsiteX12-233" fmla="*/ 6796414 w 7485146"/>
              <a:gd name="connsiteY12-234" fmla="*/ 244241 h 979708"/>
              <a:gd name="connsiteX13-235" fmla="*/ 6793653 w 7485146"/>
              <a:gd name="connsiteY13-236" fmla="*/ 235639 h 979708"/>
              <a:gd name="connsiteX14-237" fmla="*/ 6791505 w 7485146"/>
              <a:gd name="connsiteY14-238" fmla="*/ 227344 h 979708"/>
              <a:gd name="connsiteX15-239" fmla="*/ 6789358 w 7485146"/>
              <a:gd name="connsiteY15-240" fmla="*/ 218742 h 979708"/>
              <a:gd name="connsiteX16-241" fmla="*/ 6788130 w 7485146"/>
              <a:gd name="connsiteY16-242" fmla="*/ 209832 h 979708"/>
              <a:gd name="connsiteX17-243" fmla="*/ 6786903 w 7485146"/>
              <a:gd name="connsiteY17-244" fmla="*/ 201230 h 979708"/>
              <a:gd name="connsiteX18-245" fmla="*/ 6786596 w 7485146"/>
              <a:gd name="connsiteY18-246" fmla="*/ 192321 h 979708"/>
              <a:gd name="connsiteX19-247" fmla="*/ 6786290 w 7485146"/>
              <a:gd name="connsiteY19-248" fmla="*/ 183719 h 979708"/>
              <a:gd name="connsiteX20-249" fmla="*/ 6786596 w 7485146"/>
              <a:gd name="connsiteY20-250" fmla="*/ 175116 h 979708"/>
              <a:gd name="connsiteX21-251" fmla="*/ 6786903 w 7485146"/>
              <a:gd name="connsiteY21-252" fmla="*/ 166207 h 979708"/>
              <a:gd name="connsiteX22-253" fmla="*/ 6788130 w 7485146"/>
              <a:gd name="connsiteY22-254" fmla="*/ 157298 h 979708"/>
              <a:gd name="connsiteX23-255" fmla="*/ 6789358 w 7485146"/>
              <a:gd name="connsiteY23-256" fmla="*/ 148388 h 979708"/>
              <a:gd name="connsiteX24-257" fmla="*/ 6791505 w 7485146"/>
              <a:gd name="connsiteY24-258" fmla="*/ 140093 h 979708"/>
              <a:gd name="connsiteX25-259" fmla="*/ 6793653 w 7485146"/>
              <a:gd name="connsiteY25-260" fmla="*/ 131491 h 979708"/>
              <a:gd name="connsiteX26-261" fmla="*/ 6796414 w 7485146"/>
              <a:gd name="connsiteY26-262" fmla="*/ 122889 h 979708"/>
              <a:gd name="connsiteX27-263" fmla="*/ 6799788 w 7485146"/>
              <a:gd name="connsiteY27-264" fmla="*/ 114594 h 979708"/>
              <a:gd name="connsiteX28-265" fmla="*/ 6803163 w 7485146"/>
              <a:gd name="connsiteY28-266" fmla="*/ 106299 h 979708"/>
              <a:gd name="connsiteX29-267" fmla="*/ 6807151 w 7485146"/>
              <a:gd name="connsiteY29-268" fmla="*/ 98311 h 979708"/>
              <a:gd name="connsiteX30-269" fmla="*/ 6811753 w 7485146"/>
              <a:gd name="connsiteY30-270" fmla="*/ 90630 h 979708"/>
              <a:gd name="connsiteX31-271" fmla="*/ 6816661 w 7485146"/>
              <a:gd name="connsiteY31-272" fmla="*/ 82643 h 979708"/>
              <a:gd name="connsiteX32-273" fmla="*/ 6821570 w 7485146"/>
              <a:gd name="connsiteY32-274" fmla="*/ 75269 h 979708"/>
              <a:gd name="connsiteX33-275" fmla="*/ 6827092 w 7485146"/>
              <a:gd name="connsiteY33-276" fmla="*/ 67896 h 979708"/>
              <a:gd name="connsiteX34-277" fmla="*/ 6833535 w 7485146"/>
              <a:gd name="connsiteY34-278" fmla="*/ 60830 h 979708"/>
              <a:gd name="connsiteX35-279" fmla="*/ 6839977 w 7485146"/>
              <a:gd name="connsiteY35-280" fmla="*/ 53764 h 979708"/>
              <a:gd name="connsiteX36-281" fmla="*/ 6846726 w 7485146"/>
              <a:gd name="connsiteY36-282" fmla="*/ 47312 h 979708"/>
              <a:gd name="connsiteX37-283" fmla="*/ 6854089 w 7485146"/>
              <a:gd name="connsiteY37-284" fmla="*/ 41475 h 979708"/>
              <a:gd name="connsiteX38-285" fmla="*/ 6861145 w 7485146"/>
              <a:gd name="connsiteY38-286" fmla="*/ 35638 h 979708"/>
              <a:gd name="connsiteX39-287" fmla="*/ 6868815 w 7485146"/>
              <a:gd name="connsiteY39-288" fmla="*/ 30415 h 979708"/>
              <a:gd name="connsiteX40-289" fmla="*/ 6876178 w 7485146"/>
              <a:gd name="connsiteY40-290" fmla="*/ 25499 h 979708"/>
              <a:gd name="connsiteX41-291" fmla="*/ 6884461 w 7485146"/>
              <a:gd name="connsiteY41-292" fmla="*/ 21198 h 979708"/>
              <a:gd name="connsiteX42-293" fmla="*/ 6892437 w 7485146"/>
              <a:gd name="connsiteY42-294" fmla="*/ 16897 h 979708"/>
              <a:gd name="connsiteX43-295" fmla="*/ 6900720 w 7485146"/>
              <a:gd name="connsiteY43-296" fmla="*/ 13518 h 979708"/>
              <a:gd name="connsiteX44-297" fmla="*/ 6908697 w 7485146"/>
              <a:gd name="connsiteY44-298" fmla="*/ 10138 h 979708"/>
              <a:gd name="connsiteX45-299" fmla="*/ 6917287 w 7485146"/>
              <a:gd name="connsiteY45-300" fmla="*/ 7680 h 979708"/>
              <a:gd name="connsiteX46-301" fmla="*/ 6925877 w 7485146"/>
              <a:gd name="connsiteY46-302" fmla="*/ 5223 h 979708"/>
              <a:gd name="connsiteX47-303" fmla="*/ 6934467 w 7485146"/>
              <a:gd name="connsiteY47-304" fmla="*/ 3687 h 979708"/>
              <a:gd name="connsiteX48-305" fmla="*/ 6943364 w 7485146"/>
              <a:gd name="connsiteY48-306" fmla="*/ 2150 h 979708"/>
              <a:gd name="connsiteX49-307" fmla="*/ 6951647 w 7485146"/>
              <a:gd name="connsiteY49-308" fmla="*/ 1229 h 979708"/>
              <a:gd name="connsiteX50-309" fmla="*/ 6960544 w 7485146"/>
              <a:gd name="connsiteY50-310" fmla="*/ 307 h 979708"/>
              <a:gd name="connsiteX51-311" fmla="*/ 6969440 w 7485146"/>
              <a:gd name="connsiteY51-312" fmla="*/ 0 h 979708"/>
              <a:gd name="connsiteX52-313" fmla="*/ 6978337 w 7485146"/>
              <a:gd name="connsiteY52-314" fmla="*/ 307 h 979708"/>
              <a:gd name="connsiteX53-315" fmla="*/ 6986927 w 7485146"/>
              <a:gd name="connsiteY53-316" fmla="*/ 1229 h 979708"/>
              <a:gd name="connsiteX54-317" fmla="*/ 6995824 w 7485146"/>
              <a:gd name="connsiteY54-318" fmla="*/ 2150 h 979708"/>
              <a:gd name="connsiteX55-319" fmla="*/ 7004414 w 7485146"/>
              <a:gd name="connsiteY55-320" fmla="*/ 3687 h 979708"/>
              <a:gd name="connsiteX56-321" fmla="*/ 7013311 w 7485146"/>
              <a:gd name="connsiteY56-322" fmla="*/ 5223 h 979708"/>
              <a:gd name="connsiteX57-323" fmla="*/ 7021594 w 7485146"/>
              <a:gd name="connsiteY57-324" fmla="*/ 7680 h 979708"/>
              <a:gd name="connsiteX58-325" fmla="*/ 7030184 w 7485146"/>
              <a:gd name="connsiteY58-326" fmla="*/ 10138 h 979708"/>
              <a:gd name="connsiteX59-327" fmla="*/ 7038467 w 7485146"/>
              <a:gd name="connsiteY59-328" fmla="*/ 13518 h 979708"/>
              <a:gd name="connsiteX60-329" fmla="*/ 7046750 w 7485146"/>
              <a:gd name="connsiteY60-330" fmla="*/ 16897 h 979708"/>
              <a:gd name="connsiteX61-331" fmla="*/ 7054727 w 7485146"/>
              <a:gd name="connsiteY61-332" fmla="*/ 21198 h 979708"/>
              <a:gd name="connsiteX62-333" fmla="*/ 7062703 w 7485146"/>
              <a:gd name="connsiteY62-334" fmla="*/ 25499 h 979708"/>
              <a:gd name="connsiteX63-335" fmla="*/ 7070373 w 7485146"/>
              <a:gd name="connsiteY63-336" fmla="*/ 30415 h 979708"/>
              <a:gd name="connsiteX64-337" fmla="*/ 7077736 w 7485146"/>
              <a:gd name="connsiteY64-338" fmla="*/ 35638 h 979708"/>
              <a:gd name="connsiteX65-339" fmla="*/ 7085098 w 7485146"/>
              <a:gd name="connsiteY65-340" fmla="*/ 41475 h 979708"/>
              <a:gd name="connsiteX66-341" fmla="*/ 7092154 w 7485146"/>
              <a:gd name="connsiteY66-342" fmla="*/ 47312 h 979708"/>
              <a:gd name="connsiteX67-343" fmla="*/ 7098904 w 7485146"/>
              <a:gd name="connsiteY67-344" fmla="*/ 53764 h 979708"/>
              <a:gd name="connsiteX68-345" fmla="*/ 7431459 w 7485146"/>
              <a:gd name="connsiteY68-346" fmla="*/ 386793 h 979708"/>
              <a:gd name="connsiteX69-347" fmla="*/ 7437288 w 7485146"/>
              <a:gd name="connsiteY69-348" fmla="*/ 392937 h 979708"/>
              <a:gd name="connsiteX70-349" fmla="*/ 7443116 w 7485146"/>
              <a:gd name="connsiteY70-350" fmla="*/ 399696 h 979708"/>
              <a:gd name="connsiteX71-351" fmla="*/ 7448639 w 7485146"/>
              <a:gd name="connsiteY71-352" fmla="*/ 406455 h 979708"/>
              <a:gd name="connsiteX72-353" fmla="*/ 7453547 w 7485146"/>
              <a:gd name="connsiteY72-354" fmla="*/ 413828 h 979708"/>
              <a:gd name="connsiteX73-355" fmla="*/ 7458456 w 7485146"/>
              <a:gd name="connsiteY73-356" fmla="*/ 421509 h 979708"/>
              <a:gd name="connsiteX74-357" fmla="*/ 7462751 w 7485146"/>
              <a:gd name="connsiteY74-358" fmla="*/ 428882 h 979708"/>
              <a:gd name="connsiteX75-359" fmla="*/ 7466739 w 7485146"/>
              <a:gd name="connsiteY75-360" fmla="*/ 436870 h 979708"/>
              <a:gd name="connsiteX76-361" fmla="*/ 7470727 w 7485146"/>
              <a:gd name="connsiteY76-362" fmla="*/ 445165 h 979708"/>
              <a:gd name="connsiteX77-363" fmla="*/ 7473795 w 7485146"/>
              <a:gd name="connsiteY77-364" fmla="*/ 453153 h 979708"/>
              <a:gd name="connsiteX78-365" fmla="*/ 7476556 w 7485146"/>
              <a:gd name="connsiteY78-366" fmla="*/ 461755 h 979708"/>
              <a:gd name="connsiteX79-367" fmla="*/ 7479010 w 7485146"/>
              <a:gd name="connsiteY79-368" fmla="*/ 470357 h 979708"/>
              <a:gd name="connsiteX80-369" fmla="*/ 7481158 w 7485146"/>
              <a:gd name="connsiteY80-370" fmla="*/ 479266 h 979708"/>
              <a:gd name="connsiteX81-371" fmla="*/ 7482998 w 7485146"/>
              <a:gd name="connsiteY81-372" fmla="*/ 488483 h 979708"/>
              <a:gd name="connsiteX82-373" fmla="*/ 7483919 w 7485146"/>
              <a:gd name="connsiteY82-374" fmla="*/ 497700 h 979708"/>
              <a:gd name="connsiteX83-375" fmla="*/ 7484839 w 7485146"/>
              <a:gd name="connsiteY83-376" fmla="*/ 506916 h 979708"/>
              <a:gd name="connsiteX84-377" fmla="*/ 7485146 w 7485146"/>
              <a:gd name="connsiteY84-378" fmla="*/ 516440 h 979708"/>
              <a:gd name="connsiteX85-379" fmla="*/ 7484839 w 7485146"/>
              <a:gd name="connsiteY85-380" fmla="*/ 525964 h 979708"/>
              <a:gd name="connsiteX86-381" fmla="*/ 7483919 w 7485146"/>
              <a:gd name="connsiteY86-382" fmla="*/ 535181 h 979708"/>
              <a:gd name="connsiteX87-383" fmla="*/ 7482998 w 7485146"/>
              <a:gd name="connsiteY87-384" fmla="*/ 544397 h 979708"/>
              <a:gd name="connsiteX88-385" fmla="*/ 7481158 w 7485146"/>
              <a:gd name="connsiteY88-386" fmla="*/ 553307 h 979708"/>
              <a:gd name="connsiteX89-387" fmla="*/ 7479010 w 7485146"/>
              <a:gd name="connsiteY89-388" fmla="*/ 562524 h 979708"/>
              <a:gd name="connsiteX90-389" fmla="*/ 7476556 w 7485146"/>
              <a:gd name="connsiteY90-390" fmla="*/ 570819 h 979708"/>
              <a:gd name="connsiteX91-391" fmla="*/ 7473795 w 7485146"/>
              <a:gd name="connsiteY91-392" fmla="*/ 579421 h 979708"/>
              <a:gd name="connsiteX92-393" fmla="*/ 7470727 w 7485146"/>
              <a:gd name="connsiteY92-394" fmla="*/ 587716 h 979708"/>
              <a:gd name="connsiteX93-395" fmla="*/ 7466739 w 7485146"/>
              <a:gd name="connsiteY93-396" fmla="*/ 596011 h 979708"/>
              <a:gd name="connsiteX94-397" fmla="*/ 7462751 w 7485146"/>
              <a:gd name="connsiteY94-398" fmla="*/ 603691 h 979708"/>
              <a:gd name="connsiteX95-399" fmla="*/ 7458456 w 7485146"/>
              <a:gd name="connsiteY95-400" fmla="*/ 611679 h 979708"/>
              <a:gd name="connsiteX96-401" fmla="*/ 7453547 w 7485146"/>
              <a:gd name="connsiteY96-402" fmla="*/ 619052 h 979708"/>
              <a:gd name="connsiteX97-403" fmla="*/ 7448639 w 7485146"/>
              <a:gd name="connsiteY97-404" fmla="*/ 626426 h 979708"/>
              <a:gd name="connsiteX98-405" fmla="*/ 7443116 w 7485146"/>
              <a:gd name="connsiteY98-406" fmla="*/ 633185 h 979708"/>
              <a:gd name="connsiteX99-407" fmla="*/ 7437288 w 7485146"/>
              <a:gd name="connsiteY99-408" fmla="*/ 639943 h 979708"/>
              <a:gd name="connsiteX100-409" fmla="*/ 7431459 w 7485146"/>
              <a:gd name="connsiteY100-410" fmla="*/ 646088 h 979708"/>
              <a:gd name="connsiteX101-411" fmla="*/ 7098904 w 7485146"/>
              <a:gd name="connsiteY101-412" fmla="*/ 978809 h 979708"/>
              <a:gd name="connsiteX102-413" fmla="*/ 7098006 w 7485146"/>
              <a:gd name="connsiteY102-414" fmla="*/ 979708 h 979708"/>
              <a:gd name="connsiteX0-415" fmla="*/ 0 w 7485146"/>
              <a:gd name="connsiteY0-416" fmla="*/ 332875 h 979708"/>
              <a:gd name="connsiteX1-417" fmla="*/ 6865543 w 7485146"/>
              <a:gd name="connsiteY1-418" fmla="*/ 332875 h 979708"/>
              <a:gd name="connsiteX2-419" fmla="*/ 6839977 w 7485146"/>
              <a:gd name="connsiteY2-420" fmla="*/ 313673 h 979708"/>
              <a:gd name="connsiteX3-421" fmla="*/ 6833535 w 7485146"/>
              <a:gd name="connsiteY3-422" fmla="*/ 306607 h 979708"/>
              <a:gd name="connsiteX4-423" fmla="*/ 6827092 w 7485146"/>
              <a:gd name="connsiteY4-424" fmla="*/ 299541 h 979708"/>
              <a:gd name="connsiteX5-425" fmla="*/ 6821570 w 7485146"/>
              <a:gd name="connsiteY5-426" fmla="*/ 292475 h 979708"/>
              <a:gd name="connsiteX6-427" fmla="*/ 6816661 w 7485146"/>
              <a:gd name="connsiteY6-428" fmla="*/ 284487 h 979708"/>
              <a:gd name="connsiteX7-429" fmla="*/ 6811753 w 7485146"/>
              <a:gd name="connsiteY7-430" fmla="*/ 276807 h 979708"/>
              <a:gd name="connsiteX8-431" fmla="*/ 6807151 w 7485146"/>
              <a:gd name="connsiteY8-432" fmla="*/ 269126 h 979708"/>
              <a:gd name="connsiteX9-433" fmla="*/ 6803163 w 7485146"/>
              <a:gd name="connsiteY9-434" fmla="*/ 260831 h 979708"/>
              <a:gd name="connsiteX10-435" fmla="*/ 6799788 w 7485146"/>
              <a:gd name="connsiteY10-436" fmla="*/ 252844 h 979708"/>
              <a:gd name="connsiteX11-437" fmla="*/ 6796414 w 7485146"/>
              <a:gd name="connsiteY11-438" fmla="*/ 244241 h 979708"/>
              <a:gd name="connsiteX12-439" fmla="*/ 6793653 w 7485146"/>
              <a:gd name="connsiteY12-440" fmla="*/ 235639 h 979708"/>
              <a:gd name="connsiteX13-441" fmla="*/ 6791505 w 7485146"/>
              <a:gd name="connsiteY13-442" fmla="*/ 227344 h 979708"/>
              <a:gd name="connsiteX14-443" fmla="*/ 6789358 w 7485146"/>
              <a:gd name="connsiteY14-444" fmla="*/ 218742 h 979708"/>
              <a:gd name="connsiteX15-445" fmla="*/ 6788130 w 7485146"/>
              <a:gd name="connsiteY15-446" fmla="*/ 209832 h 979708"/>
              <a:gd name="connsiteX16-447" fmla="*/ 6786903 w 7485146"/>
              <a:gd name="connsiteY16-448" fmla="*/ 201230 h 979708"/>
              <a:gd name="connsiteX17-449" fmla="*/ 6786596 w 7485146"/>
              <a:gd name="connsiteY17-450" fmla="*/ 192321 h 979708"/>
              <a:gd name="connsiteX18-451" fmla="*/ 6786290 w 7485146"/>
              <a:gd name="connsiteY18-452" fmla="*/ 183719 h 979708"/>
              <a:gd name="connsiteX19-453" fmla="*/ 6786596 w 7485146"/>
              <a:gd name="connsiteY19-454" fmla="*/ 175116 h 979708"/>
              <a:gd name="connsiteX20-455" fmla="*/ 6786903 w 7485146"/>
              <a:gd name="connsiteY20-456" fmla="*/ 166207 h 979708"/>
              <a:gd name="connsiteX21-457" fmla="*/ 6788130 w 7485146"/>
              <a:gd name="connsiteY21-458" fmla="*/ 157298 h 979708"/>
              <a:gd name="connsiteX22-459" fmla="*/ 6789358 w 7485146"/>
              <a:gd name="connsiteY22-460" fmla="*/ 148388 h 979708"/>
              <a:gd name="connsiteX23-461" fmla="*/ 6791505 w 7485146"/>
              <a:gd name="connsiteY23-462" fmla="*/ 140093 h 979708"/>
              <a:gd name="connsiteX24-463" fmla="*/ 6793653 w 7485146"/>
              <a:gd name="connsiteY24-464" fmla="*/ 131491 h 979708"/>
              <a:gd name="connsiteX25-465" fmla="*/ 6796414 w 7485146"/>
              <a:gd name="connsiteY25-466" fmla="*/ 122889 h 979708"/>
              <a:gd name="connsiteX26-467" fmla="*/ 6799788 w 7485146"/>
              <a:gd name="connsiteY26-468" fmla="*/ 114594 h 979708"/>
              <a:gd name="connsiteX27-469" fmla="*/ 6803163 w 7485146"/>
              <a:gd name="connsiteY27-470" fmla="*/ 106299 h 979708"/>
              <a:gd name="connsiteX28-471" fmla="*/ 6807151 w 7485146"/>
              <a:gd name="connsiteY28-472" fmla="*/ 98311 h 979708"/>
              <a:gd name="connsiteX29-473" fmla="*/ 6811753 w 7485146"/>
              <a:gd name="connsiteY29-474" fmla="*/ 90630 h 979708"/>
              <a:gd name="connsiteX30-475" fmla="*/ 6816661 w 7485146"/>
              <a:gd name="connsiteY30-476" fmla="*/ 82643 h 979708"/>
              <a:gd name="connsiteX31-477" fmla="*/ 6821570 w 7485146"/>
              <a:gd name="connsiteY31-478" fmla="*/ 75269 h 979708"/>
              <a:gd name="connsiteX32-479" fmla="*/ 6827092 w 7485146"/>
              <a:gd name="connsiteY32-480" fmla="*/ 67896 h 979708"/>
              <a:gd name="connsiteX33-481" fmla="*/ 6833535 w 7485146"/>
              <a:gd name="connsiteY33-482" fmla="*/ 60830 h 979708"/>
              <a:gd name="connsiteX34-483" fmla="*/ 6839977 w 7485146"/>
              <a:gd name="connsiteY34-484" fmla="*/ 53764 h 979708"/>
              <a:gd name="connsiteX35-485" fmla="*/ 6846726 w 7485146"/>
              <a:gd name="connsiteY35-486" fmla="*/ 47312 h 979708"/>
              <a:gd name="connsiteX36-487" fmla="*/ 6854089 w 7485146"/>
              <a:gd name="connsiteY36-488" fmla="*/ 41475 h 979708"/>
              <a:gd name="connsiteX37-489" fmla="*/ 6861145 w 7485146"/>
              <a:gd name="connsiteY37-490" fmla="*/ 35638 h 979708"/>
              <a:gd name="connsiteX38-491" fmla="*/ 6868815 w 7485146"/>
              <a:gd name="connsiteY38-492" fmla="*/ 30415 h 979708"/>
              <a:gd name="connsiteX39-493" fmla="*/ 6876178 w 7485146"/>
              <a:gd name="connsiteY39-494" fmla="*/ 25499 h 979708"/>
              <a:gd name="connsiteX40-495" fmla="*/ 6884461 w 7485146"/>
              <a:gd name="connsiteY40-496" fmla="*/ 21198 h 979708"/>
              <a:gd name="connsiteX41-497" fmla="*/ 6892437 w 7485146"/>
              <a:gd name="connsiteY41-498" fmla="*/ 16897 h 979708"/>
              <a:gd name="connsiteX42-499" fmla="*/ 6900720 w 7485146"/>
              <a:gd name="connsiteY42-500" fmla="*/ 13518 h 979708"/>
              <a:gd name="connsiteX43-501" fmla="*/ 6908697 w 7485146"/>
              <a:gd name="connsiteY43-502" fmla="*/ 10138 h 979708"/>
              <a:gd name="connsiteX44-503" fmla="*/ 6917287 w 7485146"/>
              <a:gd name="connsiteY44-504" fmla="*/ 7680 h 979708"/>
              <a:gd name="connsiteX45-505" fmla="*/ 6925877 w 7485146"/>
              <a:gd name="connsiteY45-506" fmla="*/ 5223 h 979708"/>
              <a:gd name="connsiteX46-507" fmla="*/ 6934467 w 7485146"/>
              <a:gd name="connsiteY46-508" fmla="*/ 3687 h 979708"/>
              <a:gd name="connsiteX47-509" fmla="*/ 6943364 w 7485146"/>
              <a:gd name="connsiteY47-510" fmla="*/ 2150 h 979708"/>
              <a:gd name="connsiteX48-511" fmla="*/ 6951647 w 7485146"/>
              <a:gd name="connsiteY48-512" fmla="*/ 1229 h 979708"/>
              <a:gd name="connsiteX49-513" fmla="*/ 6960544 w 7485146"/>
              <a:gd name="connsiteY49-514" fmla="*/ 307 h 979708"/>
              <a:gd name="connsiteX50-515" fmla="*/ 6969440 w 7485146"/>
              <a:gd name="connsiteY50-516" fmla="*/ 0 h 979708"/>
              <a:gd name="connsiteX51-517" fmla="*/ 6978337 w 7485146"/>
              <a:gd name="connsiteY51-518" fmla="*/ 307 h 979708"/>
              <a:gd name="connsiteX52-519" fmla="*/ 6986927 w 7485146"/>
              <a:gd name="connsiteY52-520" fmla="*/ 1229 h 979708"/>
              <a:gd name="connsiteX53-521" fmla="*/ 6995824 w 7485146"/>
              <a:gd name="connsiteY53-522" fmla="*/ 2150 h 979708"/>
              <a:gd name="connsiteX54-523" fmla="*/ 7004414 w 7485146"/>
              <a:gd name="connsiteY54-524" fmla="*/ 3687 h 979708"/>
              <a:gd name="connsiteX55-525" fmla="*/ 7013311 w 7485146"/>
              <a:gd name="connsiteY55-526" fmla="*/ 5223 h 979708"/>
              <a:gd name="connsiteX56-527" fmla="*/ 7021594 w 7485146"/>
              <a:gd name="connsiteY56-528" fmla="*/ 7680 h 979708"/>
              <a:gd name="connsiteX57-529" fmla="*/ 7030184 w 7485146"/>
              <a:gd name="connsiteY57-530" fmla="*/ 10138 h 979708"/>
              <a:gd name="connsiteX58-531" fmla="*/ 7038467 w 7485146"/>
              <a:gd name="connsiteY58-532" fmla="*/ 13518 h 979708"/>
              <a:gd name="connsiteX59-533" fmla="*/ 7046750 w 7485146"/>
              <a:gd name="connsiteY59-534" fmla="*/ 16897 h 979708"/>
              <a:gd name="connsiteX60-535" fmla="*/ 7054727 w 7485146"/>
              <a:gd name="connsiteY60-536" fmla="*/ 21198 h 979708"/>
              <a:gd name="connsiteX61-537" fmla="*/ 7062703 w 7485146"/>
              <a:gd name="connsiteY61-538" fmla="*/ 25499 h 979708"/>
              <a:gd name="connsiteX62-539" fmla="*/ 7070373 w 7485146"/>
              <a:gd name="connsiteY62-540" fmla="*/ 30415 h 979708"/>
              <a:gd name="connsiteX63-541" fmla="*/ 7077736 w 7485146"/>
              <a:gd name="connsiteY63-542" fmla="*/ 35638 h 979708"/>
              <a:gd name="connsiteX64-543" fmla="*/ 7085098 w 7485146"/>
              <a:gd name="connsiteY64-544" fmla="*/ 41475 h 979708"/>
              <a:gd name="connsiteX65-545" fmla="*/ 7092154 w 7485146"/>
              <a:gd name="connsiteY65-546" fmla="*/ 47312 h 979708"/>
              <a:gd name="connsiteX66-547" fmla="*/ 7098904 w 7485146"/>
              <a:gd name="connsiteY66-548" fmla="*/ 53764 h 979708"/>
              <a:gd name="connsiteX67-549" fmla="*/ 7431459 w 7485146"/>
              <a:gd name="connsiteY67-550" fmla="*/ 386793 h 979708"/>
              <a:gd name="connsiteX68-551" fmla="*/ 7437288 w 7485146"/>
              <a:gd name="connsiteY68-552" fmla="*/ 392937 h 979708"/>
              <a:gd name="connsiteX69-553" fmla="*/ 7443116 w 7485146"/>
              <a:gd name="connsiteY69-554" fmla="*/ 399696 h 979708"/>
              <a:gd name="connsiteX70-555" fmla="*/ 7448639 w 7485146"/>
              <a:gd name="connsiteY70-556" fmla="*/ 406455 h 979708"/>
              <a:gd name="connsiteX71-557" fmla="*/ 7453547 w 7485146"/>
              <a:gd name="connsiteY71-558" fmla="*/ 413828 h 979708"/>
              <a:gd name="connsiteX72-559" fmla="*/ 7458456 w 7485146"/>
              <a:gd name="connsiteY72-560" fmla="*/ 421509 h 979708"/>
              <a:gd name="connsiteX73-561" fmla="*/ 7462751 w 7485146"/>
              <a:gd name="connsiteY73-562" fmla="*/ 428882 h 979708"/>
              <a:gd name="connsiteX74-563" fmla="*/ 7466739 w 7485146"/>
              <a:gd name="connsiteY74-564" fmla="*/ 436870 h 979708"/>
              <a:gd name="connsiteX75-565" fmla="*/ 7470727 w 7485146"/>
              <a:gd name="connsiteY75-566" fmla="*/ 445165 h 979708"/>
              <a:gd name="connsiteX76-567" fmla="*/ 7473795 w 7485146"/>
              <a:gd name="connsiteY76-568" fmla="*/ 453153 h 979708"/>
              <a:gd name="connsiteX77-569" fmla="*/ 7476556 w 7485146"/>
              <a:gd name="connsiteY77-570" fmla="*/ 461755 h 979708"/>
              <a:gd name="connsiteX78-571" fmla="*/ 7479010 w 7485146"/>
              <a:gd name="connsiteY78-572" fmla="*/ 470357 h 979708"/>
              <a:gd name="connsiteX79-573" fmla="*/ 7481158 w 7485146"/>
              <a:gd name="connsiteY79-574" fmla="*/ 479266 h 979708"/>
              <a:gd name="connsiteX80-575" fmla="*/ 7482998 w 7485146"/>
              <a:gd name="connsiteY80-576" fmla="*/ 488483 h 979708"/>
              <a:gd name="connsiteX81-577" fmla="*/ 7483919 w 7485146"/>
              <a:gd name="connsiteY81-578" fmla="*/ 497700 h 979708"/>
              <a:gd name="connsiteX82-579" fmla="*/ 7484839 w 7485146"/>
              <a:gd name="connsiteY82-580" fmla="*/ 506916 h 979708"/>
              <a:gd name="connsiteX83-581" fmla="*/ 7485146 w 7485146"/>
              <a:gd name="connsiteY83-582" fmla="*/ 516440 h 979708"/>
              <a:gd name="connsiteX84-583" fmla="*/ 7484839 w 7485146"/>
              <a:gd name="connsiteY84-584" fmla="*/ 525964 h 979708"/>
              <a:gd name="connsiteX85-585" fmla="*/ 7483919 w 7485146"/>
              <a:gd name="connsiteY85-586" fmla="*/ 535181 h 979708"/>
              <a:gd name="connsiteX86-587" fmla="*/ 7482998 w 7485146"/>
              <a:gd name="connsiteY86-588" fmla="*/ 544397 h 979708"/>
              <a:gd name="connsiteX87-589" fmla="*/ 7481158 w 7485146"/>
              <a:gd name="connsiteY87-590" fmla="*/ 553307 h 979708"/>
              <a:gd name="connsiteX88-591" fmla="*/ 7479010 w 7485146"/>
              <a:gd name="connsiteY88-592" fmla="*/ 562524 h 979708"/>
              <a:gd name="connsiteX89-593" fmla="*/ 7476556 w 7485146"/>
              <a:gd name="connsiteY89-594" fmla="*/ 570819 h 979708"/>
              <a:gd name="connsiteX90-595" fmla="*/ 7473795 w 7485146"/>
              <a:gd name="connsiteY90-596" fmla="*/ 579421 h 979708"/>
              <a:gd name="connsiteX91-597" fmla="*/ 7470727 w 7485146"/>
              <a:gd name="connsiteY91-598" fmla="*/ 587716 h 979708"/>
              <a:gd name="connsiteX92-599" fmla="*/ 7466739 w 7485146"/>
              <a:gd name="connsiteY92-600" fmla="*/ 596011 h 979708"/>
              <a:gd name="connsiteX93-601" fmla="*/ 7462751 w 7485146"/>
              <a:gd name="connsiteY93-602" fmla="*/ 603691 h 979708"/>
              <a:gd name="connsiteX94-603" fmla="*/ 7458456 w 7485146"/>
              <a:gd name="connsiteY94-604" fmla="*/ 611679 h 979708"/>
              <a:gd name="connsiteX95-605" fmla="*/ 7453547 w 7485146"/>
              <a:gd name="connsiteY95-606" fmla="*/ 619052 h 979708"/>
              <a:gd name="connsiteX96-607" fmla="*/ 7448639 w 7485146"/>
              <a:gd name="connsiteY96-608" fmla="*/ 626426 h 979708"/>
              <a:gd name="connsiteX97-609" fmla="*/ 7443116 w 7485146"/>
              <a:gd name="connsiteY97-610" fmla="*/ 633185 h 979708"/>
              <a:gd name="connsiteX98-611" fmla="*/ 7437288 w 7485146"/>
              <a:gd name="connsiteY98-612" fmla="*/ 639943 h 979708"/>
              <a:gd name="connsiteX99-613" fmla="*/ 7431459 w 7485146"/>
              <a:gd name="connsiteY99-614" fmla="*/ 646088 h 979708"/>
              <a:gd name="connsiteX100-615" fmla="*/ 7098904 w 7485146"/>
              <a:gd name="connsiteY100-616" fmla="*/ 978809 h 979708"/>
              <a:gd name="connsiteX101-617" fmla="*/ 7098006 w 7485146"/>
              <a:gd name="connsiteY101-618" fmla="*/ 979708 h 979708"/>
            </a:gdLst>
            <a:ahLst/>
            <a:cxnLst>
              <a:cxn ang="0">
                <a:pos x="connsiteX0-415" y="connsiteY0-416"/>
              </a:cxn>
              <a:cxn ang="0">
                <a:pos x="connsiteX1-417" y="connsiteY1-418"/>
              </a:cxn>
              <a:cxn ang="0">
                <a:pos x="connsiteX2-419" y="connsiteY2-420"/>
              </a:cxn>
              <a:cxn ang="0">
                <a:pos x="connsiteX3-421" y="connsiteY3-422"/>
              </a:cxn>
              <a:cxn ang="0">
                <a:pos x="connsiteX4-423" y="connsiteY4-424"/>
              </a:cxn>
              <a:cxn ang="0">
                <a:pos x="connsiteX5-425" y="connsiteY5-426"/>
              </a:cxn>
              <a:cxn ang="0">
                <a:pos x="connsiteX6-427" y="connsiteY6-428"/>
              </a:cxn>
              <a:cxn ang="0">
                <a:pos x="connsiteX7-429" y="connsiteY7-430"/>
              </a:cxn>
              <a:cxn ang="0">
                <a:pos x="connsiteX8-431" y="connsiteY8-432"/>
              </a:cxn>
              <a:cxn ang="0">
                <a:pos x="connsiteX9-433" y="connsiteY9-434"/>
              </a:cxn>
              <a:cxn ang="0">
                <a:pos x="connsiteX10-435" y="connsiteY10-436"/>
              </a:cxn>
              <a:cxn ang="0">
                <a:pos x="connsiteX11-437" y="connsiteY11-438"/>
              </a:cxn>
              <a:cxn ang="0">
                <a:pos x="connsiteX12-439" y="connsiteY12-440"/>
              </a:cxn>
              <a:cxn ang="0">
                <a:pos x="connsiteX13-441" y="connsiteY13-442"/>
              </a:cxn>
              <a:cxn ang="0">
                <a:pos x="connsiteX14-443" y="connsiteY14-444"/>
              </a:cxn>
              <a:cxn ang="0">
                <a:pos x="connsiteX15-445" y="connsiteY15-446"/>
              </a:cxn>
              <a:cxn ang="0">
                <a:pos x="connsiteX16-447" y="connsiteY16-448"/>
              </a:cxn>
              <a:cxn ang="0">
                <a:pos x="connsiteX17-449" y="connsiteY17-450"/>
              </a:cxn>
              <a:cxn ang="0">
                <a:pos x="connsiteX18-451" y="connsiteY18-452"/>
              </a:cxn>
              <a:cxn ang="0">
                <a:pos x="connsiteX19-453" y="connsiteY19-454"/>
              </a:cxn>
              <a:cxn ang="0">
                <a:pos x="connsiteX20-455" y="connsiteY20-456"/>
              </a:cxn>
              <a:cxn ang="0">
                <a:pos x="connsiteX21-457" y="connsiteY21-458"/>
              </a:cxn>
              <a:cxn ang="0">
                <a:pos x="connsiteX22-459" y="connsiteY22-460"/>
              </a:cxn>
              <a:cxn ang="0">
                <a:pos x="connsiteX23-461" y="connsiteY23-462"/>
              </a:cxn>
              <a:cxn ang="0">
                <a:pos x="connsiteX24-463" y="connsiteY24-464"/>
              </a:cxn>
              <a:cxn ang="0">
                <a:pos x="connsiteX25-465" y="connsiteY25-466"/>
              </a:cxn>
              <a:cxn ang="0">
                <a:pos x="connsiteX26-467" y="connsiteY26-468"/>
              </a:cxn>
              <a:cxn ang="0">
                <a:pos x="connsiteX27-469" y="connsiteY27-470"/>
              </a:cxn>
              <a:cxn ang="0">
                <a:pos x="connsiteX28-471" y="connsiteY28-472"/>
              </a:cxn>
              <a:cxn ang="0">
                <a:pos x="connsiteX29-473" y="connsiteY29-474"/>
              </a:cxn>
              <a:cxn ang="0">
                <a:pos x="connsiteX30-475" y="connsiteY30-476"/>
              </a:cxn>
              <a:cxn ang="0">
                <a:pos x="connsiteX31-477" y="connsiteY31-478"/>
              </a:cxn>
              <a:cxn ang="0">
                <a:pos x="connsiteX32-479" y="connsiteY32-480"/>
              </a:cxn>
              <a:cxn ang="0">
                <a:pos x="connsiteX33-481" y="connsiteY33-482"/>
              </a:cxn>
              <a:cxn ang="0">
                <a:pos x="connsiteX34-483" y="connsiteY34-484"/>
              </a:cxn>
              <a:cxn ang="0">
                <a:pos x="connsiteX35-485" y="connsiteY35-486"/>
              </a:cxn>
              <a:cxn ang="0">
                <a:pos x="connsiteX36-487" y="connsiteY36-488"/>
              </a:cxn>
              <a:cxn ang="0">
                <a:pos x="connsiteX37-489" y="connsiteY37-490"/>
              </a:cxn>
              <a:cxn ang="0">
                <a:pos x="connsiteX38-491" y="connsiteY38-492"/>
              </a:cxn>
              <a:cxn ang="0">
                <a:pos x="connsiteX39-493" y="connsiteY39-494"/>
              </a:cxn>
              <a:cxn ang="0">
                <a:pos x="connsiteX40-495" y="connsiteY40-496"/>
              </a:cxn>
              <a:cxn ang="0">
                <a:pos x="connsiteX41-497" y="connsiteY41-498"/>
              </a:cxn>
              <a:cxn ang="0">
                <a:pos x="connsiteX42-499" y="connsiteY42-500"/>
              </a:cxn>
              <a:cxn ang="0">
                <a:pos x="connsiteX43-501" y="connsiteY43-502"/>
              </a:cxn>
              <a:cxn ang="0">
                <a:pos x="connsiteX44-503" y="connsiteY44-504"/>
              </a:cxn>
              <a:cxn ang="0">
                <a:pos x="connsiteX45-505" y="connsiteY45-506"/>
              </a:cxn>
              <a:cxn ang="0">
                <a:pos x="connsiteX46-507" y="connsiteY46-508"/>
              </a:cxn>
              <a:cxn ang="0">
                <a:pos x="connsiteX47-509" y="connsiteY47-510"/>
              </a:cxn>
              <a:cxn ang="0">
                <a:pos x="connsiteX48-511" y="connsiteY48-512"/>
              </a:cxn>
              <a:cxn ang="0">
                <a:pos x="connsiteX49-513" y="connsiteY49-514"/>
              </a:cxn>
              <a:cxn ang="0">
                <a:pos x="connsiteX50-515" y="connsiteY50-516"/>
              </a:cxn>
              <a:cxn ang="0">
                <a:pos x="connsiteX51-517" y="connsiteY51-518"/>
              </a:cxn>
              <a:cxn ang="0">
                <a:pos x="connsiteX52-519" y="connsiteY52-520"/>
              </a:cxn>
              <a:cxn ang="0">
                <a:pos x="connsiteX53-521" y="connsiteY53-522"/>
              </a:cxn>
              <a:cxn ang="0">
                <a:pos x="connsiteX54-523" y="connsiteY54-524"/>
              </a:cxn>
              <a:cxn ang="0">
                <a:pos x="connsiteX55-525" y="connsiteY55-526"/>
              </a:cxn>
              <a:cxn ang="0">
                <a:pos x="connsiteX56-527" y="connsiteY56-528"/>
              </a:cxn>
              <a:cxn ang="0">
                <a:pos x="connsiteX57-529" y="connsiteY57-530"/>
              </a:cxn>
              <a:cxn ang="0">
                <a:pos x="connsiteX58-531" y="connsiteY58-532"/>
              </a:cxn>
              <a:cxn ang="0">
                <a:pos x="connsiteX59-533" y="connsiteY59-534"/>
              </a:cxn>
              <a:cxn ang="0">
                <a:pos x="connsiteX60-535" y="connsiteY60-536"/>
              </a:cxn>
              <a:cxn ang="0">
                <a:pos x="connsiteX61-537" y="connsiteY61-538"/>
              </a:cxn>
              <a:cxn ang="0">
                <a:pos x="connsiteX62-539" y="connsiteY62-540"/>
              </a:cxn>
              <a:cxn ang="0">
                <a:pos x="connsiteX63-541" y="connsiteY63-542"/>
              </a:cxn>
              <a:cxn ang="0">
                <a:pos x="connsiteX64-543" y="connsiteY64-544"/>
              </a:cxn>
              <a:cxn ang="0">
                <a:pos x="connsiteX65-545" y="connsiteY65-546"/>
              </a:cxn>
              <a:cxn ang="0">
                <a:pos x="connsiteX66-547" y="connsiteY66-548"/>
              </a:cxn>
              <a:cxn ang="0">
                <a:pos x="connsiteX67-549" y="connsiteY67-550"/>
              </a:cxn>
              <a:cxn ang="0">
                <a:pos x="connsiteX68-551" y="connsiteY68-552"/>
              </a:cxn>
              <a:cxn ang="0">
                <a:pos x="connsiteX69-553" y="connsiteY69-554"/>
              </a:cxn>
              <a:cxn ang="0">
                <a:pos x="connsiteX70-555" y="connsiteY70-556"/>
              </a:cxn>
              <a:cxn ang="0">
                <a:pos x="connsiteX71-557" y="connsiteY71-558"/>
              </a:cxn>
              <a:cxn ang="0">
                <a:pos x="connsiteX72-559" y="connsiteY72-560"/>
              </a:cxn>
              <a:cxn ang="0">
                <a:pos x="connsiteX73-561" y="connsiteY73-562"/>
              </a:cxn>
              <a:cxn ang="0">
                <a:pos x="connsiteX74-563" y="connsiteY74-564"/>
              </a:cxn>
              <a:cxn ang="0">
                <a:pos x="connsiteX75-565" y="connsiteY75-566"/>
              </a:cxn>
              <a:cxn ang="0">
                <a:pos x="connsiteX76-567" y="connsiteY76-568"/>
              </a:cxn>
              <a:cxn ang="0">
                <a:pos x="connsiteX77-569" y="connsiteY77-570"/>
              </a:cxn>
              <a:cxn ang="0">
                <a:pos x="connsiteX78-571" y="connsiteY78-572"/>
              </a:cxn>
              <a:cxn ang="0">
                <a:pos x="connsiteX79-573" y="connsiteY79-574"/>
              </a:cxn>
              <a:cxn ang="0">
                <a:pos x="connsiteX80-575" y="connsiteY80-576"/>
              </a:cxn>
              <a:cxn ang="0">
                <a:pos x="connsiteX81-577" y="connsiteY81-578"/>
              </a:cxn>
              <a:cxn ang="0">
                <a:pos x="connsiteX82-579" y="connsiteY82-580"/>
              </a:cxn>
              <a:cxn ang="0">
                <a:pos x="connsiteX83-581" y="connsiteY83-582"/>
              </a:cxn>
              <a:cxn ang="0">
                <a:pos x="connsiteX84-583" y="connsiteY84-584"/>
              </a:cxn>
              <a:cxn ang="0">
                <a:pos x="connsiteX85-585" y="connsiteY85-586"/>
              </a:cxn>
              <a:cxn ang="0">
                <a:pos x="connsiteX86-587" y="connsiteY86-588"/>
              </a:cxn>
              <a:cxn ang="0">
                <a:pos x="connsiteX87-589" y="connsiteY87-590"/>
              </a:cxn>
              <a:cxn ang="0">
                <a:pos x="connsiteX88-591" y="connsiteY88-592"/>
              </a:cxn>
              <a:cxn ang="0">
                <a:pos x="connsiteX89-593" y="connsiteY89-594"/>
              </a:cxn>
              <a:cxn ang="0">
                <a:pos x="connsiteX90-595" y="connsiteY90-596"/>
              </a:cxn>
              <a:cxn ang="0">
                <a:pos x="connsiteX91-597" y="connsiteY91-598"/>
              </a:cxn>
              <a:cxn ang="0">
                <a:pos x="connsiteX92-599" y="connsiteY92-600"/>
              </a:cxn>
              <a:cxn ang="0">
                <a:pos x="connsiteX93-601" y="connsiteY93-602"/>
              </a:cxn>
              <a:cxn ang="0">
                <a:pos x="connsiteX94-603" y="connsiteY94-604"/>
              </a:cxn>
              <a:cxn ang="0">
                <a:pos x="connsiteX95-605" y="connsiteY95-606"/>
              </a:cxn>
              <a:cxn ang="0">
                <a:pos x="connsiteX96-607" y="connsiteY96-608"/>
              </a:cxn>
              <a:cxn ang="0">
                <a:pos x="connsiteX97-609" y="connsiteY97-610"/>
              </a:cxn>
              <a:cxn ang="0">
                <a:pos x="connsiteX98-611" y="connsiteY98-612"/>
              </a:cxn>
              <a:cxn ang="0">
                <a:pos x="connsiteX99-613" y="connsiteY99-614"/>
              </a:cxn>
              <a:cxn ang="0">
                <a:pos x="connsiteX100-615" y="connsiteY100-616"/>
              </a:cxn>
              <a:cxn ang="0">
                <a:pos x="connsiteX101-617" y="connsiteY101-618"/>
              </a:cxn>
            </a:cxnLst>
            <a:rect l="l" t="t" r="r" b="b"/>
            <a:pathLst>
              <a:path w="7485146" h="979708">
                <a:moveTo>
                  <a:pt x="0" y="332875"/>
                </a:moveTo>
                <a:lnTo>
                  <a:pt x="6865543" y="332875"/>
                </a:lnTo>
                <a:lnTo>
                  <a:pt x="6839977" y="313673"/>
                </a:lnTo>
                <a:lnTo>
                  <a:pt x="6833535" y="306607"/>
                </a:lnTo>
                <a:lnTo>
                  <a:pt x="6827092" y="299541"/>
                </a:lnTo>
                <a:lnTo>
                  <a:pt x="6821570" y="292475"/>
                </a:lnTo>
                <a:lnTo>
                  <a:pt x="6816661" y="284487"/>
                </a:lnTo>
                <a:lnTo>
                  <a:pt x="6811753" y="276807"/>
                </a:lnTo>
                <a:lnTo>
                  <a:pt x="6807151" y="269126"/>
                </a:lnTo>
                <a:lnTo>
                  <a:pt x="6803163" y="260831"/>
                </a:lnTo>
                <a:lnTo>
                  <a:pt x="6799788" y="252844"/>
                </a:lnTo>
                <a:lnTo>
                  <a:pt x="6796414" y="244241"/>
                </a:lnTo>
                <a:lnTo>
                  <a:pt x="6793653" y="235639"/>
                </a:lnTo>
                <a:lnTo>
                  <a:pt x="6791505" y="227344"/>
                </a:lnTo>
                <a:lnTo>
                  <a:pt x="6789358" y="218742"/>
                </a:lnTo>
                <a:lnTo>
                  <a:pt x="6788130" y="209832"/>
                </a:lnTo>
                <a:lnTo>
                  <a:pt x="6786903" y="201230"/>
                </a:lnTo>
                <a:cubicBezTo>
                  <a:pt x="6786801" y="198260"/>
                  <a:pt x="6786698" y="195291"/>
                  <a:pt x="6786596" y="192321"/>
                </a:cubicBezTo>
                <a:lnTo>
                  <a:pt x="6786290" y="183719"/>
                </a:lnTo>
                <a:lnTo>
                  <a:pt x="6786596" y="175116"/>
                </a:lnTo>
                <a:cubicBezTo>
                  <a:pt x="6786698" y="172146"/>
                  <a:pt x="6786801" y="169177"/>
                  <a:pt x="6786903" y="166207"/>
                </a:cubicBezTo>
                <a:lnTo>
                  <a:pt x="6788130" y="157298"/>
                </a:lnTo>
                <a:lnTo>
                  <a:pt x="6789358" y="148388"/>
                </a:lnTo>
                <a:lnTo>
                  <a:pt x="6791505" y="140093"/>
                </a:lnTo>
                <a:lnTo>
                  <a:pt x="6793653" y="131491"/>
                </a:lnTo>
                <a:lnTo>
                  <a:pt x="6796414" y="122889"/>
                </a:lnTo>
                <a:lnTo>
                  <a:pt x="6799788" y="114594"/>
                </a:lnTo>
                <a:lnTo>
                  <a:pt x="6803163" y="106299"/>
                </a:lnTo>
                <a:lnTo>
                  <a:pt x="6807151" y="98311"/>
                </a:lnTo>
                <a:lnTo>
                  <a:pt x="6811753" y="90630"/>
                </a:lnTo>
                <a:lnTo>
                  <a:pt x="6816661" y="82643"/>
                </a:lnTo>
                <a:lnTo>
                  <a:pt x="6821570" y="75269"/>
                </a:lnTo>
                <a:lnTo>
                  <a:pt x="6827092" y="67896"/>
                </a:lnTo>
                <a:lnTo>
                  <a:pt x="6833535" y="60830"/>
                </a:lnTo>
                <a:lnTo>
                  <a:pt x="6839977" y="53764"/>
                </a:lnTo>
                <a:lnTo>
                  <a:pt x="6846726" y="47312"/>
                </a:lnTo>
                <a:lnTo>
                  <a:pt x="6854089" y="41475"/>
                </a:lnTo>
                <a:lnTo>
                  <a:pt x="6861145" y="35638"/>
                </a:lnTo>
                <a:lnTo>
                  <a:pt x="6868815" y="30415"/>
                </a:lnTo>
                <a:lnTo>
                  <a:pt x="6876178" y="25499"/>
                </a:lnTo>
                <a:lnTo>
                  <a:pt x="6884461" y="21198"/>
                </a:lnTo>
                <a:lnTo>
                  <a:pt x="6892437" y="16897"/>
                </a:lnTo>
                <a:lnTo>
                  <a:pt x="6900720" y="13518"/>
                </a:lnTo>
                <a:lnTo>
                  <a:pt x="6908697" y="10138"/>
                </a:lnTo>
                <a:lnTo>
                  <a:pt x="6917287" y="7680"/>
                </a:lnTo>
                <a:lnTo>
                  <a:pt x="6925877" y="5223"/>
                </a:lnTo>
                <a:lnTo>
                  <a:pt x="6934467" y="3687"/>
                </a:lnTo>
                <a:lnTo>
                  <a:pt x="6943364" y="2150"/>
                </a:lnTo>
                <a:lnTo>
                  <a:pt x="6951647" y="1229"/>
                </a:lnTo>
                <a:lnTo>
                  <a:pt x="6960544" y="307"/>
                </a:lnTo>
                <a:lnTo>
                  <a:pt x="6969440" y="0"/>
                </a:lnTo>
                <a:lnTo>
                  <a:pt x="6978337" y="307"/>
                </a:lnTo>
                <a:lnTo>
                  <a:pt x="6986927" y="1229"/>
                </a:lnTo>
                <a:lnTo>
                  <a:pt x="6995824" y="2150"/>
                </a:lnTo>
                <a:lnTo>
                  <a:pt x="7004414" y="3687"/>
                </a:lnTo>
                <a:lnTo>
                  <a:pt x="7013311" y="5223"/>
                </a:lnTo>
                <a:lnTo>
                  <a:pt x="7021594" y="7680"/>
                </a:lnTo>
                <a:lnTo>
                  <a:pt x="7030184" y="10138"/>
                </a:lnTo>
                <a:lnTo>
                  <a:pt x="7038467" y="13518"/>
                </a:lnTo>
                <a:lnTo>
                  <a:pt x="7046750" y="16897"/>
                </a:lnTo>
                <a:lnTo>
                  <a:pt x="7054727" y="21198"/>
                </a:lnTo>
                <a:lnTo>
                  <a:pt x="7062703" y="25499"/>
                </a:lnTo>
                <a:lnTo>
                  <a:pt x="7070373" y="30415"/>
                </a:lnTo>
                <a:lnTo>
                  <a:pt x="7077736" y="35638"/>
                </a:lnTo>
                <a:lnTo>
                  <a:pt x="7085098" y="41475"/>
                </a:lnTo>
                <a:lnTo>
                  <a:pt x="7092154" y="47312"/>
                </a:lnTo>
                <a:lnTo>
                  <a:pt x="7098904" y="53764"/>
                </a:lnTo>
                <a:lnTo>
                  <a:pt x="7431459" y="386793"/>
                </a:lnTo>
                <a:lnTo>
                  <a:pt x="7437288" y="392937"/>
                </a:lnTo>
                <a:lnTo>
                  <a:pt x="7443116" y="399696"/>
                </a:lnTo>
                <a:lnTo>
                  <a:pt x="7448639" y="406455"/>
                </a:lnTo>
                <a:lnTo>
                  <a:pt x="7453547" y="413828"/>
                </a:lnTo>
                <a:lnTo>
                  <a:pt x="7458456" y="421509"/>
                </a:lnTo>
                <a:lnTo>
                  <a:pt x="7462751" y="428882"/>
                </a:lnTo>
                <a:lnTo>
                  <a:pt x="7466739" y="436870"/>
                </a:lnTo>
                <a:lnTo>
                  <a:pt x="7470727" y="445165"/>
                </a:lnTo>
                <a:lnTo>
                  <a:pt x="7473795" y="453153"/>
                </a:lnTo>
                <a:lnTo>
                  <a:pt x="7476556" y="461755"/>
                </a:lnTo>
                <a:lnTo>
                  <a:pt x="7479010" y="470357"/>
                </a:lnTo>
                <a:lnTo>
                  <a:pt x="7481158" y="479266"/>
                </a:lnTo>
                <a:lnTo>
                  <a:pt x="7482998" y="488483"/>
                </a:lnTo>
                <a:lnTo>
                  <a:pt x="7483919" y="497700"/>
                </a:lnTo>
                <a:cubicBezTo>
                  <a:pt x="7484226" y="500772"/>
                  <a:pt x="7484532" y="503844"/>
                  <a:pt x="7484839" y="506916"/>
                </a:cubicBezTo>
                <a:cubicBezTo>
                  <a:pt x="7484941" y="510091"/>
                  <a:pt x="7485044" y="513265"/>
                  <a:pt x="7485146" y="516440"/>
                </a:cubicBezTo>
                <a:cubicBezTo>
                  <a:pt x="7485044" y="519615"/>
                  <a:pt x="7484941" y="522789"/>
                  <a:pt x="7484839" y="525964"/>
                </a:cubicBezTo>
                <a:cubicBezTo>
                  <a:pt x="7484532" y="529036"/>
                  <a:pt x="7484226" y="532109"/>
                  <a:pt x="7483919" y="535181"/>
                </a:cubicBezTo>
                <a:lnTo>
                  <a:pt x="7482998" y="544397"/>
                </a:lnTo>
                <a:lnTo>
                  <a:pt x="7481158" y="553307"/>
                </a:lnTo>
                <a:lnTo>
                  <a:pt x="7479010" y="562524"/>
                </a:lnTo>
                <a:lnTo>
                  <a:pt x="7476556" y="570819"/>
                </a:lnTo>
                <a:lnTo>
                  <a:pt x="7473795" y="579421"/>
                </a:lnTo>
                <a:lnTo>
                  <a:pt x="7470727" y="587716"/>
                </a:lnTo>
                <a:lnTo>
                  <a:pt x="7466739" y="596011"/>
                </a:lnTo>
                <a:lnTo>
                  <a:pt x="7462751" y="603691"/>
                </a:lnTo>
                <a:lnTo>
                  <a:pt x="7458456" y="611679"/>
                </a:lnTo>
                <a:lnTo>
                  <a:pt x="7453547" y="619052"/>
                </a:lnTo>
                <a:lnTo>
                  <a:pt x="7448639" y="626426"/>
                </a:lnTo>
                <a:lnTo>
                  <a:pt x="7443116" y="633185"/>
                </a:lnTo>
                <a:lnTo>
                  <a:pt x="7437288" y="639943"/>
                </a:lnTo>
                <a:lnTo>
                  <a:pt x="7431459" y="646088"/>
                </a:lnTo>
                <a:lnTo>
                  <a:pt x="7098904" y="978809"/>
                </a:lnTo>
                <a:lnTo>
                  <a:pt x="7098006" y="979708"/>
                </a:lnTo>
              </a:path>
            </a:pathLst>
          </a:custGeom>
          <a:noFill/>
          <a:ln w="28575">
            <a:solidFill>
              <a:srgbClr val="ED5113"/>
            </a:solidFill>
          </a:ln>
        </p:spPr>
        <p:txBody>
          <a:bodyPr wrap="square" tIns="270000" anchor="ctr">
            <a:normAutofit/>
          </a:bodyPr>
          <a:lstStyle>
            <a:defPPr>
              <a:defRPr lang="zh-CN"/>
            </a:defPPr>
            <a:lvl1pPr marL="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1pPr>
            <a:lvl2pPr marL="4572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2pPr>
            <a:lvl3pPr marL="9144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3pPr>
            <a:lvl4pPr marL="13716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4pPr>
            <a:lvl5pPr marL="18288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5pPr>
            <a:lvl6pPr marL="22860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6pPr>
            <a:lvl7pPr marL="27432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7pPr>
            <a:lvl8pPr marL="32004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8pPr>
            <a:lvl9pPr marL="3657600" algn="l" defTabSz="914400" rtl="0" eaLnBrk="1" latinLnBrk="0" hangingPunct="1">
              <a:defRPr sz="1800" kern="1200">
                <a:solidFill>
                  <a:srgbClr val="5F5F5F"/>
                </a:solidFill>
                <a:latin typeface="Arial" panose="020B0604020202020204" pitchFamily="34" charset="0"/>
                <a:ea typeface="黑体" panose="02010609060101010101" charset="-122"/>
                <a:cs typeface="+mn-ea"/>
              </a:defRPr>
            </a:lvl9pPr>
          </a:lstStyle>
          <a:p>
            <a:r>
              <a:rPr lang="zh-CN" altLang="en-US" sz="1000" dirty="0">
                <a:latin typeface="微软雅黑" panose="020B0503020204020204" pitchFamily="34" charset="-122"/>
                <a:ea typeface="微软雅黑" panose="020B0503020204020204" pitchFamily="34" charset="-122"/>
                <a:sym typeface="Arial" panose="020B0604020202020204" pitchFamily="34" charset="0"/>
              </a:rPr>
              <a:t>（5）不同工程项目、不同施工单位会有不同的施工组织方法，所发生的措施费也会有所不同，因此对于竞争性的措施费用的确定，招标人应首先编制常规的施工组织设计或施工方案，然后经专家论证确认后再进行合理的措施项目与费用的确定。</a:t>
            </a:r>
            <a:endParaRPr lang="zh-CN" altLang="en-US" sz="1000" dirty="0">
              <a:latin typeface="微软雅黑" panose="020B0503020204020204" pitchFamily="34" charset="-122"/>
              <a:ea typeface="微软雅黑" panose="020B0503020204020204" pitchFamily="34" charset="-122"/>
              <a:sym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9698" name="Picture 2" descr="C:\Users\iamisis\Desktop\崔老师的PPT\bghome0.png"/>
          <p:cNvPicPr>
            <a:picLocks noChangeAspect="1"/>
          </p:cNvPicPr>
          <p:nvPr/>
        </p:nvPicPr>
        <p:blipFill>
          <a:blip r:embed="rId1"/>
          <a:srcRect t="50401"/>
          <a:stretch>
            <a:fillRect/>
          </a:stretch>
        </p:blipFill>
        <p:spPr>
          <a:xfrm>
            <a:off x="0" y="1592263"/>
            <a:ext cx="9144000" cy="1889125"/>
          </a:xfrm>
          <a:prstGeom prst="rect">
            <a:avLst/>
          </a:prstGeom>
          <a:noFill/>
          <a:ln w="9525">
            <a:noFill/>
          </a:ln>
        </p:spPr>
      </p:pic>
      <p:pic>
        <p:nvPicPr>
          <p:cNvPr id="3081" name="Picture 2" descr="PPECLOGO-eff-0-1"/>
          <p:cNvPicPr>
            <a:picLocks noChangeAspect="1"/>
          </p:cNvPicPr>
          <p:nvPr/>
        </p:nvPicPr>
        <p:blipFill>
          <a:blip r:embed="rId2"/>
          <a:stretch>
            <a:fillRect/>
          </a:stretch>
        </p:blipFill>
        <p:spPr>
          <a:xfrm>
            <a:off x="2882900" y="2317750"/>
            <a:ext cx="835025" cy="474663"/>
          </a:xfrm>
          <a:prstGeom prst="rect">
            <a:avLst/>
          </a:prstGeom>
          <a:noFill/>
          <a:ln w="9525">
            <a:noFill/>
          </a:ln>
        </p:spPr>
      </p:pic>
      <p:pic>
        <p:nvPicPr>
          <p:cNvPr id="3082" name="Picture 3" descr="PPECLOGO-eff-0-2"/>
          <p:cNvPicPr>
            <a:picLocks noChangeAspect="1"/>
          </p:cNvPicPr>
          <p:nvPr/>
        </p:nvPicPr>
        <p:blipFill>
          <a:blip r:embed="rId3"/>
          <a:stretch>
            <a:fillRect/>
          </a:stretch>
        </p:blipFill>
        <p:spPr>
          <a:xfrm>
            <a:off x="6346825" y="2290763"/>
            <a:ext cx="773113" cy="446087"/>
          </a:xfrm>
          <a:prstGeom prst="rect">
            <a:avLst/>
          </a:prstGeom>
          <a:noFill/>
          <a:ln w="9525">
            <a:noFill/>
          </a:ln>
        </p:spPr>
      </p:pic>
      <p:pic>
        <p:nvPicPr>
          <p:cNvPr id="3083" name="Picture 4" descr="PPECLOGO-eff-0-3"/>
          <p:cNvPicPr>
            <a:picLocks noChangeAspect="1"/>
          </p:cNvPicPr>
          <p:nvPr/>
        </p:nvPicPr>
        <p:blipFill>
          <a:blip r:embed="rId4"/>
          <a:stretch>
            <a:fillRect/>
          </a:stretch>
        </p:blipFill>
        <p:spPr>
          <a:xfrm>
            <a:off x="438150" y="1466850"/>
            <a:ext cx="2373313" cy="1412875"/>
          </a:xfrm>
          <a:prstGeom prst="rect">
            <a:avLst/>
          </a:prstGeom>
          <a:noFill/>
          <a:ln w="9525">
            <a:noFill/>
          </a:ln>
        </p:spPr>
      </p:pic>
      <p:pic>
        <p:nvPicPr>
          <p:cNvPr id="3084" name="Picture 5" descr="PPECLOGO-eff-0-1"/>
          <p:cNvPicPr>
            <a:picLocks noChangeAspect="1"/>
          </p:cNvPicPr>
          <p:nvPr/>
        </p:nvPicPr>
        <p:blipFill>
          <a:blip r:embed="rId5"/>
          <a:stretch>
            <a:fillRect/>
          </a:stretch>
        </p:blipFill>
        <p:spPr>
          <a:xfrm>
            <a:off x="3136900" y="2860675"/>
            <a:ext cx="412750" cy="234950"/>
          </a:xfrm>
          <a:prstGeom prst="rect">
            <a:avLst/>
          </a:prstGeom>
          <a:noFill/>
          <a:ln w="9525">
            <a:noFill/>
          </a:ln>
        </p:spPr>
      </p:pic>
      <p:pic>
        <p:nvPicPr>
          <p:cNvPr id="3085" name="Picture 6" descr="PPECLOGO-eff-0-1"/>
          <p:cNvPicPr>
            <a:picLocks noChangeAspect="1"/>
          </p:cNvPicPr>
          <p:nvPr/>
        </p:nvPicPr>
        <p:blipFill>
          <a:blip r:embed="rId6"/>
          <a:stretch>
            <a:fillRect/>
          </a:stretch>
        </p:blipFill>
        <p:spPr>
          <a:xfrm>
            <a:off x="5426075" y="2311400"/>
            <a:ext cx="315913" cy="179388"/>
          </a:xfrm>
          <a:prstGeom prst="rect">
            <a:avLst/>
          </a:prstGeom>
          <a:noFill/>
          <a:ln w="9525">
            <a:noFill/>
          </a:ln>
        </p:spPr>
      </p:pic>
      <p:pic>
        <p:nvPicPr>
          <p:cNvPr id="3086" name="Picture 7" descr="PPECLOGO-eff-0-1"/>
          <p:cNvPicPr>
            <a:picLocks noChangeAspect="1"/>
          </p:cNvPicPr>
          <p:nvPr/>
        </p:nvPicPr>
        <p:blipFill>
          <a:blip r:embed="rId7"/>
          <a:stretch>
            <a:fillRect/>
          </a:stretch>
        </p:blipFill>
        <p:spPr>
          <a:xfrm>
            <a:off x="4057650" y="2892425"/>
            <a:ext cx="155575" cy="88900"/>
          </a:xfrm>
          <a:prstGeom prst="rect">
            <a:avLst/>
          </a:prstGeom>
          <a:noFill/>
          <a:ln w="9525">
            <a:noFill/>
          </a:ln>
        </p:spPr>
      </p:pic>
      <p:pic>
        <p:nvPicPr>
          <p:cNvPr id="3087" name="Picture 8" descr="PPECLOGO-eff-0-2"/>
          <p:cNvPicPr>
            <a:picLocks noChangeAspect="1"/>
          </p:cNvPicPr>
          <p:nvPr/>
        </p:nvPicPr>
        <p:blipFill>
          <a:blip r:embed="rId3"/>
          <a:stretch>
            <a:fillRect/>
          </a:stretch>
        </p:blipFill>
        <p:spPr>
          <a:xfrm>
            <a:off x="3775075" y="2119313"/>
            <a:ext cx="773113" cy="446087"/>
          </a:xfrm>
          <a:prstGeom prst="rect">
            <a:avLst/>
          </a:prstGeom>
          <a:noFill/>
          <a:ln w="9525">
            <a:noFill/>
          </a:ln>
        </p:spPr>
      </p:pic>
      <p:pic>
        <p:nvPicPr>
          <p:cNvPr id="3088" name="Picture 9" descr="PPECLOGO-eff-5-4"/>
          <p:cNvPicPr>
            <a:picLocks noChangeAspect="1"/>
          </p:cNvPicPr>
          <p:nvPr/>
        </p:nvPicPr>
        <p:blipFill>
          <a:blip r:embed="rId8"/>
          <a:stretch>
            <a:fillRect/>
          </a:stretch>
        </p:blipFill>
        <p:spPr>
          <a:xfrm>
            <a:off x="2187575" y="2530475"/>
            <a:ext cx="1163638" cy="668338"/>
          </a:xfrm>
          <a:prstGeom prst="rect">
            <a:avLst/>
          </a:prstGeom>
          <a:noFill/>
          <a:ln w="9525">
            <a:noFill/>
          </a:ln>
        </p:spPr>
      </p:pic>
      <p:pic>
        <p:nvPicPr>
          <p:cNvPr id="3089" name="Picture 10" descr="PPECLOGO-eff-5-2"/>
          <p:cNvPicPr>
            <a:picLocks noChangeAspect="1"/>
          </p:cNvPicPr>
          <p:nvPr/>
        </p:nvPicPr>
        <p:blipFill>
          <a:blip r:embed="rId9"/>
          <a:stretch>
            <a:fillRect/>
          </a:stretch>
        </p:blipFill>
        <p:spPr>
          <a:xfrm>
            <a:off x="3832225" y="2692400"/>
            <a:ext cx="1444625" cy="854075"/>
          </a:xfrm>
          <a:prstGeom prst="rect">
            <a:avLst/>
          </a:prstGeom>
          <a:noFill/>
          <a:ln w="9525">
            <a:noFill/>
          </a:ln>
        </p:spPr>
      </p:pic>
      <p:pic>
        <p:nvPicPr>
          <p:cNvPr id="3090" name="Picture 11" descr="PPECLOGO-eff-5-4"/>
          <p:cNvPicPr>
            <a:picLocks noChangeAspect="1"/>
          </p:cNvPicPr>
          <p:nvPr/>
        </p:nvPicPr>
        <p:blipFill>
          <a:blip r:embed="rId8"/>
          <a:stretch>
            <a:fillRect/>
          </a:stretch>
        </p:blipFill>
        <p:spPr>
          <a:xfrm>
            <a:off x="7404100" y="2217738"/>
            <a:ext cx="879475" cy="506412"/>
          </a:xfrm>
          <a:prstGeom prst="rect">
            <a:avLst/>
          </a:prstGeom>
          <a:noFill/>
          <a:ln w="9525">
            <a:noFill/>
          </a:ln>
        </p:spPr>
      </p:pic>
      <p:pic>
        <p:nvPicPr>
          <p:cNvPr id="3091" name="Picture 12" descr="PPECLOGO-eff-0-1"/>
          <p:cNvPicPr>
            <a:picLocks noChangeAspect="1"/>
          </p:cNvPicPr>
          <p:nvPr/>
        </p:nvPicPr>
        <p:blipFill>
          <a:blip r:embed="rId10"/>
          <a:stretch>
            <a:fillRect/>
          </a:stretch>
        </p:blipFill>
        <p:spPr>
          <a:xfrm>
            <a:off x="5873750" y="2768600"/>
            <a:ext cx="411163" cy="233363"/>
          </a:xfrm>
          <a:prstGeom prst="rect">
            <a:avLst/>
          </a:prstGeom>
          <a:noFill/>
          <a:ln w="9525">
            <a:noFill/>
          </a:ln>
        </p:spPr>
      </p:pic>
      <p:pic>
        <p:nvPicPr>
          <p:cNvPr id="3092" name="Picture 13" descr="PPECLOGO-eff-0-1"/>
          <p:cNvPicPr>
            <a:picLocks noChangeAspect="1"/>
          </p:cNvPicPr>
          <p:nvPr/>
        </p:nvPicPr>
        <p:blipFill>
          <a:blip r:embed="rId10"/>
          <a:stretch>
            <a:fillRect/>
          </a:stretch>
        </p:blipFill>
        <p:spPr>
          <a:xfrm>
            <a:off x="8480425" y="1974850"/>
            <a:ext cx="411163" cy="233363"/>
          </a:xfrm>
          <a:prstGeom prst="rect">
            <a:avLst/>
          </a:prstGeom>
          <a:noFill/>
          <a:ln w="9525">
            <a:noFill/>
          </a:ln>
        </p:spPr>
      </p:pic>
      <p:pic>
        <p:nvPicPr>
          <p:cNvPr id="3093" name="Picture 14" descr="PPECLOGO-eff2-1-2"/>
          <p:cNvPicPr>
            <a:picLocks noChangeAspect="1"/>
          </p:cNvPicPr>
          <p:nvPr/>
        </p:nvPicPr>
        <p:blipFill>
          <a:blip r:embed="rId11"/>
          <a:stretch>
            <a:fillRect/>
          </a:stretch>
        </p:blipFill>
        <p:spPr>
          <a:xfrm>
            <a:off x="1235075" y="2282825"/>
            <a:ext cx="1336675" cy="849313"/>
          </a:xfrm>
          <a:prstGeom prst="rect">
            <a:avLst/>
          </a:prstGeom>
          <a:noFill/>
          <a:ln w="9525">
            <a:noFill/>
          </a:ln>
        </p:spPr>
      </p:pic>
      <p:pic>
        <p:nvPicPr>
          <p:cNvPr id="3094" name="Picture 15" descr="PPECLOGO-eff2-1-3"/>
          <p:cNvPicPr>
            <a:picLocks noChangeAspect="1"/>
          </p:cNvPicPr>
          <p:nvPr/>
        </p:nvPicPr>
        <p:blipFill>
          <a:blip r:embed="rId12"/>
          <a:stretch>
            <a:fillRect/>
          </a:stretch>
        </p:blipFill>
        <p:spPr>
          <a:xfrm>
            <a:off x="2755900" y="2238375"/>
            <a:ext cx="344488" cy="217488"/>
          </a:xfrm>
          <a:prstGeom prst="rect">
            <a:avLst/>
          </a:prstGeom>
          <a:noFill/>
          <a:ln w="9525">
            <a:noFill/>
          </a:ln>
        </p:spPr>
      </p:pic>
      <p:pic>
        <p:nvPicPr>
          <p:cNvPr id="3095" name="Picture 16" descr="PPECLOGO-eff2-1-4"/>
          <p:cNvPicPr>
            <a:picLocks noChangeAspect="1"/>
          </p:cNvPicPr>
          <p:nvPr/>
        </p:nvPicPr>
        <p:blipFill>
          <a:blip r:embed="rId13"/>
          <a:stretch>
            <a:fillRect/>
          </a:stretch>
        </p:blipFill>
        <p:spPr>
          <a:xfrm>
            <a:off x="6327775" y="2586038"/>
            <a:ext cx="554038" cy="349250"/>
          </a:xfrm>
          <a:prstGeom prst="rect">
            <a:avLst/>
          </a:prstGeom>
          <a:noFill/>
          <a:ln w="9525">
            <a:noFill/>
          </a:ln>
        </p:spPr>
      </p:pic>
      <p:pic>
        <p:nvPicPr>
          <p:cNvPr id="3096" name="Picture 17" descr="PPECLOGO-eff2-1-3"/>
          <p:cNvPicPr>
            <a:picLocks noChangeAspect="1"/>
          </p:cNvPicPr>
          <p:nvPr/>
        </p:nvPicPr>
        <p:blipFill>
          <a:blip r:embed="rId12"/>
          <a:stretch>
            <a:fillRect/>
          </a:stretch>
        </p:blipFill>
        <p:spPr>
          <a:xfrm>
            <a:off x="6892925" y="2314575"/>
            <a:ext cx="284163" cy="179388"/>
          </a:xfrm>
          <a:prstGeom prst="rect">
            <a:avLst/>
          </a:prstGeom>
          <a:noFill/>
          <a:ln w="9525">
            <a:noFill/>
          </a:ln>
        </p:spPr>
      </p:pic>
      <p:pic>
        <p:nvPicPr>
          <p:cNvPr id="3097" name="Picture 18" descr="PPECLOGO-eff2-1-3"/>
          <p:cNvPicPr>
            <a:picLocks noChangeAspect="1"/>
          </p:cNvPicPr>
          <p:nvPr/>
        </p:nvPicPr>
        <p:blipFill>
          <a:blip r:embed="rId12"/>
          <a:stretch>
            <a:fillRect/>
          </a:stretch>
        </p:blipFill>
        <p:spPr>
          <a:xfrm>
            <a:off x="7292975" y="2649538"/>
            <a:ext cx="222250" cy="141287"/>
          </a:xfrm>
          <a:prstGeom prst="rect">
            <a:avLst/>
          </a:prstGeom>
          <a:noFill/>
          <a:ln w="9525">
            <a:noFill/>
          </a:ln>
        </p:spPr>
      </p:pic>
      <p:sp>
        <p:nvSpPr>
          <p:cNvPr id="22" name="TextBox 13"/>
          <p:cNvSpPr txBox="1"/>
          <p:nvPr/>
        </p:nvSpPr>
        <p:spPr>
          <a:xfrm>
            <a:off x="375688" y="2066500"/>
            <a:ext cx="8411818" cy="923330"/>
          </a:xfrm>
          <a:prstGeom prst="rect">
            <a:avLst/>
          </a:prstGeom>
          <a:noFill/>
          <a:effectLst>
            <a:outerShdw blurRad="50800" dist="38100" dir="2700000" algn="tl" rotWithShape="0">
              <a:prstClr val="black">
                <a:alpha val="40000"/>
              </a:prstClr>
            </a:outerShdw>
          </a:effectLst>
        </p:spPr>
        <p:txBody>
          <a:bodyPr>
            <a:spAutoFit/>
          </a:bodyPr>
          <a:lstStyle/>
          <a:p>
            <a:pPr marR="0" algn="ctr" defTabSz="914400">
              <a:buClrTx/>
              <a:buSzTx/>
              <a:buFontTx/>
              <a:buNone/>
              <a:defRPr/>
            </a:pPr>
            <a:r>
              <a:rPr kumimoji="0" lang="zh-CN" altLang="en-US" sz="5400" b="1" kern="1200" cap="none" spc="0" normalizeH="0" baseline="0" noProof="0" dirty="0">
                <a:ln w="3175">
                  <a:solidFill>
                    <a:srgbClr val="31A5D7"/>
                  </a:solidFill>
                </a:ln>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谢谢观看！</a:t>
            </a:r>
            <a:endParaRPr kumimoji="0" lang="zh-CN" altLang="en-US" sz="5400" b="1" kern="1200" cap="none" spc="0" normalizeH="0" baseline="0" noProof="0" dirty="0">
              <a:ln w="3175">
                <a:solidFill>
                  <a:srgbClr val="31A5D7"/>
                </a:solidFill>
              </a:ln>
              <a:solidFill>
                <a:schemeClr val="bg1"/>
              </a:solidFill>
              <a:latin typeface="华康俪金黑W8" pitchFamily="49" charset="-122"/>
              <a:ea typeface="华康俪金黑W8" pitchFamily="49" charset="-122"/>
              <a:cs typeface="+mn-cs"/>
            </a:endParaRPr>
          </a:p>
        </p:txBody>
      </p:sp>
      <p:cxnSp>
        <p:nvCxnSpPr>
          <p:cNvPr id="23" name="直接连接符 22"/>
          <p:cNvCxnSpPr/>
          <p:nvPr/>
        </p:nvCxnSpPr>
        <p:spPr>
          <a:xfrm>
            <a:off x="0" y="3586163"/>
            <a:ext cx="9144000" cy="0"/>
          </a:xfrm>
          <a:prstGeom prst="line">
            <a:avLst/>
          </a:prstGeom>
          <a:ln w="19050">
            <a:solidFill>
              <a:srgbClr val="04AEDA"/>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1588" y="1477963"/>
            <a:ext cx="9144000" cy="0"/>
          </a:xfrm>
          <a:prstGeom prst="line">
            <a:avLst/>
          </a:prstGeom>
          <a:ln w="19050">
            <a:solidFill>
              <a:srgbClr val="28A9D6"/>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088"/>
                                        </p:tgtEl>
                                        <p:attrNameLst>
                                          <p:attrName>style.visibility</p:attrName>
                                        </p:attrNameLst>
                                      </p:cBhvr>
                                      <p:to>
                                        <p:strVal val="visible"/>
                                      </p:to>
                                    </p:set>
                                    <p:animEffect filter="fade">
                                      <p:cBhvr>
                                        <p:cTn id="7" dur="500"/>
                                        <p:tgtEl>
                                          <p:spTgt spid="3088"/>
                                        </p:tgtEl>
                                      </p:cBhvr>
                                    </p:animEffect>
                                  </p:childTnLst>
                                </p:cTn>
                              </p:par>
                              <p:par>
                                <p:cTn id="8" presetID="10" presetClass="entr" presetSubtype="0" fill="hold" nodeType="withEffect">
                                  <p:stCondLst>
                                    <p:cond delay="0"/>
                                  </p:stCondLst>
                                  <p:childTnLst>
                                    <p:set>
                                      <p:cBhvr>
                                        <p:cTn id="9" dur="1" fill="hold">
                                          <p:stCondLst>
                                            <p:cond delay="0"/>
                                          </p:stCondLst>
                                        </p:cTn>
                                        <p:tgtEl>
                                          <p:spTgt spid="3084"/>
                                        </p:tgtEl>
                                        <p:attrNameLst>
                                          <p:attrName>style.visibility</p:attrName>
                                        </p:attrNameLst>
                                      </p:cBhvr>
                                      <p:to>
                                        <p:strVal val="visible"/>
                                      </p:to>
                                    </p:set>
                                    <p:animEffect filter="fade">
                                      <p:cBhvr>
                                        <p:cTn id="10" dur="500"/>
                                        <p:tgtEl>
                                          <p:spTgt spid="3084"/>
                                        </p:tgtEl>
                                      </p:cBhvr>
                                    </p:animEffect>
                                  </p:childTnLst>
                                </p:cTn>
                              </p:par>
                              <p:par>
                                <p:cTn id="11" presetID="10" presetClass="entr" presetSubtype="0" fill="hold" nodeType="withEffect">
                                  <p:stCondLst>
                                    <p:cond delay="0"/>
                                  </p:stCondLst>
                                  <p:childTnLst>
                                    <p:set>
                                      <p:cBhvr>
                                        <p:cTn id="12" dur="1" fill="hold">
                                          <p:stCondLst>
                                            <p:cond delay="0"/>
                                          </p:stCondLst>
                                        </p:cTn>
                                        <p:tgtEl>
                                          <p:spTgt spid="3083"/>
                                        </p:tgtEl>
                                        <p:attrNameLst>
                                          <p:attrName>style.visibility</p:attrName>
                                        </p:attrNameLst>
                                      </p:cBhvr>
                                      <p:to>
                                        <p:strVal val="visible"/>
                                      </p:to>
                                    </p:set>
                                    <p:animEffect filter="fade">
                                      <p:cBhvr>
                                        <p:cTn id="13" dur="500"/>
                                        <p:tgtEl>
                                          <p:spTgt spid="3083"/>
                                        </p:tgtEl>
                                      </p:cBhvr>
                                    </p:animEffect>
                                  </p:childTnLst>
                                </p:cTn>
                              </p:par>
                              <p:par>
                                <p:cTn id="14" presetID="10" presetClass="entr" presetSubtype="0" fill="hold" nodeType="withEffect">
                                  <p:stCondLst>
                                    <p:cond delay="0"/>
                                  </p:stCondLst>
                                  <p:childTnLst>
                                    <p:set>
                                      <p:cBhvr>
                                        <p:cTn id="15" dur="1" fill="hold">
                                          <p:stCondLst>
                                            <p:cond delay="0"/>
                                          </p:stCondLst>
                                        </p:cTn>
                                        <p:tgtEl>
                                          <p:spTgt spid="3081"/>
                                        </p:tgtEl>
                                        <p:attrNameLst>
                                          <p:attrName>style.visibility</p:attrName>
                                        </p:attrNameLst>
                                      </p:cBhvr>
                                      <p:to>
                                        <p:strVal val="visible"/>
                                      </p:to>
                                    </p:set>
                                    <p:animEffect filter="fade">
                                      <p:cBhvr>
                                        <p:cTn id="16" dur="500"/>
                                        <p:tgtEl>
                                          <p:spTgt spid="3081"/>
                                        </p:tgtEl>
                                      </p:cBhvr>
                                    </p:animEffect>
                                  </p:childTnLst>
                                </p:cTn>
                              </p:par>
                              <p:par>
                                <p:cTn id="17" presetID="10" presetClass="entr" presetSubtype="0" fill="hold" nodeType="withEffect">
                                  <p:stCondLst>
                                    <p:cond delay="0"/>
                                  </p:stCondLst>
                                  <p:childTnLst>
                                    <p:set>
                                      <p:cBhvr>
                                        <p:cTn id="18" dur="1" fill="hold">
                                          <p:stCondLst>
                                            <p:cond delay="0"/>
                                          </p:stCondLst>
                                        </p:cTn>
                                        <p:tgtEl>
                                          <p:spTgt spid="3087"/>
                                        </p:tgtEl>
                                        <p:attrNameLst>
                                          <p:attrName>style.visibility</p:attrName>
                                        </p:attrNameLst>
                                      </p:cBhvr>
                                      <p:to>
                                        <p:strVal val="visible"/>
                                      </p:to>
                                    </p:set>
                                    <p:animEffect filter="fade">
                                      <p:cBhvr>
                                        <p:cTn id="19" dur="500"/>
                                        <p:tgtEl>
                                          <p:spTgt spid="3087"/>
                                        </p:tgtEl>
                                      </p:cBhvr>
                                    </p:animEffect>
                                  </p:childTnLst>
                                </p:cTn>
                              </p:par>
                              <p:par>
                                <p:cTn id="20" presetID="10" presetClass="entr" presetSubtype="0" fill="hold" nodeType="withEffect">
                                  <p:stCondLst>
                                    <p:cond delay="0"/>
                                  </p:stCondLst>
                                  <p:childTnLst>
                                    <p:set>
                                      <p:cBhvr>
                                        <p:cTn id="21" dur="1" fill="hold">
                                          <p:stCondLst>
                                            <p:cond delay="0"/>
                                          </p:stCondLst>
                                        </p:cTn>
                                        <p:tgtEl>
                                          <p:spTgt spid="3089"/>
                                        </p:tgtEl>
                                        <p:attrNameLst>
                                          <p:attrName>style.visibility</p:attrName>
                                        </p:attrNameLst>
                                      </p:cBhvr>
                                      <p:to>
                                        <p:strVal val="visible"/>
                                      </p:to>
                                    </p:set>
                                    <p:animEffect filter="fade">
                                      <p:cBhvr>
                                        <p:cTn id="22" dur="500"/>
                                        <p:tgtEl>
                                          <p:spTgt spid="3089"/>
                                        </p:tgtEl>
                                      </p:cBhvr>
                                    </p:animEffect>
                                  </p:childTnLst>
                                </p:cTn>
                              </p:par>
                              <p:par>
                                <p:cTn id="23" presetID="10" presetClass="entr" presetSubtype="0" fill="hold" nodeType="withEffect">
                                  <p:stCondLst>
                                    <p:cond delay="0"/>
                                  </p:stCondLst>
                                  <p:childTnLst>
                                    <p:set>
                                      <p:cBhvr>
                                        <p:cTn id="24" dur="1" fill="hold">
                                          <p:stCondLst>
                                            <p:cond delay="0"/>
                                          </p:stCondLst>
                                        </p:cTn>
                                        <p:tgtEl>
                                          <p:spTgt spid="3091"/>
                                        </p:tgtEl>
                                        <p:attrNameLst>
                                          <p:attrName>style.visibility</p:attrName>
                                        </p:attrNameLst>
                                      </p:cBhvr>
                                      <p:to>
                                        <p:strVal val="visible"/>
                                      </p:to>
                                    </p:set>
                                    <p:animEffect filter="fade">
                                      <p:cBhvr>
                                        <p:cTn id="25" dur="500"/>
                                        <p:tgtEl>
                                          <p:spTgt spid="3091"/>
                                        </p:tgtEl>
                                      </p:cBhvr>
                                    </p:animEffect>
                                  </p:childTnLst>
                                </p:cTn>
                              </p:par>
                              <p:par>
                                <p:cTn id="26" presetID="10" presetClass="entr" presetSubtype="0" fill="hold" nodeType="withEffect">
                                  <p:stCondLst>
                                    <p:cond delay="0"/>
                                  </p:stCondLst>
                                  <p:childTnLst>
                                    <p:set>
                                      <p:cBhvr>
                                        <p:cTn id="27" dur="1" fill="hold">
                                          <p:stCondLst>
                                            <p:cond delay="0"/>
                                          </p:stCondLst>
                                        </p:cTn>
                                        <p:tgtEl>
                                          <p:spTgt spid="3082"/>
                                        </p:tgtEl>
                                        <p:attrNameLst>
                                          <p:attrName>style.visibility</p:attrName>
                                        </p:attrNameLst>
                                      </p:cBhvr>
                                      <p:to>
                                        <p:strVal val="visible"/>
                                      </p:to>
                                    </p:set>
                                    <p:animEffect filter="fade">
                                      <p:cBhvr>
                                        <p:cTn id="28" dur="500"/>
                                        <p:tgtEl>
                                          <p:spTgt spid="3082"/>
                                        </p:tgtEl>
                                      </p:cBhvr>
                                    </p:animEffect>
                                  </p:childTnLst>
                                </p:cTn>
                              </p:par>
                              <p:par>
                                <p:cTn id="29" presetID="10" presetClass="entr" presetSubtype="0" fill="hold" nodeType="withEffect">
                                  <p:stCondLst>
                                    <p:cond delay="0"/>
                                  </p:stCondLst>
                                  <p:childTnLst>
                                    <p:set>
                                      <p:cBhvr>
                                        <p:cTn id="30" dur="1" fill="hold">
                                          <p:stCondLst>
                                            <p:cond delay="0"/>
                                          </p:stCondLst>
                                        </p:cTn>
                                        <p:tgtEl>
                                          <p:spTgt spid="3090"/>
                                        </p:tgtEl>
                                        <p:attrNameLst>
                                          <p:attrName>style.visibility</p:attrName>
                                        </p:attrNameLst>
                                      </p:cBhvr>
                                      <p:to>
                                        <p:strVal val="visible"/>
                                      </p:to>
                                    </p:set>
                                    <p:animEffect filter="fade">
                                      <p:cBhvr>
                                        <p:cTn id="31" dur="500"/>
                                        <p:tgtEl>
                                          <p:spTgt spid="3090"/>
                                        </p:tgtEl>
                                      </p:cBhvr>
                                    </p:animEffect>
                                  </p:childTnLst>
                                </p:cTn>
                              </p:par>
                              <p:par>
                                <p:cTn id="32" presetID="10" presetClass="entr" presetSubtype="0" fill="hold" nodeType="withEffect">
                                  <p:stCondLst>
                                    <p:cond delay="0"/>
                                  </p:stCondLst>
                                  <p:childTnLst>
                                    <p:set>
                                      <p:cBhvr>
                                        <p:cTn id="33" dur="1" fill="hold">
                                          <p:stCondLst>
                                            <p:cond delay="0"/>
                                          </p:stCondLst>
                                        </p:cTn>
                                        <p:tgtEl>
                                          <p:spTgt spid="3085"/>
                                        </p:tgtEl>
                                        <p:attrNameLst>
                                          <p:attrName>style.visibility</p:attrName>
                                        </p:attrNameLst>
                                      </p:cBhvr>
                                      <p:to>
                                        <p:strVal val="visible"/>
                                      </p:to>
                                    </p:set>
                                    <p:animEffect filter="fade">
                                      <p:cBhvr>
                                        <p:cTn id="34" dur="500"/>
                                        <p:tgtEl>
                                          <p:spTgt spid="3085"/>
                                        </p:tgtEl>
                                      </p:cBhvr>
                                    </p:animEffect>
                                  </p:childTnLst>
                                </p:cTn>
                              </p:par>
                              <p:par>
                                <p:cTn id="35" presetID="10" presetClass="entr" presetSubtype="0" fill="hold" nodeType="withEffect">
                                  <p:stCondLst>
                                    <p:cond delay="0"/>
                                  </p:stCondLst>
                                  <p:childTnLst>
                                    <p:set>
                                      <p:cBhvr>
                                        <p:cTn id="36" dur="1" fill="hold">
                                          <p:stCondLst>
                                            <p:cond delay="0"/>
                                          </p:stCondLst>
                                        </p:cTn>
                                        <p:tgtEl>
                                          <p:spTgt spid="3092"/>
                                        </p:tgtEl>
                                        <p:attrNameLst>
                                          <p:attrName>style.visibility</p:attrName>
                                        </p:attrNameLst>
                                      </p:cBhvr>
                                      <p:to>
                                        <p:strVal val="visible"/>
                                      </p:to>
                                    </p:set>
                                    <p:animEffect filter="fade">
                                      <p:cBhvr>
                                        <p:cTn id="37" dur="500"/>
                                        <p:tgtEl>
                                          <p:spTgt spid="3092"/>
                                        </p:tgtEl>
                                      </p:cBhvr>
                                    </p:animEffect>
                                  </p:childTnLst>
                                </p:cTn>
                              </p:par>
                              <p:par>
                                <p:cTn id="38" presetID="10" presetClass="entr" presetSubtype="0" fill="hold" nodeType="withEffect">
                                  <p:stCondLst>
                                    <p:cond delay="0"/>
                                  </p:stCondLst>
                                  <p:childTnLst>
                                    <p:set>
                                      <p:cBhvr>
                                        <p:cTn id="39" dur="1" fill="hold">
                                          <p:stCondLst>
                                            <p:cond delay="0"/>
                                          </p:stCondLst>
                                        </p:cTn>
                                        <p:tgtEl>
                                          <p:spTgt spid="3086"/>
                                        </p:tgtEl>
                                        <p:attrNameLst>
                                          <p:attrName>style.visibility</p:attrName>
                                        </p:attrNameLst>
                                      </p:cBhvr>
                                      <p:to>
                                        <p:strVal val="visible"/>
                                      </p:to>
                                    </p:set>
                                    <p:animEffect filter="fade">
                                      <p:cBhvr>
                                        <p:cTn id="40" dur="500"/>
                                        <p:tgtEl>
                                          <p:spTgt spid="3086"/>
                                        </p:tgtEl>
                                      </p:cBhvr>
                                    </p:animEffect>
                                  </p:childTnLst>
                                </p:cTn>
                              </p:par>
                              <p:par>
                                <p:cTn id="41" presetID="35" presetClass="path" presetSubtype="0" fill="hold" nodeType="withEffect">
                                  <p:stCondLst>
                                    <p:cond delay="0"/>
                                  </p:stCondLst>
                                  <p:childTnLst>
                                    <p:animMotion origin="layout" path="M -2.5E-6 1.48148E-6 L -0.25 1.48148E-6 " pathEditMode="relative" rAng="0" ptsTypes="AA">
                                      <p:cBhvr>
                                        <p:cTn id="42" dur="5000" fill="hold"/>
                                        <p:tgtEl>
                                          <p:spTgt spid="3090"/>
                                        </p:tgtEl>
                                        <p:attrNameLst>
                                          <p:attrName>ppt_x</p:attrName>
                                          <p:attrName>ppt_y</p:attrName>
                                        </p:attrNameLst>
                                      </p:cBhvr>
                                      <p:rCtr x="-12500" y="0"/>
                                    </p:animMotion>
                                  </p:childTnLst>
                                </p:cTn>
                              </p:par>
                              <p:par>
                                <p:cTn id="43" presetID="35" presetClass="path" presetSubtype="0" fill="hold" nodeType="withEffect">
                                  <p:stCondLst>
                                    <p:cond delay="0"/>
                                  </p:stCondLst>
                                  <p:childTnLst>
                                    <p:animMotion origin="layout" path="M -4.72222E-6 -1.85185E-6 L -0.31631 -1.85185E-6 " pathEditMode="relative" rAng="0" ptsTypes="AA">
                                      <p:cBhvr>
                                        <p:cTn id="44" dur="5000" fill="hold"/>
                                        <p:tgtEl>
                                          <p:spTgt spid="3082"/>
                                        </p:tgtEl>
                                        <p:attrNameLst>
                                          <p:attrName>ppt_x</p:attrName>
                                          <p:attrName>ppt_y</p:attrName>
                                        </p:attrNameLst>
                                      </p:cBhvr>
                                      <p:rCtr x="-15800" y="0"/>
                                    </p:animMotion>
                                  </p:childTnLst>
                                </p:cTn>
                              </p:par>
                              <p:par>
                                <p:cTn id="45" presetID="35" presetClass="path" presetSubtype="0" fill="hold" nodeType="withEffect">
                                  <p:stCondLst>
                                    <p:cond delay="0"/>
                                  </p:stCondLst>
                                  <p:childTnLst>
                                    <p:animMotion origin="layout" path="M 0.00504 1.7284E-6 L -0.46684 1.7284E-6 " pathEditMode="relative" rAng="0" ptsTypes="AA">
                                      <p:cBhvr>
                                        <p:cTn id="46" dur="5000" fill="hold"/>
                                        <p:tgtEl>
                                          <p:spTgt spid="3085"/>
                                        </p:tgtEl>
                                        <p:attrNameLst>
                                          <p:attrName>ppt_x</p:attrName>
                                          <p:attrName>ppt_y</p:attrName>
                                        </p:attrNameLst>
                                      </p:cBhvr>
                                      <p:rCtr x="-23600" y="0"/>
                                    </p:animMotion>
                                  </p:childTnLst>
                                </p:cTn>
                              </p:par>
                              <p:par>
                                <p:cTn id="47" presetID="35" presetClass="path" presetSubtype="0" fill="hold" nodeType="withEffect">
                                  <p:stCondLst>
                                    <p:cond delay="0"/>
                                  </p:stCondLst>
                                  <p:childTnLst>
                                    <p:animMotion origin="layout" path="M -4.72222E-6 1.48148E-6 L -0.19531 1.48148E-6 " pathEditMode="relative" rAng="0" ptsTypes="AA">
                                      <p:cBhvr>
                                        <p:cTn id="48" dur="5000" fill="hold"/>
                                        <p:tgtEl>
                                          <p:spTgt spid="3087"/>
                                        </p:tgtEl>
                                        <p:attrNameLst>
                                          <p:attrName>ppt_x</p:attrName>
                                          <p:attrName>ppt_y</p:attrName>
                                        </p:attrNameLst>
                                      </p:cBhvr>
                                      <p:rCtr x="-9800" y="0"/>
                                    </p:animMotion>
                                  </p:childTnLst>
                                </p:cTn>
                              </p:par>
                              <p:par>
                                <p:cTn id="49" presetID="35" presetClass="path" presetSubtype="0" fill="hold" nodeType="withEffect">
                                  <p:stCondLst>
                                    <p:cond delay="0"/>
                                  </p:stCondLst>
                                  <p:childTnLst>
                                    <p:animMotion origin="layout" path="M 5E-6 -3.95062E-6 L -0.43594 -3.95062E-6 " pathEditMode="relative" rAng="0" ptsTypes="AA">
                                      <p:cBhvr>
                                        <p:cTn id="50" dur="5000" fill="hold"/>
                                        <p:tgtEl>
                                          <p:spTgt spid="3084"/>
                                        </p:tgtEl>
                                        <p:attrNameLst>
                                          <p:attrName>ppt_x</p:attrName>
                                          <p:attrName>ppt_y</p:attrName>
                                        </p:attrNameLst>
                                      </p:cBhvr>
                                      <p:rCtr x="-21800" y="0"/>
                                    </p:animMotion>
                                  </p:childTnLst>
                                </p:cTn>
                              </p:par>
                              <p:par>
                                <p:cTn id="51" presetID="35" presetClass="path" presetSubtype="0" fill="hold" nodeType="withEffect">
                                  <p:stCondLst>
                                    <p:cond delay="0"/>
                                  </p:stCondLst>
                                  <p:childTnLst>
                                    <p:animMotion origin="layout" path="M 3.05556E-6 7.40741E-7 L -0.61719 7.40741E-7 " pathEditMode="relative" rAng="0" ptsTypes="AA">
                                      <p:cBhvr>
                                        <p:cTn id="52" dur="5000" fill="hold"/>
                                        <p:tgtEl>
                                          <p:spTgt spid="3086"/>
                                        </p:tgtEl>
                                        <p:attrNameLst>
                                          <p:attrName>ppt_x</p:attrName>
                                          <p:attrName>ppt_y</p:attrName>
                                        </p:attrNameLst>
                                      </p:cBhvr>
                                      <p:rCtr x="-30900" y="0"/>
                                    </p:animMotion>
                                  </p:childTnLst>
                                </p:cTn>
                              </p:par>
                              <p:par>
                                <p:cTn id="53" presetID="35" presetClass="path" presetSubtype="0" fill="hold" nodeType="withEffect">
                                  <p:stCondLst>
                                    <p:cond delay="0"/>
                                  </p:stCondLst>
                                  <p:childTnLst>
                                    <p:animMotion origin="layout" path="M 2.5E-6 3.45679E-6 L -0.33577 3.45679E-6 " pathEditMode="relative" rAng="0" ptsTypes="AA">
                                      <p:cBhvr>
                                        <p:cTn id="54" dur="5000" fill="hold"/>
                                        <p:tgtEl>
                                          <p:spTgt spid="3081"/>
                                        </p:tgtEl>
                                        <p:attrNameLst>
                                          <p:attrName>ppt_x</p:attrName>
                                          <p:attrName>ppt_y</p:attrName>
                                        </p:attrNameLst>
                                      </p:cBhvr>
                                      <p:rCtr x="-16800" y="0"/>
                                    </p:animMotion>
                                  </p:childTnLst>
                                </p:cTn>
                              </p:par>
                              <p:par>
                                <p:cTn id="55" presetID="35" presetClass="path" presetSubtype="0" fill="hold" nodeType="withEffect">
                                  <p:stCondLst>
                                    <p:cond delay="0"/>
                                  </p:stCondLst>
                                  <p:childTnLst>
                                    <p:animMotion origin="layout" path="M 3.05556E-6 -4.07407E-6 L -0.57188 -4.07407E-6 " pathEditMode="relative" rAng="0" ptsTypes="AA">
                                      <p:cBhvr>
                                        <p:cTn id="56" dur="5000" fill="hold"/>
                                        <p:tgtEl>
                                          <p:spTgt spid="3091"/>
                                        </p:tgtEl>
                                        <p:attrNameLst>
                                          <p:attrName>ppt_x</p:attrName>
                                          <p:attrName>ppt_y</p:attrName>
                                        </p:attrNameLst>
                                      </p:cBhvr>
                                      <p:rCtr x="-28600" y="0"/>
                                    </p:animMotion>
                                  </p:childTnLst>
                                </p:cTn>
                              </p:par>
                              <p:par>
                                <p:cTn id="57" presetID="35" presetClass="path" presetSubtype="0" fill="hold" nodeType="withEffect">
                                  <p:stCondLst>
                                    <p:cond delay="0"/>
                                  </p:stCondLst>
                                  <p:childTnLst>
                                    <p:animMotion origin="layout" path="M 3.61111E-6 -3.08642E-6 L -0.57188 -3.08642E-6 " pathEditMode="relative" rAng="0" ptsTypes="AA">
                                      <p:cBhvr>
                                        <p:cTn id="58" dur="5000" fill="hold"/>
                                        <p:tgtEl>
                                          <p:spTgt spid="3092"/>
                                        </p:tgtEl>
                                        <p:attrNameLst>
                                          <p:attrName>ppt_x</p:attrName>
                                          <p:attrName>ppt_y</p:attrName>
                                        </p:attrNameLst>
                                      </p:cBhvr>
                                      <p:rCtr x="-28600" y="0"/>
                                    </p:animMotion>
                                  </p:childTnLst>
                                </p:cTn>
                              </p:par>
                              <p:par>
                                <p:cTn id="59" presetID="63" presetClass="path" presetSubtype="0" fill="hold" nodeType="withEffect">
                                  <p:stCondLst>
                                    <p:cond delay="0"/>
                                  </p:stCondLst>
                                  <p:childTnLst>
                                    <p:animMotion origin="layout" path="M -2.77778E-7 -3.08642E-6 L 0.43906 -3.08642E-6 " pathEditMode="relative" rAng="0" ptsTypes="AA">
                                      <p:cBhvr>
                                        <p:cTn id="60" dur="5000" fill="hold"/>
                                        <p:tgtEl>
                                          <p:spTgt spid="3089"/>
                                        </p:tgtEl>
                                        <p:attrNameLst>
                                          <p:attrName>ppt_x</p:attrName>
                                          <p:attrName>ppt_y</p:attrName>
                                        </p:attrNameLst>
                                      </p:cBhvr>
                                      <p:rCtr x="21900" y="0"/>
                                    </p:animMotion>
                                  </p:childTnLst>
                                </p:cTn>
                              </p:par>
                              <p:par>
                                <p:cTn id="61" presetID="63" presetClass="path" presetSubtype="0" fill="hold" nodeType="withEffect">
                                  <p:stCondLst>
                                    <p:cond delay="0"/>
                                  </p:stCondLst>
                                  <p:childTnLst>
                                    <p:animMotion origin="layout" path="M 2.22222E-6 -1.7284E-6 L 0.62812 -1.7284E-6 " pathEditMode="relative" rAng="0" ptsTypes="AA">
                                      <p:cBhvr>
                                        <p:cTn id="62" dur="5000" fill="hold"/>
                                        <p:tgtEl>
                                          <p:spTgt spid="3088"/>
                                        </p:tgtEl>
                                        <p:attrNameLst>
                                          <p:attrName>ppt_x</p:attrName>
                                          <p:attrName>ppt_y</p:attrName>
                                        </p:attrNameLst>
                                      </p:cBhvr>
                                      <p:rCtr x="31400" y="0"/>
                                    </p:animMotion>
                                  </p:childTnLst>
                                </p:cTn>
                              </p:par>
                              <p:par>
                                <p:cTn id="63" presetID="63" presetClass="path" presetSubtype="0" fill="hold" nodeType="withEffect">
                                  <p:stCondLst>
                                    <p:cond delay="0"/>
                                  </p:stCondLst>
                                  <p:childTnLst>
                                    <p:animMotion origin="layout" path="M -4.16667E-6 -2.46914E-6 L 0.42466 -2.46914E-6 " pathEditMode="relative" rAng="0" ptsTypes="AA">
                                      <p:cBhvr>
                                        <p:cTn id="64" dur="5000" fill="hold"/>
                                        <p:tgtEl>
                                          <p:spTgt spid="3083"/>
                                        </p:tgtEl>
                                        <p:attrNameLst>
                                          <p:attrName>ppt_x</p:attrName>
                                          <p:attrName>ppt_y</p:attrName>
                                        </p:attrNameLst>
                                      </p:cBhvr>
                                      <p:rCtr x="21200" y="0"/>
                                    </p:animMotion>
                                  </p:childTnLst>
                                </p:cTn>
                              </p:par>
                              <p:par>
                                <p:cTn id="65" presetID="10" presetClass="exit" presetSubtype="0" fill="hold" nodeType="withEffect">
                                  <p:stCondLst>
                                    <p:cond delay="2500"/>
                                  </p:stCondLst>
                                  <p:childTnLst>
                                    <p:animEffect filter="fade">
                                      <p:cBhvr>
                                        <p:cTn id="66" dur="500"/>
                                        <p:tgtEl>
                                          <p:spTgt spid="3088"/>
                                        </p:tgtEl>
                                      </p:cBhvr>
                                    </p:animEffect>
                                    <p:set>
                                      <p:cBhvr>
                                        <p:cTn id="67" dur="1" fill="hold">
                                          <p:stCondLst>
                                            <p:cond delay="499"/>
                                          </p:stCondLst>
                                        </p:cTn>
                                        <p:tgtEl>
                                          <p:spTgt spid="3088"/>
                                        </p:tgtEl>
                                        <p:attrNameLst>
                                          <p:attrName>style.visibility</p:attrName>
                                        </p:attrNameLst>
                                      </p:cBhvr>
                                      <p:to>
                                        <p:strVal val="hidden"/>
                                      </p:to>
                                    </p:set>
                                  </p:childTnLst>
                                </p:cTn>
                              </p:par>
                              <p:par>
                                <p:cTn id="68" presetID="10" presetClass="exit" presetSubtype="0" fill="hold" nodeType="withEffect">
                                  <p:stCondLst>
                                    <p:cond delay="2500"/>
                                  </p:stCondLst>
                                  <p:childTnLst>
                                    <p:animEffect filter="fade">
                                      <p:cBhvr>
                                        <p:cTn id="69" dur="500"/>
                                        <p:tgtEl>
                                          <p:spTgt spid="3089"/>
                                        </p:tgtEl>
                                      </p:cBhvr>
                                    </p:animEffect>
                                    <p:set>
                                      <p:cBhvr>
                                        <p:cTn id="70" dur="1" fill="hold">
                                          <p:stCondLst>
                                            <p:cond delay="499"/>
                                          </p:stCondLst>
                                        </p:cTn>
                                        <p:tgtEl>
                                          <p:spTgt spid="3089"/>
                                        </p:tgtEl>
                                        <p:attrNameLst>
                                          <p:attrName>style.visibility</p:attrName>
                                        </p:attrNameLst>
                                      </p:cBhvr>
                                      <p:to>
                                        <p:strVal val="hidden"/>
                                      </p:to>
                                    </p:set>
                                  </p:childTnLst>
                                </p:cTn>
                              </p:par>
                              <p:par>
                                <p:cTn id="71" presetID="10" presetClass="exit" presetSubtype="0" fill="hold" nodeType="withEffect">
                                  <p:stCondLst>
                                    <p:cond delay="2500"/>
                                  </p:stCondLst>
                                  <p:childTnLst>
                                    <p:animEffect filter="fade">
                                      <p:cBhvr>
                                        <p:cTn id="72" dur="500"/>
                                        <p:tgtEl>
                                          <p:spTgt spid="3091"/>
                                        </p:tgtEl>
                                      </p:cBhvr>
                                    </p:animEffect>
                                    <p:set>
                                      <p:cBhvr>
                                        <p:cTn id="73" dur="1" fill="hold">
                                          <p:stCondLst>
                                            <p:cond delay="499"/>
                                          </p:stCondLst>
                                        </p:cTn>
                                        <p:tgtEl>
                                          <p:spTgt spid="3091"/>
                                        </p:tgtEl>
                                        <p:attrNameLst>
                                          <p:attrName>style.visibility</p:attrName>
                                        </p:attrNameLst>
                                      </p:cBhvr>
                                      <p:to>
                                        <p:strVal val="hidden"/>
                                      </p:to>
                                    </p:set>
                                  </p:childTnLst>
                                </p:cTn>
                              </p:par>
                              <p:par>
                                <p:cTn id="74" presetID="10" presetClass="exit" presetSubtype="0" fill="hold" nodeType="withEffect">
                                  <p:stCondLst>
                                    <p:cond delay="2500"/>
                                  </p:stCondLst>
                                  <p:childTnLst>
                                    <p:animEffect filter="fade">
                                      <p:cBhvr>
                                        <p:cTn id="75" dur="500"/>
                                        <p:tgtEl>
                                          <p:spTgt spid="3086"/>
                                        </p:tgtEl>
                                      </p:cBhvr>
                                    </p:animEffect>
                                    <p:set>
                                      <p:cBhvr>
                                        <p:cTn id="76" dur="1" fill="hold">
                                          <p:stCondLst>
                                            <p:cond delay="499"/>
                                          </p:stCondLst>
                                        </p:cTn>
                                        <p:tgtEl>
                                          <p:spTgt spid="3086"/>
                                        </p:tgtEl>
                                        <p:attrNameLst>
                                          <p:attrName>style.visibility</p:attrName>
                                        </p:attrNameLst>
                                      </p:cBhvr>
                                      <p:to>
                                        <p:strVal val="hidden"/>
                                      </p:to>
                                    </p:set>
                                  </p:childTnLst>
                                </p:cTn>
                              </p:par>
                              <p:par>
                                <p:cTn id="77" presetID="10" presetClass="exit" presetSubtype="0" fill="hold" nodeType="withEffect">
                                  <p:stCondLst>
                                    <p:cond delay="2500"/>
                                  </p:stCondLst>
                                  <p:childTnLst>
                                    <p:animEffect filter="fade">
                                      <p:cBhvr>
                                        <p:cTn id="78" dur="500"/>
                                        <p:tgtEl>
                                          <p:spTgt spid="3084"/>
                                        </p:tgtEl>
                                      </p:cBhvr>
                                    </p:animEffect>
                                    <p:set>
                                      <p:cBhvr>
                                        <p:cTn id="79" dur="1" fill="hold">
                                          <p:stCondLst>
                                            <p:cond delay="499"/>
                                          </p:stCondLst>
                                        </p:cTn>
                                        <p:tgtEl>
                                          <p:spTgt spid="3084"/>
                                        </p:tgtEl>
                                        <p:attrNameLst>
                                          <p:attrName>style.visibility</p:attrName>
                                        </p:attrNameLst>
                                      </p:cBhvr>
                                      <p:to>
                                        <p:strVal val="hidden"/>
                                      </p:to>
                                    </p:set>
                                  </p:childTnLst>
                                </p:cTn>
                              </p:par>
                              <p:par>
                                <p:cTn id="80" presetID="10" presetClass="exit" presetSubtype="0" fill="hold" nodeType="withEffect">
                                  <p:stCondLst>
                                    <p:cond delay="2500"/>
                                  </p:stCondLst>
                                  <p:childTnLst>
                                    <p:animEffect filter="fade">
                                      <p:cBhvr>
                                        <p:cTn id="81" dur="500"/>
                                        <p:tgtEl>
                                          <p:spTgt spid="3087"/>
                                        </p:tgtEl>
                                      </p:cBhvr>
                                    </p:animEffect>
                                    <p:set>
                                      <p:cBhvr>
                                        <p:cTn id="82" dur="1" fill="hold">
                                          <p:stCondLst>
                                            <p:cond delay="499"/>
                                          </p:stCondLst>
                                        </p:cTn>
                                        <p:tgtEl>
                                          <p:spTgt spid="3087"/>
                                        </p:tgtEl>
                                        <p:attrNameLst>
                                          <p:attrName>style.visibility</p:attrName>
                                        </p:attrNameLst>
                                      </p:cBhvr>
                                      <p:to>
                                        <p:strVal val="hidden"/>
                                      </p:to>
                                    </p:set>
                                  </p:childTnLst>
                                </p:cTn>
                              </p:par>
                              <p:par>
                                <p:cTn id="83" presetID="10" presetClass="exit" presetSubtype="0" fill="hold" nodeType="withEffect">
                                  <p:stCondLst>
                                    <p:cond delay="2500"/>
                                  </p:stCondLst>
                                  <p:childTnLst>
                                    <p:animEffect filter="fade">
                                      <p:cBhvr>
                                        <p:cTn id="84" dur="500"/>
                                        <p:tgtEl>
                                          <p:spTgt spid="3082"/>
                                        </p:tgtEl>
                                      </p:cBhvr>
                                    </p:animEffect>
                                    <p:set>
                                      <p:cBhvr>
                                        <p:cTn id="85" dur="1" fill="hold">
                                          <p:stCondLst>
                                            <p:cond delay="499"/>
                                          </p:stCondLst>
                                        </p:cTn>
                                        <p:tgtEl>
                                          <p:spTgt spid="3082"/>
                                        </p:tgtEl>
                                        <p:attrNameLst>
                                          <p:attrName>style.visibility</p:attrName>
                                        </p:attrNameLst>
                                      </p:cBhvr>
                                      <p:to>
                                        <p:strVal val="hidden"/>
                                      </p:to>
                                    </p:set>
                                  </p:childTnLst>
                                </p:cTn>
                              </p:par>
                              <p:par>
                                <p:cTn id="86" presetID="10" presetClass="exit" presetSubtype="0" fill="hold" nodeType="withEffect">
                                  <p:stCondLst>
                                    <p:cond delay="2500"/>
                                  </p:stCondLst>
                                  <p:childTnLst>
                                    <p:animEffect filter="fade">
                                      <p:cBhvr>
                                        <p:cTn id="87" dur="500"/>
                                        <p:tgtEl>
                                          <p:spTgt spid="3090"/>
                                        </p:tgtEl>
                                      </p:cBhvr>
                                    </p:animEffect>
                                    <p:set>
                                      <p:cBhvr>
                                        <p:cTn id="88" dur="1" fill="hold">
                                          <p:stCondLst>
                                            <p:cond delay="499"/>
                                          </p:stCondLst>
                                        </p:cTn>
                                        <p:tgtEl>
                                          <p:spTgt spid="3090"/>
                                        </p:tgtEl>
                                        <p:attrNameLst>
                                          <p:attrName>style.visibility</p:attrName>
                                        </p:attrNameLst>
                                      </p:cBhvr>
                                      <p:to>
                                        <p:strVal val="hidden"/>
                                      </p:to>
                                    </p:set>
                                  </p:childTnLst>
                                </p:cTn>
                              </p:par>
                              <p:par>
                                <p:cTn id="89" presetID="10" presetClass="exit" presetSubtype="0" fill="hold" nodeType="withEffect">
                                  <p:stCondLst>
                                    <p:cond delay="2500"/>
                                  </p:stCondLst>
                                  <p:childTnLst>
                                    <p:animEffect filter="fade">
                                      <p:cBhvr>
                                        <p:cTn id="90" dur="500"/>
                                        <p:tgtEl>
                                          <p:spTgt spid="3092"/>
                                        </p:tgtEl>
                                      </p:cBhvr>
                                    </p:animEffect>
                                    <p:set>
                                      <p:cBhvr>
                                        <p:cTn id="91" dur="1" fill="hold">
                                          <p:stCondLst>
                                            <p:cond delay="499"/>
                                          </p:stCondLst>
                                        </p:cTn>
                                        <p:tgtEl>
                                          <p:spTgt spid="3092"/>
                                        </p:tgtEl>
                                        <p:attrNameLst>
                                          <p:attrName>style.visibility</p:attrName>
                                        </p:attrNameLst>
                                      </p:cBhvr>
                                      <p:to>
                                        <p:strVal val="hidden"/>
                                      </p:to>
                                    </p:set>
                                  </p:childTnLst>
                                </p:cTn>
                              </p:par>
                              <p:par>
                                <p:cTn id="92" presetID="10" presetClass="exit" presetSubtype="0" fill="hold" nodeType="withEffect">
                                  <p:stCondLst>
                                    <p:cond delay="2500"/>
                                  </p:stCondLst>
                                  <p:childTnLst>
                                    <p:animEffect filter="fade">
                                      <p:cBhvr>
                                        <p:cTn id="93" dur="500"/>
                                        <p:tgtEl>
                                          <p:spTgt spid="3083"/>
                                        </p:tgtEl>
                                      </p:cBhvr>
                                    </p:animEffect>
                                    <p:set>
                                      <p:cBhvr>
                                        <p:cTn id="94" dur="1" fill="hold">
                                          <p:stCondLst>
                                            <p:cond delay="499"/>
                                          </p:stCondLst>
                                        </p:cTn>
                                        <p:tgtEl>
                                          <p:spTgt spid="3083"/>
                                        </p:tgtEl>
                                        <p:attrNameLst>
                                          <p:attrName>style.visibility</p:attrName>
                                        </p:attrNameLst>
                                      </p:cBhvr>
                                      <p:to>
                                        <p:strVal val="hidden"/>
                                      </p:to>
                                    </p:set>
                                  </p:childTnLst>
                                </p:cTn>
                              </p:par>
                              <p:par>
                                <p:cTn id="95" presetID="10" presetClass="exit" presetSubtype="0" fill="hold" nodeType="withEffect">
                                  <p:stCondLst>
                                    <p:cond delay="2500"/>
                                  </p:stCondLst>
                                  <p:childTnLst>
                                    <p:animEffect filter="fade">
                                      <p:cBhvr>
                                        <p:cTn id="96" dur="500"/>
                                        <p:tgtEl>
                                          <p:spTgt spid="3081"/>
                                        </p:tgtEl>
                                      </p:cBhvr>
                                    </p:animEffect>
                                    <p:set>
                                      <p:cBhvr>
                                        <p:cTn id="97" dur="1" fill="hold">
                                          <p:stCondLst>
                                            <p:cond delay="499"/>
                                          </p:stCondLst>
                                        </p:cTn>
                                        <p:tgtEl>
                                          <p:spTgt spid="3081"/>
                                        </p:tgtEl>
                                        <p:attrNameLst>
                                          <p:attrName>style.visibility</p:attrName>
                                        </p:attrNameLst>
                                      </p:cBhvr>
                                      <p:to>
                                        <p:strVal val="hidden"/>
                                      </p:to>
                                    </p:set>
                                  </p:childTnLst>
                                </p:cTn>
                              </p:par>
                              <p:par>
                                <p:cTn id="98" presetID="10" presetClass="exit" presetSubtype="0" fill="hold" nodeType="withEffect">
                                  <p:stCondLst>
                                    <p:cond delay="2500"/>
                                  </p:stCondLst>
                                  <p:childTnLst>
                                    <p:animEffect filter="fade">
                                      <p:cBhvr>
                                        <p:cTn id="99" dur="500"/>
                                        <p:tgtEl>
                                          <p:spTgt spid="3085"/>
                                        </p:tgtEl>
                                      </p:cBhvr>
                                    </p:animEffect>
                                    <p:set>
                                      <p:cBhvr>
                                        <p:cTn id="100" dur="1" fill="hold">
                                          <p:stCondLst>
                                            <p:cond delay="499"/>
                                          </p:stCondLst>
                                        </p:cTn>
                                        <p:tgtEl>
                                          <p:spTgt spid="3085"/>
                                        </p:tgtEl>
                                        <p:attrNameLst>
                                          <p:attrName>style.visibility</p:attrName>
                                        </p:attrNameLst>
                                      </p:cBhvr>
                                      <p:to>
                                        <p:strVal val="hidden"/>
                                      </p:to>
                                    </p:set>
                                  </p:childTnLst>
                                </p:cTn>
                              </p:par>
                              <p:par>
                                <p:cTn id="101" presetID="10" presetClass="entr" presetSubtype="0" fill="hold" nodeType="withEffect">
                                  <p:stCondLst>
                                    <p:cond delay="0"/>
                                  </p:stCondLst>
                                  <p:childTnLst>
                                    <p:set>
                                      <p:cBhvr>
                                        <p:cTn id="102" dur="1" fill="hold">
                                          <p:stCondLst>
                                            <p:cond delay="0"/>
                                          </p:stCondLst>
                                        </p:cTn>
                                        <p:tgtEl>
                                          <p:spTgt spid="3093"/>
                                        </p:tgtEl>
                                        <p:attrNameLst>
                                          <p:attrName>style.visibility</p:attrName>
                                        </p:attrNameLst>
                                      </p:cBhvr>
                                      <p:to>
                                        <p:strVal val="visible"/>
                                      </p:to>
                                    </p:set>
                                    <p:animEffect filter="fade">
                                      <p:cBhvr>
                                        <p:cTn id="103" dur="100"/>
                                        <p:tgtEl>
                                          <p:spTgt spid="3093"/>
                                        </p:tgtEl>
                                      </p:cBhvr>
                                    </p:animEffect>
                                  </p:childTnLst>
                                </p:cTn>
                              </p:par>
                              <p:par>
                                <p:cTn id="104" presetID="10" presetClass="entr" presetSubtype="0" fill="hold" nodeType="withEffect">
                                  <p:stCondLst>
                                    <p:cond delay="600"/>
                                  </p:stCondLst>
                                  <p:childTnLst>
                                    <p:set>
                                      <p:cBhvr>
                                        <p:cTn id="105" dur="1" fill="hold">
                                          <p:stCondLst>
                                            <p:cond delay="0"/>
                                          </p:stCondLst>
                                        </p:cTn>
                                        <p:tgtEl>
                                          <p:spTgt spid="3094"/>
                                        </p:tgtEl>
                                        <p:attrNameLst>
                                          <p:attrName>style.visibility</p:attrName>
                                        </p:attrNameLst>
                                      </p:cBhvr>
                                      <p:to>
                                        <p:strVal val="visible"/>
                                      </p:to>
                                    </p:set>
                                    <p:animEffect filter="fade">
                                      <p:cBhvr>
                                        <p:cTn id="106" dur="100"/>
                                        <p:tgtEl>
                                          <p:spTgt spid="3094"/>
                                        </p:tgtEl>
                                      </p:cBhvr>
                                    </p:animEffect>
                                  </p:childTnLst>
                                </p:cTn>
                              </p:par>
                              <p:par>
                                <p:cTn id="107" presetID="10" presetClass="entr" presetSubtype="0" fill="hold" nodeType="withEffect">
                                  <p:stCondLst>
                                    <p:cond delay="200"/>
                                  </p:stCondLst>
                                  <p:childTnLst>
                                    <p:set>
                                      <p:cBhvr>
                                        <p:cTn id="108" dur="1" fill="hold">
                                          <p:stCondLst>
                                            <p:cond delay="0"/>
                                          </p:stCondLst>
                                        </p:cTn>
                                        <p:tgtEl>
                                          <p:spTgt spid="3095"/>
                                        </p:tgtEl>
                                        <p:attrNameLst>
                                          <p:attrName>style.visibility</p:attrName>
                                        </p:attrNameLst>
                                      </p:cBhvr>
                                      <p:to>
                                        <p:strVal val="visible"/>
                                      </p:to>
                                    </p:set>
                                    <p:animEffect filter="fade">
                                      <p:cBhvr>
                                        <p:cTn id="109" dur="100"/>
                                        <p:tgtEl>
                                          <p:spTgt spid="3095"/>
                                        </p:tgtEl>
                                      </p:cBhvr>
                                    </p:animEffect>
                                  </p:childTnLst>
                                </p:cTn>
                              </p:par>
                              <p:par>
                                <p:cTn id="110" presetID="10" presetClass="entr" presetSubtype="0" fill="hold" nodeType="withEffect">
                                  <p:stCondLst>
                                    <p:cond delay="1800"/>
                                  </p:stCondLst>
                                  <p:childTnLst>
                                    <p:set>
                                      <p:cBhvr>
                                        <p:cTn id="111" dur="1" fill="hold">
                                          <p:stCondLst>
                                            <p:cond delay="0"/>
                                          </p:stCondLst>
                                        </p:cTn>
                                        <p:tgtEl>
                                          <p:spTgt spid="3096"/>
                                        </p:tgtEl>
                                        <p:attrNameLst>
                                          <p:attrName>style.visibility</p:attrName>
                                        </p:attrNameLst>
                                      </p:cBhvr>
                                      <p:to>
                                        <p:strVal val="visible"/>
                                      </p:to>
                                    </p:set>
                                    <p:animEffect filter="fade">
                                      <p:cBhvr>
                                        <p:cTn id="112" dur="100"/>
                                        <p:tgtEl>
                                          <p:spTgt spid="3096"/>
                                        </p:tgtEl>
                                      </p:cBhvr>
                                    </p:animEffect>
                                  </p:childTnLst>
                                </p:cTn>
                              </p:par>
                              <p:par>
                                <p:cTn id="113" presetID="10" presetClass="entr" presetSubtype="0" fill="hold" nodeType="withEffect">
                                  <p:stCondLst>
                                    <p:cond delay="2200"/>
                                  </p:stCondLst>
                                  <p:childTnLst>
                                    <p:set>
                                      <p:cBhvr>
                                        <p:cTn id="114" dur="1" fill="hold">
                                          <p:stCondLst>
                                            <p:cond delay="0"/>
                                          </p:stCondLst>
                                        </p:cTn>
                                        <p:tgtEl>
                                          <p:spTgt spid="3097"/>
                                        </p:tgtEl>
                                        <p:attrNameLst>
                                          <p:attrName>style.visibility</p:attrName>
                                        </p:attrNameLst>
                                      </p:cBhvr>
                                      <p:to>
                                        <p:strVal val="visible"/>
                                      </p:to>
                                    </p:set>
                                    <p:animEffect filter="fade">
                                      <p:cBhvr>
                                        <p:cTn id="115" dur="100"/>
                                        <p:tgtEl>
                                          <p:spTgt spid="3097"/>
                                        </p:tgtEl>
                                      </p:cBhvr>
                                    </p:animEffect>
                                  </p:childTnLst>
                                </p:cTn>
                              </p:par>
                              <p:par>
                                <p:cTn id="116" presetID="53" presetClass="exit" presetSubtype="16" fill="hold" nodeType="withEffect">
                                  <p:stCondLst>
                                    <p:cond delay="100"/>
                                  </p:stCondLst>
                                  <p:childTnLst>
                                    <p:anim calcmode="lin" valueType="num">
                                      <p:cBhvr>
                                        <p:cTn id="117" dur="1000"/>
                                        <p:tgtEl>
                                          <p:spTgt spid="3093"/>
                                        </p:tgtEl>
                                        <p:attrNameLst>
                                          <p:attrName>ppt_w</p:attrName>
                                        </p:attrNameLst>
                                      </p:cBhvr>
                                      <p:tavLst>
                                        <p:tav tm="0">
                                          <p:val>
                                            <p:strVal val="ppt_w"/>
                                          </p:val>
                                        </p:tav>
                                        <p:tav tm="100000">
                                          <p:val>
                                            <p:fltVal val="0.000000"/>
                                          </p:val>
                                        </p:tav>
                                      </p:tavLst>
                                    </p:anim>
                                    <p:anim calcmode="lin" valueType="num">
                                      <p:cBhvr>
                                        <p:cTn id="118" dur="1000"/>
                                        <p:tgtEl>
                                          <p:spTgt spid="3093"/>
                                        </p:tgtEl>
                                        <p:attrNameLst>
                                          <p:attrName>ppt_h</p:attrName>
                                        </p:attrNameLst>
                                      </p:cBhvr>
                                      <p:tavLst>
                                        <p:tav tm="0">
                                          <p:val>
                                            <p:strVal val="ppt_h"/>
                                          </p:val>
                                        </p:tav>
                                        <p:tav tm="100000">
                                          <p:val>
                                            <p:fltVal val="0.000000"/>
                                          </p:val>
                                        </p:tav>
                                      </p:tavLst>
                                    </p:anim>
                                    <p:animEffect filter="fade">
                                      <p:cBhvr>
                                        <p:cTn id="119" dur="1000"/>
                                        <p:tgtEl>
                                          <p:spTgt spid="3093"/>
                                        </p:tgtEl>
                                      </p:cBhvr>
                                    </p:animEffect>
                                    <p:set>
                                      <p:cBhvr>
                                        <p:cTn id="120" dur="1" fill="hold">
                                          <p:stCondLst>
                                            <p:cond delay="999"/>
                                          </p:stCondLst>
                                        </p:cTn>
                                        <p:tgtEl>
                                          <p:spTgt spid="3093"/>
                                        </p:tgtEl>
                                        <p:attrNameLst>
                                          <p:attrName>style.visibility</p:attrName>
                                        </p:attrNameLst>
                                      </p:cBhvr>
                                      <p:to>
                                        <p:strVal val="hidden"/>
                                      </p:to>
                                    </p:set>
                                  </p:childTnLst>
                                </p:cTn>
                              </p:par>
                              <p:par>
                                <p:cTn id="121" presetID="53" presetClass="exit" presetSubtype="16" fill="hold" nodeType="withEffect">
                                  <p:stCondLst>
                                    <p:cond delay="700"/>
                                  </p:stCondLst>
                                  <p:childTnLst>
                                    <p:anim calcmode="lin" valueType="num">
                                      <p:cBhvr>
                                        <p:cTn id="122" dur="500"/>
                                        <p:tgtEl>
                                          <p:spTgt spid="3094"/>
                                        </p:tgtEl>
                                        <p:attrNameLst>
                                          <p:attrName>ppt_w</p:attrName>
                                        </p:attrNameLst>
                                      </p:cBhvr>
                                      <p:tavLst>
                                        <p:tav tm="0">
                                          <p:val>
                                            <p:strVal val="ppt_w"/>
                                          </p:val>
                                        </p:tav>
                                        <p:tav tm="100000">
                                          <p:val>
                                            <p:fltVal val="0.000000"/>
                                          </p:val>
                                        </p:tav>
                                      </p:tavLst>
                                    </p:anim>
                                    <p:anim calcmode="lin" valueType="num">
                                      <p:cBhvr>
                                        <p:cTn id="123" dur="500"/>
                                        <p:tgtEl>
                                          <p:spTgt spid="3094"/>
                                        </p:tgtEl>
                                        <p:attrNameLst>
                                          <p:attrName>ppt_h</p:attrName>
                                        </p:attrNameLst>
                                      </p:cBhvr>
                                      <p:tavLst>
                                        <p:tav tm="0">
                                          <p:val>
                                            <p:strVal val="ppt_h"/>
                                          </p:val>
                                        </p:tav>
                                        <p:tav tm="100000">
                                          <p:val>
                                            <p:fltVal val="0.000000"/>
                                          </p:val>
                                        </p:tav>
                                      </p:tavLst>
                                    </p:anim>
                                    <p:animEffect filter="fade">
                                      <p:cBhvr>
                                        <p:cTn id="124" dur="500"/>
                                        <p:tgtEl>
                                          <p:spTgt spid="3094"/>
                                        </p:tgtEl>
                                      </p:cBhvr>
                                    </p:animEffect>
                                    <p:set>
                                      <p:cBhvr>
                                        <p:cTn id="125" dur="1" fill="hold">
                                          <p:stCondLst>
                                            <p:cond delay="499"/>
                                          </p:stCondLst>
                                        </p:cTn>
                                        <p:tgtEl>
                                          <p:spTgt spid="3094"/>
                                        </p:tgtEl>
                                        <p:attrNameLst>
                                          <p:attrName>style.visibility</p:attrName>
                                        </p:attrNameLst>
                                      </p:cBhvr>
                                      <p:to>
                                        <p:strVal val="hidden"/>
                                      </p:to>
                                    </p:set>
                                  </p:childTnLst>
                                </p:cTn>
                              </p:par>
                              <p:par>
                                <p:cTn id="126" presetID="53" presetClass="exit" presetSubtype="16" fill="hold" nodeType="withEffect">
                                  <p:stCondLst>
                                    <p:cond delay="300"/>
                                  </p:stCondLst>
                                  <p:childTnLst>
                                    <p:anim calcmode="lin" valueType="num">
                                      <p:cBhvr>
                                        <p:cTn id="127" dur="500"/>
                                        <p:tgtEl>
                                          <p:spTgt spid="3095"/>
                                        </p:tgtEl>
                                        <p:attrNameLst>
                                          <p:attrName>ppt_w</p:attrName>
                                        </p:attrNameLst>
                                      </p:cBhvr>
                                      <p:tavLst>
                                        <p:tav tm="0">
                                          <p:val>
                                            <p:strVal val="ppt_w"/>
                                          </p:val>
                                        </p:tav>
                                        <p:tav tm="100000">
                                          <p:val>
                                            <p:fltVal val="0.000000"/>
                                          </p:val>
                                        </p:tav>
                                      </p:tavLst>
                                    </p:anim>
                                    <p:anim calcmode="lin" valueType="num">
                                      <p:cBhvr>
                                        <p:cTn id="128" dur="500"/>
                                        <p:tgtEl>
                                          <p:spTgt spid="3095"/>
                                        </p:tgtEl>
                                        <p:attrNameLst>
                                          <p:attrName>ppt_h</p:attrName>
                                        </p:attrNameLst>
                                      </p:cBhvr>
                                      <p:tavLst>
                                        <p:tav tm="0">
                                          <p:val>
                                            <p:strVal val="ppt_h"/>
                                          </p:val>
                                        </p:tav>
                                        <p:tav tm="100000">
                                          <p:val>
                                            <p:fltVal val="0.000000"/>
                                          </p:val>
                                        </p:tav>
                                      </p:tavLst>
                                    </p:anim>
                                    <p:animEffect filter="fade">
                                      <p:cBhvr>
                                        <p:cTn id="129" dur="500"/>
                                        <p:tgtEl>
                                          <p:spTgt spid="3095"/>
                                        </p:tgtEl>
                                      </p:cBhvr>
                                    </p:animEffect>
                                    <p:set>
                                      <p:cBhvr>
                                        <p:cTn id="130" dur="1" fill="hold">
                                          <p:stCondLst>
                                            <p:cond delay="499"/>
                                          </p:stCondLst>
                                        </p:cTn>
                                        <p:tgtEl>
                                          <p:spTgt spid="3095"/>
                                        </p:tgtEl>
                                        <p:attrNameLst>
                                          <p:attrName>style.visibility</p:attrName>
                                        </p:attrNameLst>
                                      </p:cBhvr>
                                      <p:to>
                                        <p:strVal val="hidden"/>
                                      </p:to>
                                    </p:set>
                                  </p:childTnLst>
                                </p:cTn>
                              </p:par>
                              <p:par>
                                <p:cTn id="131" presetID="53" presetClass="exit" presetSubtype="16" fill="hold" nodeType="withEffect">
                                  <p:stCondLst>
                                    <p:cond delay="1900"/>
                                  </p:stCondLst>
                                  <p:childTnLst>
                                    <p:anim calcmode="lin" valueType="num">
                                      <p:cBhvr>
                                        <p:cTn id="132" dur="500"/>
                                        <p:tgtEl>
                                          <p:spTgt spid="3096"/>
                                        </p:tgtEl>
                                        <p:attrNameLst>
                                          <p:attrName>ppt_w</p:attrName>
                                        </p:attrNameLst>
                                      </p:cBhvr>
                                      <p:tavLst>
                                        <p:tav tm="0">
                                          <p:val>
                                            <p:strVal val="ppt_w"/>
                                          </p:val>
                                        </p:tav>
                                        <p:tav tm="100000">
                                          <p:val>
                                            <p:fltVal val="0.000000"/>
                                          </p:val>
                                        </p:tav>
                                      </p:tavLst>
                                    </p:anim>
                                    <p:anim calcmode="lin" valueType="num">
                                      <p:cBhvr>
                                        <p:cTn id="133" dur="500"/>
                                        <p:tgtEl>
                                          <p:spTgt spid="3096"/>
                                        </p:tgtEl>
                                        <p:attrNameLst>
                                          <p:attrName>ppt_h</p:attrName>
                                        </p:attrNameLst>
                                      </p:cBhvr>
                                      <p:tavLst>
                                        <p:tav tm="0">
                                          <p:val>
                                            <p:strVal val="ppt_h"/>
                                          </p:val>
                                        </p:tav>
                                        <p:tav tm="100000">
                                          <p:val>
                                            <p:fltVal val="0.000000"/>
                                          </p:val>
                                        </p:tav>
                                      </p:tavLst>
                                    </p:anim>
                                    <p:animEffect filter="fade">
                                      <p:cBhvr>
                                        <p:cTn id="134" dur="500"/>
                                        <p:tgtEl>
                                          <p:spTgt spid="3096"/>
                                        </p:tgtEl>
                                      </p:cBhvr>
                                    </p:animEffect>
                                    <p:set>
                                      <p:cBhvr>
                                        <p:cTn id="135" dur="1" fill="hold">
                                          <p:stCondLst>
                                            <p:cond delay="499"/>
                                          </p:stCondLst>
                                        </p:cTn>
                                        <p:tgtEl>
                                          <p:spTgt spid="3096"/>
                                        </p:tgtEl>
                                        <p:attrNameLst>
                                          <p:attrName>style.visibility</p:attrName>
                                        </p:attrNameLst>
                                      </p:cBhvr>
                                      <p:to>
                                        <p:strVal val="hidden"/>
                                      </p:to>
                                    </p:set>
                                  </p:childTnLst>
                                </p:cTn>
                              </p:par>
                              <p:par>
                                <p:cTn id="136" presetID="53" presetClass="exit" presetSubtype="16" fill="hold" nodeType="withEffect">
                                  <p:stCondLst>
                                    <p:cond delay="2300"/>
                                  </p:stCondLst>
                                  <p:childTnLst>
                                    <p:anim calcmode="lin" valueType="num">
                                      <p:cBhvr>
                                        <p:cTn id="137" dur="500"/>
                                        <p:tgtEl>
                                          <p:spTgt spid="3097"/>
                                        </p:tgtEl>
                                        <p:attrNameLst>
                                          <p:attrName>ppt_w</p:attrName>
                                        </p:attrNameLst>
                                      </p:cBhvr>
                                      <p:tavLst>
                                        <p:tav tm="0">
                                          <p:val>
                                            <p:strVal val="ppt_w"/>
                                          </p:val>
                                        </p:tav>
                                        <p:tav tm="100000">
                                          <p:val>
                                            <p:fltVal val="0.000000"/>
                                          </p:val>
                                        </p:tav>
                                      </p:tavLst>
                                    </p:anim>
                                    <p:anim calcmode="lin" valueType="num">
                                      <p:cBhvr>
                                        <p:cTn id="138" dur="500"/>
                                        <p:tgtEl>
                                          <p:spTgt spid="3097"/>
                                        </p:tgtEl>
                                        <p:attrNameLst>
                                          <p:attrName>ppt_h</p:attrName>
                                        </p:attrNameLst>
                                      </p:cBhvr>
                                      <p:tavLst>
                                        <p:tav tm="0">
                                          <p:val>
                                            <p:strVal val="ppt_h"/>
                                          </p:val>
                                        </p:tav>
                                        <p:tav tm="100000">
                                          <p:val>
                                            <p:fltVal val="0.000000"/>
                                          </p:val>
                                        </p:tav>
                                      </p:tavLst>
                                    </p:anim>
                                    <p:animEffect filter="fade">
                                      <p:cBhvr>
                                        <p:cTn id="139" dur="500"/>
                                        <p:tgtEl>
                                          <p:spTgt spid="3097"/>
                                        </p:tgtEl>
                                      </p:cBhvr>
                                    </p:animEffect>
                                    <p:set>
                                      <p:cBhvr>
                                        <p:cTn id="140" dur="1" fill="hold">
                                          <p:stCondLst>
                                            <p:cond delay="499"/>
                                          </p:stCondLst>
                                        </p:cTn>
                                        <p:tgtEl>
                                          <p:spTgt spid="309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242" name="Picture 2" descr="C:\Users\iamisis\Desktop\崔老师的PPT\bghome0.png"/>
          <p:cNvPicPr>
            <a:picLocks noChangeAspect="1"/>
          </p:cNvPicPr>
          <p:nvPr/>
        </p:nvPicPr>
        <p:blipFill>
          <a:blip r:embed="rId1"/>
          <a:srcRect t="50401"/>
          <a:stretch>
            <a:fillRect/>
          </a:stretch>
        </p:blipFill>
        <p:spPr>
          <a:xfrm>
            <a:off x="0" y="1403350"/>
            <a:ext cx="9144000" cy="1889125"/>
          </a:xfrm>
          <a:prstGeom prst="rect">
            <a:avLst/>
          </a:prstGeom>
          <a:noFill/>
          <a:ln w="9525">
            <a:noFill/>
          </a:ln>
        </p:spPr>
      </p:pic>
      <p:pic>
        <p:nvPicPr>
          <p:cNvPr id="3081" name="Picture 2" descr="PPECLOGO-eff-0-1"/>
          <p:cNvPicPr>
            <a:picLocks noChangeAspect="1"/>
          </p:cNvPicPr>
          <p:nvPr/>
        </p:nvPicPr>
        <p:blipFill>
          <a:blip r:embed="rId2"/>
          <a:stretch>
            <a:fillRect/>
          </a:stretch>
        </p:blipFill>
        <p:spPr>
          <a:xfrm>
            <a:off x="2882900" y="2128838"/>
            <a:ext cx="835025" cy="474662"/>
          </a:xfrm>
          <a:prstGeom prst="rect">
            <a:avLst/>
          </a:prstGeom>
          <a:noFill/>
          <a:ln w="9525">
            <a:noFill/>
          </a:ln>
        </p:spPr>
      </p:pic>
      <p:pic>
        <p:nvPicPr>
          <p:cNvPr id="3082" name="Picture 3" descr="PPECLOGO-eff-0-2"/>
          <p:cNvPicPr>
            <a:picLocks noChangeAspect="1"/>
          </p:cNvPicPr>
          <p:nvPr/>
        </p:nvPicPr>
        <p:blipFill>
          <a:blip r:embed="rId3"/>
          <a:stretch>
            <a:fillRect/>
          </a:stretch>
        </p:blipFill>
        <p:spPr>
          <a:xfrm>
            <a:off x="6346825" y="2101850"/>
            <a:ext cx="773113" cy="446088"/>
          </a:xfrm>
          <a:prstGeom prst="rect">
            <a:avLst/>
          </a:prstGeom>
          <a:noFill/>
          <a:ln w="9525">
            <a:noFill/>
          </a:ln>
        </p:spPr>
      </p:pic>
      <p:pic>
        <p:nvPicPr>
          <p:cNvPr id="3083" name="Picture 4" descr="PPECLOGO-eff-0-3"/>
          <p:cNvPicPr>
            <a:picLocks noChangeAspect="1"/>
          </p:cNvPicPr>
          <p:nvPr/>
        </p:nvPicPr>
        <p:blipFill>
          <a:blip r:embed="rId4"/>
          <a:stretch>
            <a:fillRect/>
          </a:stretch>
        </p:blipFill>
        <p:spPr>
          <a:xfrm>
            <a:off x="438150" y="1277938"/>
            <a:ext cx="2373313" cy="1412875"/>
          </a:xfrm>
          <a:prstGeom prst="rect">
            <a:avLst/>
          </a:prstGeom>
          <a:noFill/>
          <a:ln w="9525">
            <a:noFill/>
          </a:ln>
        </p:spPr>
      </p:pic>
      <p:pic>
        <p:nvPicPr>
          <p:cNvPr id="3084" name="Picture 5" descr="PPECLOGO-eff-0-1"/>
          <p:cNvPicPr>
            <a:picLocks noChangeAspect="1"/>
          </p:cNvPicPr>
          <p:nvPr/>
        </p:nvPicPr>
        <p:blipFill>
          <a:blip r:embed="rId5"/>
          <a:stretch>
            <a:fillRect/>
          </a:stretch>
        </p:blipFill>
        <p:spPr>
          <a:xfrm>
            <a:off x="3136900" y="2671763"/>
            <a:ext cx="412750" cy="234950"/>
          </a:xfrm>
          <a:prstGeom prst="rect">
            <a:avLst/>
          </a:prstGeom>
          <a:noFill/>
          <a:ln w="9525">
            <a:noFill/>
          </a:ln>
        </p:spPr>
      </p:pic>
      <p:pic>
        <p:nvPicPr>
          <p:cNvPr id="3085" name="Picture 6" descr="PPECLOGO-eff-0-1"/>
          <p:cNvPicPr>
            <a:picLocks noChangeAspect="1"/>
          </p:cNvPicPr>
          <p:nvPr/>
        </p:nvPicPr>
        <p:blipFill>
          <a:blip r:embed="rId6"/>
          <a:stretch>
            <a:fillRect/>
          </a:stretch>
        </p:blipFill>
        <p:spPr>
          <a:xfrm>
            <a:off x="5426075" y="2122488"/>
            <a:ext cx="315913" cy="179387"/>
          </a:xfrm>
          <a:prstGeom prst="rect">
            <a:avLst/>
          </a:prstGeom>
          <a:noFill/>
          <a:ln w="9525">
            <a:noFill/>
          </a:ln>
        </p:spPr>
      </p:pic>
      <p:pic>
        <p:nvPicPr>
          <p:cNvPr id="3086" name="Picture 7" descr="PPECLOGO-eff-0-1"/>
          <p:cNvPicPr>
            <a:picLocks noChangeAspect="1"/>
          </p:cNvPicPr>
          <p:nvPr/>
        </p:nvPicPr>
        <p:blipFill>
          <a:blip r:embed="rId7"/>
          <a:stretch>
            <a:fillRect/>
          </a:stretch>
        </p:blipFill>
        <p:spPr>
          <a:xfrm>
            <a:off x="4057650" y="2703513"/>
            <a:ext cx="155575" cy="88900"/>
          </a:xfrm>
          <a:prstGeom prst="rect">
            <a:avLst/>
          </a:prstGeom>
          <a:noFill/>
          <a:ln w="9525">
            <a:noFill/>
          </a:ln>
        </p:spPr>
      </p:pic>
      <p:pic>
        <p:nvPicPr>
          <p:cNvPr id="3087" name="Picture 8" descr="PPECLOGO-eff-0-2"/>
          <p:cNvPicPr>
            <a:picLocks noChangeAspect="1"/>
          </p:cNvPicPr>
          <p:nvPr/>
        </p:nvPicPr>
        <p:blipFill>
          <a:blip r:embed="rId3"/>
          <a:stretch>
            <a:fillRect/>
          </a:stretch>
        </p:blipFill>
        <p:spPr>
          <a:xfrm>
            <a:off x="3775075" y="1930400"/>
            <a:ext cx="773113" cy="446088"/>
          </a:xfrm>
          <a:prstGeom prst="rect">
            <a:avLst/>
          </a:prstGeom>
          <a:noFill/>
          <a:ln w="9525">
            <a:noFill/>
          </a:ln>
        </p:spPr>
      </p:pic>
      <p:pic>
        <p:nvPicPr>
          <p:cNvPr id="3088" name="Picture 9" descr="PPECLOGO-eff-5-4"/>
          <p:cNvPicPr>
            <a:picLocks noChangeAspect="1"/>
          </p:cNvPicPr>
          <p:nvPr/>
        </p:nvPicPr>
        <p:blipFill>
          <a:blip r:embed="rId8"/>
          <a:stretch>
            <a:fillRect/>
          </a:stretch>
        </p:blipFill>
        <p:spPr>
          <a:xfrm>
            <a:off x="2187575" y="2341563"/>
            <a:ext cx="1163638" cy="668337"/>
          </a:xfrm>
          <a:prstGeom prst="rect">
            <a:avLst/>
          </a:prstGeom>
          <a:noFill/>
          <a:ln w="9525">
            <a:noFill/>
          </a:ln>
        </p:spPr>
      </p:pic>
      <p:pic>
        <p:nvPicPr>
          <p:cNvPr id="3089" name="Picture 10" descr="PPECLOGO-eff-5-2"/>
          <p:cNvPicPr>
            <a:picLocks noChangeAspect="1"/>
          </p:cNvPicPr>
          <p:nvPr/>
        </p:nvPicPr>
        <p:blipFill>
          <a:blip r:embed="rId9"/>
          <a:stretch>
            <a:fillRect/>
          </a:stretch>
        </p:blipFill>
        <p:spPr>
          <a:xfrm>
            <a:off x="3832225" y="2503488"/>
            <a:ext cx="1444625" cy="854075"/>
          </a:xfrm>
          <a:prstGeom prst="rect">
            <a:avLst/>
          </a:prstGeom>
          <a:noFill/>
          <a:ln w="9525">
            <a:noFill/>
          </a:ln>
        </p:spPr>
      </p:pic>
      <p:pic>
        <p:nvPicPr>
          <p:cNvPr id="3090" name="Picture 11" descr="PPECLOGO-eff-5-4"/>
          <p:cNvPicPr>
            <a:picLocks noChangeAspect="1"/>
          </p:cNvPicPr>
          <p:nvPr/>
        </p:nvPicPr>
        <p:blipFill>
          <a:blip r:embed="rId8"/>
          <a:stretch>
            <a:fillRect/>
          </a:stretch>
        </p:blipFill>
        <p:spPr>
          <a:xfrm>
            <a:off x="7404100" y="2028825"/>
            <a:ext cx="879475" cy="506413"/>
          </a:xfrm>
          <a:prstGeom prst="rect">
            <a:avLst/>
          </a:prstGeom>
          <a:noFill/>
          <a:ln w="9525">
            <a:noFill/>
          </a:ln>
        </p:spPr>
      </p:pic>
      <p:pic>
        <p:nvPicPr>
          <p:cNvPr id="3091" name="Picture 12" descr="PPECLOGO-eff-0-1"/>
          <p:cNvPicPr>
            <a:picLocks noChangeAspect="1"/>
          </p:cNvPicPr>
          <p:nvPr/>
        </p:nvPicPr>
        <p:blipFill>
          <a:blip r:embed="rId10"/>
          <a:stretch>
            <a:fillRect/>
          </a:stretch>
        </p:blipFill>
        <p:spPr>
          <a:xfrm>
            <a:off x="5873750" y="2579688"/>
            <a:ext cx="411163" cy="233362"/>
          </a:xfrm>
          <a:prstGeom prst="rect">
            <a:avLst/>
          </a:prstGeom>
          <a:noFill/>
          <a:ln w="9525">
            <a:noFill/>
          </a:ln>
        </p:spPr>
      </p:pic>
      <p:pic>
        <p:nvPicPr>
          <p:cNvPr id="3092" name="Picture 13" descr="PPECLOGO-eff-0-1"/>
          <p:cNvPicPr>
            <a:picLocks noChangeAspect="1"/>
          </p:cNvPicPr>
          <p:nvPr/>
        </p:nvPicPr>
        <p:blipFill>
          <a:blip r:embed="rId10"/>
          <a:stretch>
            <a:fillRect/>
          </a:stretch>
        </p:blipFill>
        <p:spPr>
          <a:xfrm>
            <a:off x="8480425" y="1785938"/>
            <a:ext cx="411163" cy="233362"/>
          </a:xfrm>
          <a:prstGeom prst="rect">
            <a:avLst/>
          </a:prstGeom>
          <a:noFill/>
          <a:ln w="9525">
            <a:noFill/>
          </a:ln>
        </p:spPr>
      </p:pic>
      <p:pic>
        <p:nvPicPr>
          <p:cNvPr id="3093" name="Picture 14" descr="PPECLOGO-eff2-1-2"/>
          <p:cNvPicPr>
            <a:picLocks noChangeAspect="1"/>
          </p:cNvPicPr>
          <p:nvPr/>
        </p:nvPicPr>
        <p:blipFill>
          <a:blip r:embed="rId11"/>
          <a:stretch>
            <a:fillRect/>
          </a:stretch>
        </p:blipFill>
        <p:spPr>
          <a:xfrm>
            <a:off x="1235075" y="2093913"/>
            <a:ext cx="1336675" cy="849312"/>
          </a:xfrm>
          <a:prstGeom prst="rect">
            <a:avLst/>
          </a:prstGeom>
          <a:noFill/>
          <a:ln w="9525">
            <a:noFill/>
          </a:ln>
        </p:spPr>
      </p:pic>
      <p:pic>
        <p:nvPicPr>
          <p:cNvPr id="3094" name="Picture 15" descr="PPECLOGO-eff2-1-3"/>
          <p:cNvPicPr>
            <a:picLocks noChangeAspect="1"/>
          </p:cNvPicPr>
          <p:nvPr/>
        </p:nvPicPr>
        <p:blipFill>
          <a:blip r:embed="rId12"/>
          <a:stretch>
            <a:fillRect/>
          </a:stretch>
        </p:blipFill>
        <p:spPr>
          <a:xfrm>
            <a:off x="2755900" y="2049463"/>
            <a:ext cx="344488" cy="217487"/>
          </a:xfrm>
          <a:prstGeom prst="rect">
            <a:avLst/>
          </a:prstGeom>
          <a:noFill/>
          <a:ln w="9525">
            <a:noFill/>
          </a:ln>
        </p:spPr>
      </p:pic>
      <p:pic>
        <p:nvPicPr>
          <p:cNvPr id="3095" name="Picture 16" descr="PPECLOGO-eff2-1-4"/>
          <p:cNvPicPr>
            <a:picLocks noChangeAspect="1"/>
          </p:cNvPicPr>
          <p:nvPr/>
        </p:nvPicPr>
        <p:blipFill>
          <a:blip r:embed="rId13"/>
          <a:stretch>
            <a:fillRect/>
          </a:stretch>
        </p:blipFill>
        <p:spPr>
          <a:xfrm>
            <a:off x="6327775" y="2397125"/>
            <a:ext cx="554038" cy="349250"/>
          </a:xfrm>
          <a:prstGeom prst="rect">
            <a:avLst/>
          </a:prstGeom>
          <a:noFill/>
          <a:ln w="9525">
            <a:noFill/>
          </a:ln>
        </p:spPr>
      </p:pic>
      <p:pic>
        <p:nvPicPr>
          <p:cNvPr id="3096" name="Picture 17" descr="PPECLOGO-eff2-1-3"/>
          <p:cNvPicPr>
            <a:picLocks noChangeAspect="1"/>
          </p:cNvPicPr>
          <p:nvPr/>
        </p:nvPicPr>
        <p:blipFill>
          <a:blip r:embed="rId12"/>
          <a:stretch>
            <a:fillRect/>
          </a:stretch>
        </p:blipFill>
        <p:spPr>
          <a:xfrm>
            <a:off x="6892925" y="2125663"/>
            <a:ext cx="284163" cy="179387"/>
          </a:xfrm>
          <a:prstGeom prst="rect">
            <a:avLst/>
          </a:prstGeom>
          <a:noFill/>
          <a:ln w="9525">
            <a:noFill/>
          </a:ln>
        </p:spPr>
      </p:pic>
      <p:pic>
        <p:nvPicPr>
          <p:cNvPr id="3097" name="Picture 18" descr="PPECLOGO-eff2-1-3"/>
          <p:cNvPicPr>
            <a:picLocks noChangeAspect="1"/>
          </p:cNvPicPr>
          <p:nvPr/>
        </p:nvPicPr>
        <p:blipFill>
          <a:blip r:embed="rId12"/>
          <a:stretch>
            <a:fillRect/>
          </a:stretch>
        </p:blipFill>
        <p:spPr>
          <a:xfrm>
            <a:off x="7292975" y="2460625"/>
            <a:ext cx="222250" cy="141288"/>
          </a:xfrm>
          <a:prstGeom prst="rect">
            <a:avLst/>
          </a:prstGeom>
          <a:noFill/>
          <a:ln w="9525">
            <a:noFill/>
          </a:ln>
        </p:spPr>
      </p:pic>
      <p:sp>
        <p:nvSpPr>
          <p:cNvPr id="22" name="TextBox 13"/>
          <p:cNvSpPr txBox="1"/>
          <p:nvPr/>
        </p:nvSpPr>
        <p:spPr>
          <a:xfrm>
            <a:off x="375687" y="1877256"/>
            <a:ext cx="8411818" cy="829945"/>
          </a:xfrm>
          <a:prstGeom prst="rect">
            <a:avLst/>
          </a:prstGeom>
          <a:noFill/>
          <a:effectLst>
            <a:outerShdw blurRad="50800" dist="38100" dir="2700000" algn="tl" rotWithShape="0">
              <a:prstClr val="black">
                <a:alpha val="40000"/>
              </a:prstClr>
            </a:outerShdw>
          </a:effectLst>
        </p:spPr>
        <p:txBody>
          <a:bodyPr>
            <a:spAutoFit/>
          </a:bodyPr>
          <a:lstStyle/>
          <a:p>
            <a:pPr marR="0" algn="ctr" defTabSz="914400">
              <a:buClrTx/>
              <a:buSzTx/>
              <a:buFontTx/>
              <a:buNone/>
              <a:defRPr/>
            </a:pPr>
            <a:r>
              <a:rPr kumimoji="0" lang="zh-CN" altLang="en-US" sz="4800" b="1" kern="1200" cap="none" spc="0" normalizeH="0" baseline="0" noProof="0" dirty="0">
                <a:ln w="3175">
                  <a:solidFill>
                    <a:srgbClr val="31A5D7"/>
                  </a:solidFill>
                </a:ln>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招标控制价</a:t>
            </a:r>
            <a:endParaRPr kumimoji="0" lang="zh-CN" altLang="en-US" sz="4800" b="1" kern="1200" cap="none" spc="0" normalizeH="0" baseline="0" noProof="0" dirty="0">
              <a:ln w="3175">
                <a:solidFill>
                  <a:srgbClr val="31A5D7"/>
                </a:solidFill>
              </a:ln>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cxnSp>
        <p:nvCxnSpPr>
          <p:cNvPr id="23" name="直接连接符 22"/>
          <p:cNvCxnSpPr/>
          <p:nvPr/>
        </p:nvCxnSpPr>
        <p:spPr>
          <a:xfrm>
            <a:off x="0" y="3397250"/>
            <a:ext cx="9144000" cy="0"/>
          </a:xfrm>
          <a:prstGeom prst="line">
            <a:avLst/>
          </a:prstGeom>
          <a:ln w="19050">
            <a:solidFill>
              <a:srgbClr val="04AEDA"/>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4762" y="3617913"/>
            <a:ext cx="3063875" cy="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sp>
        <p:nvSpPr>
          <p:cNvPr id="10263" name="矩形 29"/>
          <p:cNvSpPr/>
          <p:nvPr/>
        </p:nvSpPr>
        <p:spPr>
          <a:xfrm>
            <a:off x="3136900" y="3440113"/>
            <a:ext cx="1372235" cy="337185"/>
          </a:xfrm>
          <a:prstGeom prst="rect">
            <a:avLst/>
          </a:prstGeom>
          <a:noFill/>
          <a:ln w="9525">
            <a:noFill/>
          </a:ln>
        </p:spPr>
        <p:txBody>
          <a:bodyPr wrap="none">
            <a:spAutoFit/>
          </a:bodyPr>
          <a:p>
            <a:r>
              <a:rPr lang="en-US" altLang="zh-CN" sz="1600" dirty="0">
                <a:latin typeface="Arial" panose="020B0604020202020204" pitchFamily="34" charset="0"/>
              </a:rPr>
              <a:t> </a:t>
            </a:r>
            <a:r>
              <a:rPr lang="zh-CN" altLang="en-US" sz="1600" dirty="0">
                <a:latin typeface="微软雅黑" panose="020B0503020204020204" pitchFamily="34" charset="-122"/>
                <a:ea typeface="微软雅黑" panose="020B0503020204020204" pitchFamily="34" charset="-122"/>
              </a:rPr>
              <a:t>作者 厉彦菊</a:t>
            </a:r>
            <a:r>
              <a:rPr lang="zh-CN" altLang="en-US" sz="1600" dirty="0">
                <a:latin typeface="Arial" panose="020B0604020202020204" pitchFamily="34" charset="0"/>
              </a:rPr>
              <a:t> </a:t>
            </a:r>
            <a:endParaRPr lang="zh-CN" altLang="zh-CN" sz="1400" dirty="0">
              <a:latin typeface="Arial" panose="020B0604020202020204" pitchFamily="34" charset="0"/>
            </a:endParaRPr>
          </a:p>
        </p:txBody>
      </p:sp>
      <p:cxnSp>
        <p:nvCxnSpPr>
          <p:cNvPr id="32" name="直接连接符 31"/>
          <p:cNvCxnSpPr/>
          <p:nvPr/>
        </p:nvCxnSpPr>
        <p:spPr>
          <a:xfrm>
            <a:off x="1588" y="1289050"/>
            <a:ext cx="9144000" cy="0"/>
          </a:xfrm>
          <a:prstGeom prst="line">
            <a:avLst/>
          </a:prstGeom>
          <a:ln w="19050">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0" y="3552825"/>
            <a:ext cx="3059113" cy="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0" y="3689350"/>
            <a:ext cx="3059113" cy="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5926138" y="3598863"/>
            <a:ext cx="3217863" cy="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5926138" y="3533775"/>
            <a:ext cx="3217863" cy="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5922963" y="3670300"/>
            <a:ext cx="3221038" cy="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088"/>
                                        </p:tgtEl>
                                        <p:attrNameLst>
                                          <p:attrName>style.visibility</p:attrName>
                                        </p:attrNameLst>
                                      </p:cBhvr>
                                      <p:to>
                                        <p:strVal val="visible"/>
                                      </p:to>
                                    </p:set>
                                    <p:animEffect filter="fade">
                                      <p:cBhvr>
                                        <p:cTn id="7" dur="500"/>
                                        <p:tgtEl>
                                          <p:spTgt spid="3088"/>
                                        </p:tgtEl>
                                      </p:cBhvr>
                                    </p:animEffect>
                                  </p:childTnLst>
                                </p:cTn>
                              </p:par>
                              <p:par>
                                <p:cTn id="8" presetID="10" presetClass="entr" presetSubtype="0" fill="hold" nodeType="withEffect">
                                  <p:stCondLst>
                                    <p:cond delay="0"/>
                                  </p:stCondLst>
                                  <p:childTnLst>
                                    <p:set>
                                      <p:cBhvr>
                                        <p:cTn id="9" dur="1" fill="hold">
                                          <p:stCondLst>
                                            <p:cond delay="0"/>
                                          </p:stCondLst>
                                        </p:cTn>
                                        <p:tgtEl>
                                          <p:spTgt spid="3084"/>
                                        </p:tgtEl>
                                        <p:attrNameLst>
                                          <p:attrName>style.visibility</p:attrName>
                                        </p:attrNameLst>
                                      </p:cBhvr>
                                      <p:to>
                                        <p:strVal val="visible"/>
                                      </p:to>
                                    </p:set>
                                    <p:animEffect filter="fade">
                                      <p:cBhvr>
                                        <p:cTn id="10" dur="500"/>
                                        <p:tgtEl>
                                          <p:spTgt spid="3084"/>
                                        </p:tgtEl>
                                      </p:cBhvr>
                                    </p:animEffect>
                                  </p:childTnLst>
                                </p:cTn>
                              </p:par>
                              <p:par>
                                <p:cTn id="11" presetID="10" presetClass="entr" presetSubtype="0" fill="hold" nodeType="withEffect">
                                  <p:stCondLst>
                                    <p:cond delay="0"/>
                                  </p:stCondLst>
                                  <p:childTnLst>
                                    <p:set>
                                      <p:cBhvr>
                                        <p:cTn id="12" dur="1" fill="hold">
                                          <p:stCondLst>
                                            <p:cond delay="0"/>
                                          </p:stCondLst>
                                        </p:cTn>
                                        <p:tgtEl>
                                          <p:spTgt spid="3083"/>
                                        </p:tgtEl>
                                        <p:attrNameLst>
                                          <p:attrName>style.visibility</p:attrName>
                                        </p:attrNameLst>
                                      </p:cBhvr>
                                      <p:to>
                                        <p:strVal val="visible"/>
                                      </p:to>
                                    </p:set>
                                    <p:animEffect filter="fade">
                                      <p:cBhvr>
                                        <p:cTn id="13" dur="500"/>
                                        <p:tgtEl>
                                          <p:spTgt spid="3083"/>
                                        </p:tgtEl>
                                      </p:cBhvr>
                                    </p:animEffect>
                                  </p:childTnLst>
                                </p:cTn>
                              </p:par>
                              <p:par>
                                <p:cTn id="14" presetID="10" presetClass="entr" presetSubtype="0" fill="hold" nodeType="withEffect">
                                  <p:stCondLst>
                                    <p:cond delay="0"/>
                                  </p:stCondLst>
                                  <p:childTnLst>
                                    <p:set>
                                      <p:cBhvr>
                                        <p:cTn id="15" dur="1" fill="hold">
                                          <p:stCondLst>
                                            <p:cond delay="0"/>
                                          </p:stCondLst>
                                        </p:cTn>
                                        <p:tgtEl>
                                          <p:spTgt spid="3081"/>
                                        </p:tgtEl>
                                        <p:attrNameLst>
                                          <p:attrName>style.visibility</p:attrName>
                                        </p:attrNameLst>
                                      </p:cBhvr>
                                      <p:to>
                                        <p:strVal val="visible"/>
                                      </p:to>
                                    </p:set>
                                    <p:animEffect filter="fade">
                                      <p:cBhvr>
                                        <p:cTn id="16" dur="500"/>
                                        <p:tgtEl>
                                          <p:spTgt spid="3081"/>
                                        </p:tgtEl>
                                      </p:cBhvr>
                                    </p:animEffect>
                                  </p:childTnLst>
                                </p:cTn>
                              </p:par>
                              <p:par>
                                <p:cTn id="17" presetID="10" presetClass="entr" presetSubtype="0" fill="hold" nodeType="withEffect">
                                  <p:stCondLst>
                                    <p:cond delay="0"/>
                                  </p:stCondLst>
                                  <p:childTnLst>
                                    <p:set>
                                      <p:cBhvr>
                                        <p:cTn id="18" dur="1" fill="hold">
                                          <p:stCondLst>
                                            <p:cond delay="0"/>
                                          </p:stCondLst>
                                        </p:cTn>
                                        <p:tgtEl>
                                          <p:spTgt spid="3087"/>
                                        </p:tgtEl>
                                        <p:attrNameLst>
                                          <p:attrName>style.visibility</p:attrName>
                                        </p:attrNameLst>
                                      </p:cBhvr>
                                      <p:to>
                                        <p:strVal val="visible"/>
                                      </p:to>
                                    </p:set>
                                    <p:animEffect filter="fade">
                                      <p:cBhvr>
                                        <p:cTn id="19" dur="500"/>
                                        <p:tgtEl>
                                          <p:spTgt spid="3087"/>
                                        </p:tgtEl>
                                      </p:cBhvr>
                                    </p:animEffect>
                                  </p:childTnLst>
                                </p:cTn>
                              </p:par>
                              <p:par>
                                <p:cTn id="20" presetID="10" presetClass="entr" presetSubtype="0" fill="hold" nodeType="withEffect">
                                  <p:stCondLst>
                                    <p:cond delay="0"/>
                                  </p:stCondLst>
                                  <p:childTnLst>
                                    <p:set>
                                      <p:cBhvr>
                                        <p:cTn id="21" dur="1" fill="hold">
                                          <p:stCondLst>
                                            <p:cond delay="0"/>
                                          </p:stCondLst>
                                        </p:cTn>
                                        <p:tgtEl>
                                          <p:spTgt spid="3089"/>
                                        </p:tgtEl>
                                        <p:attrNameLst>
                                          <p:attrName>style.visibility</p:attrName>
                                        </p:attrNameLst>
                                      </p:cBhvr>
                                      <p:to>
                                        <p:strVal val="visible"/>
                                      </p:to>
                                    </p:set>
                                    <p:animEffect filter="fade">
                                      <p:cBhvr>
                                        <p:cTn id="22" dur="500"/>
                                        <p:tgtEl>
                                          <p:spTgt spid="3089"/>
                                        </p:tgtEl>
                                      </p:cBhvr>
                                    </p:animEffect>
                                  </p:childTnLst>
                                </p:cTn>
                              </p:par>
                              <p:par>
                                <p:cTn id="23" presetID="10" presetClass="entr" presetSubtype="0" fill="hold" nodeType="withEffect">
                                  <p:stCondLst>
                                    <p:cond delay="0"/>
                                  </p:stCondLst>
                                  <p:childTnLst>
                                    <p:set>
                                      <p:cBhvr>
                                        <p:cTn id="24" dur="1" fill="hold">
                                          <p:stCondLst>
                                            <p:cond delay="0"/>
                                          </p:stCondLst>
                                        </p:cTn>
                                        <p:tgtEl>
                                          <p:spTgt spid="3091"/>
                                        </p:tgtEl>
                                        <p:attrNameLst>
                                          <p:attrName>style.visibility</p:attrName>
                                        </p:attrNameLst>
                                      </p:cBhvr>
                                      <p:to>
                                        <p:strVal val="visible"/>
                                      </p:to>
                                    </p:set>
                                    <p:animEffect filter="fade">
                                      <p:cBhvr>
                                        <p:cTn id="25" dur="500"/>
                                        <p:tgtEl>
                                          <p:spTgt spid="3091"/>
                                        </p:tgtEl>
                                      </p:cBhvr>
                                    </p:animEffect>
                                  </p:childTnLst>
                                </p:cTn>
                              </p:par>
                              <p:par>
                                <p:cTn id="26" presetID="10" presetClass="entr" presetSubtype="0" fill="hold" nodeType="withEffect">
                                  <p:stCondLst>
                                    <p:cond delay="0"/>
                                  </p:stCondLst>
                                  <p:childTnLst>
                                    <p:set>
                                      <p:cBhvr>
                                        <p:cTn id="27" dur="1" fill="hold">
                                          <p:stCondLst>
                                            <p:cond delay="0"/>
                                          </p:stCondLst>
                                        </p:cTn>
                                        <p:tgtEl>
                                          <p:spTgt spid="3082"/>
                                        </p:tgtEl>
                                        <p:attrNameLst>
                                          <p:attrName>style.visibility</p:attrName>
                                        </p:attrNameLst>
                                      </p:cBhvr>
                                      <p:to>
                                        <p:strVal val="visible"/>
                                      </p:to>
                                    </p:set>
                                    <p:animEffect filter="fade">
                                      <p:cBhvr>
                                        <p:cTn id="28" dur="500"/>
                                        <p:tgtEl>
                                          <p:spTgt spid="3082"/>
                                        </p:tgtEl>
                                      </p:cBhvr>
                                    </p:animEffect>
                                  </p:childTnLst>
                                </p:cTn>
                              </p:par>
                              <p:par>
                                <p:cTn id="29" presetID="10" presetClass="entr" presetSubtype="0" fill="hold" nodeType="withEffect">
                                  <p:stCondLst>
                                    <p:cond delay="0"/>
                                  </p:stCondLst>
                                  <p:childTnLst>
                                    <p:set>
                                      <p:cBhvr>
                                        <p:cTn id="30" dur="1" fill="hold">
                                          <p:stCondLst>
                                            <p:cond delay="0"/>
                                          </p:stCondLst>
                                        </p:cTn>
                                        <p:tgtEl>
                                          <p:spTgt spid="3090"/>
                                        </p:tgtEl>
                                        <p:attrNameLst>
                                          <p:attrName>style.visibility</p:attrName>
                                        </p:attrNameLst>
                                      </p:cBhvr>
                                      <p:to>
                                        <p:strVal val="visible"/>
                                      </p:to>
                                    </p:set>
                                    <p:animEffect filter="fade">
                                      <p:cBhvr>
                                        <p:cTn id="31" dur="500"/>
                                        <p:tgtEl>
                                          <p:spTgt spid="3090"/>
                                        </p:tgtEl>
                                      </p:cBhvr>
                                    </p:animEffect>
                                  </p:childTnLst>
                                </p:cTn>
                              </p:par>
                              <p:par>
                                <p:cTn id="32" presetID="10" presetClass="entr" presetSubtype="0" fill="hold" nodeType="withEffect">
                                  <p:stCondLst>
                                    <p:cond delay="0"/>
                                  </p:stCondLst>
                                  <p:childTnLst>
                                    <p:set>
                                      <p:cBhvr>
                                        <p:cTn id="33" dur="1" fill="hold">
                                          <p:stCondLst>
                                            <p:cond delay="0"/>
                                          </p:stCondLst>
                                        </p:cTn>
                                        <p:tgtEl>
                                          <p:spTgt spid="3085"/>
                                        </p:tgtEl>
                                        <p:attrNameLst>
                                          <p:attrName>style.visibility</p:attrName>
                                        </p:attrNameLst>
                                      </p:cBhvr>
                                      <p:to>
                                        <p:strVal val="visible"/>
                                      </p:to>
                                    </p:set>
                                    <p:animEffect filter="fade">
                                      <p:cBhvr>
                                        <p:cTn id="34" dur="500"/>
                                        <p:tgtEl>
                                          <p:spTgt spid="3085"/>
                                        </p:tgtEl>
                                      </p:cBhvr>
                                    </p:animEffect>
                                  </p:childTnLst>
                                </p:cTn>
                              </p:par>
                              <p:par>
                                <p:cTn id="35" presetID="10" presetClass="entr" presetSubtype="0" fill="hold" nodeType="withEffect">
                                  <p:stCondLst>
                                    <p:cond delay="0"/>
                                  </p:stCondLst>
                                  <p:childTnLst>
                                    <p:set>
                                      <p:cBhvr>
                                        <p:cTn id="36" dur="1" fill="hold">
                                          <p:stCondLst>
                                            <p:cond delay="0"/>
                                          </p:stCondLst>
                                        </p:cTn>
                                        <p:tgtEl>
                                          <p:spTgt spid="3092"/>
                                        </p:tgtEl>
                                        <p:attrNameLst>
                                          <p:attrName>style.visibility</p:attrName>
                                        </p:attrNameLst>
                                      </p:cBhvr>
                                      <p:to>
                                        <p:strVal val="visible"/>
                                      </p:to>
                                    </p:set>
                                    <p:animEffect filter="fade">
                                      <p:cBhvr>
                                        <p:cTn id="37" dur="500"/>
                                        <p:tgtEl>
                                          <p:spTgt spid="3092"/>
                                        </p:tgtEl>
                                      </p:cBhvr>
                                    </p:animEffect>
                                  </p:childTnLst>
                                </p:cTn>
                              </p:par>
                              <p:par>
                                <p:cTn id="38" presetID="10" presetClass="entr" presetSubtype="0" fill="hold" nodeType="withEffect">
                                  <p:stCondLst>
                                    <p:cond delay="0"/>
                                  </p:stCondLst>
                                  <p:childTnLst>
                                    <p:set>
                                      <p:cBhvr>
                                        <p:cTn id="39" dur="1" fill="hold">
                                          <p:stCondLst>
                                            <p:cond delay="0"/>
                                          </p:stCondLst>
                                        </p:cTn>
                                        <p:tgtEl>
                                          <p:spTgt spid="3086"/>
                                        </p:tgtEl>
                                        <p:attrNameLst>
                                          <p:attrName>style.visibility</p:attrName>
                                        </p:attrNameLst>
                                      </p:cBhvr>
                                      <p:to>
                                        <p:strVal val="visible"/>
                                      </p:to>
                                    </p:set>
                                    <p:animEffect filter="fade">
                                      <p:cBhvr>
                                        <p:cTn id="40" dur="500"/>
                                        <p:tgtEl>
                                          <p:spTgt spid="3086"/>
                                        </p:tgtEl>
                                      </p:cBhvr>
                                    </p:animEffect>
                                  </p:childTnLst>
                                </p:cTn>
                              </p:par>
                              <p:par>
                                <p:cTn id="41" presetID="35" presetClass="path" presetSubtype="0" fill="hold" nodeType="withEffect">
                                  <p:stCondLst>
                                    <p:cond delay="0"/>
                                  </p:stCondLst>
                                  <p:childTnLst>
                                    <p:animMotion origin="layout" path="M -2.5E-6 1.48148E-6 L -0.25 1.48148E-6 " pathEditMode="relative" rAng="0" ptsTypes="AA">
                                      <p:cBhvr>
                                        <p:cTn id="42" dur="5000" fill="hold"/>
                                        <p:tgtEl>
                                          <p:spTgt spid="3090"/>
                                        </p:tgtEl>
                                        <p:attrNameLst>
                                          <p:attrName>ppt_x</p:attrName>
                                          <p:attrName>ppt_y</p:attrName>
                                        </p:attrNameLst>
                                      </p:cBhvr>
                                      <p:rCtr x="-12500" y="0"/>
                                    </p:animMotion>
                                  </p:childTnLst>
                                </p:cTn>
                              </p:par>
                              <p:par>
                                <p:cTn id="43" presetID="35" presetClass="path" presetSubtype="0" fill="hold" nodeType="withEffect">
                                  <p:stCondLst>
                                    <p:cond delay="0"/>
                                  </p:stCondLst>
                                  <p:childTnLst>
                                    <p:animMotion origin="layout" path="M -4.72222E-6 -1.85185E-6 L -0.31631 -1.85185E-6 " pathEditMode="relative" rAng="0" ptsTypes="AA">
                                      <p:cBhvr>
                                        <p:cTn id="44" dur="5000" fill="hold"/>
                                        <p:tgtEl>
                                          <p:spTgt spid="3082"/>
                                        </p:tgtEl>
                                        <p:attrNameLst>
                                          <p:attrName>ppt_x</p:attrName>
                                          <p:attrName>ppt_y</p:attrName>
                                        </p:attrNameLst>
                                      </p:cBhvr>
                                      <p:rCtr x="-15800" y="0"/>
                                    </p:animMotion>
                                  </p:childTnLst>
                                </p:cTn>
                              </p:par>
                              <p:par>
                                <p:cTn id="45" presetID="35" presetClass="path" presetSubtype="0" fill="hold" nodeType="withEffect">
                                  <p:stCondLst>
                                    <p:cond delay="0"/>
                                  </p:stCondLst>
                                  <p:childTnLst>
                                    <p:animMotion origin="layout" path="M 0.00504 1.7284E-6 L -0.46684 1.7284E-6 " pathEditMode="relative" rAng="0" ptsTypes="AA">
                                      <p:cBhvr>
                                        <p:cTn id="46" dur="5000" fill="hold"/>
                                        <p:tgtEl>
                                          <p:spTgt spid="3085"/>
                                        </p:tgtEl>
                                        <p:attrNameLst>
                                          <p:attrName>ppt_x</p:attrName>
                                          <p:attrName>ppt_y</p:attrName>
                                        </p:attrNameLst>
                                      </p:cBhvr>
                                      <p:rCtr x="-23600" y="0"/>
                                    </p:animMotion>
                                  </p:childTnLst>
                                </p:cTn>
                              </p:par>
                              <p:par>
                                <p:cTn id="47" presetID="35" presetClass="path" presetSubtype="0" fill="hold" nodeType="withEffect">
                                  <p:stCondLst>
                                    <p:cond delay="0"/>
                                  </p:stCondLst>
                                  <p:childTnLst>
                                    <p:animMotion origin="layout" path="M -4.72222E-6 1.48148E-6 L -0.19531 1.48148E-6 " pathEditMode="relative" rAng="0" ptsTypes="AA">
                                      <p:cBhvr>
                                        <p:cTn id="48" dur="5000" fill="hold"/>
                                        <p:tgtEl>
                                          <p:spTgt spid="3087"/>
                                        </p:tgtEl>
                                        <p:attrNameLst>
                                          <p:attrName>ppt_x</p:attrName>
                                          <p:attrName>ppt_y</p:attrName>
                                        </p:attrNameLst>
                                      </p:cBhvr>
                                      <p:rCtr x="-9800" y="0"/>
                                    </p:animMotion>
                                  </p:childTnLst>
                                </p:cTn>
                              </p:par>
                              <p:par>
                                <p:cTn id="49" presetID="35" presetClass="path" presetSubtype="0" fill="hold" nodeType="withEffect">
                                  <p:stCondLst>
                                    <p:cond delay="0"/>
                                  </p:stCondLst>
                                  <p:childTnLst>
                                    <p:animMotion origin="layout" path="M 5E-6 -3.95062E-6 L -0.43594 -3.95062E-6 " pathEditMode="relative" rAng="0" ptsTypes="AA">
                                      <p:cBhvr>
                                        <p:cTn id="50" dur="5000" fill="hold"/>
                                        <p:tgtEl>
                                          <p:spTgt spid="3084"/>
                                        </p:tgtEl>
                                        <p:attrNameLst>
                                          <p:attrName>ppt_x</p:attrName>
                                          <p:attrName>ppt_y</p:attrName>
                                        </p:attrNameLst>
                                      </p:cBhvr>
                                      <p:rCtr x="-21800" y="0"/>
                                    </p:animMotion>
                                  </p:childTnLst>
                                </p:cTn>
                              </p:par>
                              <p:par>
                                <p:cTn id="51" presetID="35" presetClass="path" presetSubtype="0" fill="hold" nodeType="withEffect">
                                  <p:stCondLst>
                                    <p:cond delay="0"/>
                                  </p:stCondLst>
                                  <p:childTnLst>
                                    <p:animMotion origin="layout" path="M 3.05556E-6 7.40741E-7 L -0.61719 7.40741E-7 " pathEditMode="relative" rAng="0" ptsTypes="AA">
                                      <p:cBhvr>
                                        <p:cTn id="52" dur="5000" fill="hold"/>
                                        <p:tgtEl>
                                          <p:spTgt spid="3086"/>
                                        </p:tgtEl>
                                        <p:attrNameLst>
                                          <p:attrName>ppt_x</p:attrName>
                                          <p:attrName>ppt_y</p:attrName>
                                        </p:attrNameLst>
                                      </p:cBhvr>
                                      <p:rCtr x="-30900" y="0"/>
                                    </p:animMotion>
                                  </p:childTnLst>
                                </p:cTn>
                              </p:par>
                              <p:par>
                                <p:cTn id="53" presetID="35" presetClass="path" presetSubtype="0" fill="hold" nodeType="withEffect">
                                  <p:stCondLst>
                                    <p:cond delay="0"/>
                                  </p:stCondLst>
                                  <p:childTnLst>
                                    <p:animMotion origin="layout" path="M 2.5E-6 3.45679E-6 L -0.33577 3.45679E-6 " pathEditMode="relative" rAng="0" ptsTypes="AA">
                                      <p:cBhvr>
                                        <p:cTn id="54" dur="5000" fill="hold"/>
                                        <p:tgtEl>
                                          <p:spTgt spid="3081"/>
                                        </p:tgtEl>
                                        <p:attrNameLst>
                                          <p:attrName>ppt_x</p:attrName>
                                          <p:attrName>ppt_y</p:attrName>
                                        </p:attrNameLst>
                                      </p:cBhvr>
                                      <p:rCtr x="-16800" y="0"/>
                                    </p:animMotion>
                                  </p:childTnLst>
                                </p:cTn>
                              </p:par>
                              <p:par>
                                <p:cTn id="55" presetID="35" presetClass="path" presetSubtype="0" fill="hold" nodeType="withEffect">
                                  <p:stCondLst>
                                    <p:cond delay="0"/>
                                  </p:stCondLst>
                                  <p:childTnLst>
                                    <p:animMotion origin="layout" path="M 3.05556E-6 -4.07407E-6 L -0.57188 -4.07407E-6 " pathEditMode="relative" rAng="0" ptsTypes="AA">
                                      <p:cBhvr>
                                        <p:cTn id="56" dur="5000" fill="hold"/>
                                        <p:tgtEl>
                                          <p:spTgt spid="3091"/>
                                        </p:tgtEl>
                                        <p:attrNameLst>
                                          <p:attrName>ppt_x</p:attrName>
                                          <p:attrName>ppt_y</p:attrName>
                                        </p:attrNameLst>
                                      </p:cBhvr>
                                      <p:rCtr x="-28600" y="0"/>
                                    </p:animMotion>
                                  </p:childTnLst>
                                </p:cTn>
                              </p:par>
                              <p:par>
                                <p:cTn id="57" presetID="35" presetClass="path" presetSubtype="0" fill="hold" nodeType="withEffect">
                                  <p:stCondLst>
                                    <p:cond delay="0"/>
                                  </p:stCondLst>
                                  <p:childTnLst>
                                    <p:animMotion origin="layout" path="M 3.61111E-6 -3.08642E-6 L -0.57188 -3.08642E-6 " pathEditMode="relative" rAng="0" ptsTypes="AA">
                                      <p:cBhvr>
                                        <p:cTn id="58" dur="5000" fill="hold"/>
                                        <p:tgtEl>
                                          <p:spTgt spid="3092"/>
                                        </p:tgtEl>
                                        <p:attrNameLst>
                                          <p:attrName>ppt_x</p:attrName>
                                          <p:attrName>ppt_y</p:attrName>
                                        </p:attrNameLst>
                                      </p:cBhvr>
                                      <p:rCtr x="-28600" y="0"/>
                                    </p:animMotion>
                                  </p:childTnLst>
                                </p:cTn>
                              </p:par>
                              <p:par>
                                <p:cTn id="59" presetID="63" presetClass="path" presetSubtype="0" fill="hold" nodeType="withEffect">
                                  <p:stCondLst>
                                    <p:cond delay="0"/>
                                  </p:stCondLst>
                                  <p:childTnLst>
                                    <p:animMotion origin="layout" path="M -2.77778E-7 -3.08642E-6 L 0.43906 -3.08642E-6 " pathEditMode="relative" rAng="0" ptsTypes="AA">
                                      <p:cBhvr>
                                        <p:cTn id="60" dur="5000" fill="hold"/>
                                        <p:tgtEl>
                                          <p:spTgt spid="3089"/>
                                        </p:tgtEl>
                                        <p:attrNameLst>
                                          <p:attrName>ppt_x</p:attrName>
                                          <p:attrName>ppt_y</p:attrName>
                                        </p:attrNameLst>
                                      </p:cBhvr>
                                      <p:rCtr x="21900" y="0"/>
                                    </p:animMotion>
                                  </p:childTnLst>
                                </p:cTn>
                              </p:par>
                              <p:par>
                                <p:cTn id="61" presetID="63" presetClass="path" presetSubtype="0" fill="hold" nodeType="withEffect">
                                  <p:stCondLst>
                                    <p:cond delay="0"/>
                                  </p:stCondLst>
                                  <p:childTnLst>
                                    <p:animMotion origin="layout" path="M 2.22222E-6 -1.7284E-6 L 0.62812 -1.7284E-6 " pathEditMode="relative" rAng="0" ptsTypes="AA">
                                      <p:cBhvr>
                                        <p:cTn id="62" dur="5000" fill="hold"/>
                                        <p:tgtEl>
                                          <p:spTgt spid="3088"/>
                                        </p:tgtEl>
                                        <p:attrNameLst>
                                          <p:attrName>ppt_x</p:attrName>
                                          <p:attrName>ppt_y</p:attrName>
                                        </p:attrNameLst>
                                      </p:cBhvr>
                                      <p:rCtr x="31400" y="0"/>
                                    </p:animMotion>
                                  </p:childTnLst>
                                </p:cTn>
                              </p:par>
                              <p:par>
                                <p:cTn id="63" presetID="63" presetClass="path" presetSubtype="0" fill="hold" nodeType="withEffect">
                                  <p:stCondLst>
                                    <p:cond delay="0"/>
                                  </p:stCondLst>
                                  <p:childTnLst>
                                    <p:animMotion origin="layout" path="M -4.16667E-6 -2.46914E-6 L 0.42466 -2.46914E-6 " pathEditMode="relative" rAng="0" ptsTypes="AA">
                                      <p:cBhvr>
                                        <p:cTn id="64" dur="5000" fill="hold"/>
                                        <p:tgtEl>
                                          <p:spTgt spid="3083"/>
                                        </p:tgtEl>
                                        <p:attrNameLst>
                                          <p:attrName>ppt_x</p:attrName>
                                          <p:attrName>ppt_y</p:attrName>
                                        </p:attrNameLst>
                                      </p:cBhvr>
                                      <p:rCtr x="21200" y="0"/>
                                    </p:animMotion>
                                  </p:childTnLst>
                                </p:cTn>
                              </p:par>
                              <p:par>
                                <p:cTn id="65" presetID="10" presetClass="exit" presetSubtype="0" fill="hold" nodeType="withEffect">
                                  <p:stCondLst>
                                    <p:cond delay="2500"/>
                                  </p:stCondLst>
                                  <p:childTnLst>
                                    <p:animEffect filter="fade">
                                      <p:cBhvr>
                                        <p:cTn id="66" dur="500"/>
                                        <p:tgtEl>
                                          <p:spTgt spid="3088"/>
                                        </p:tgtEl>
                                      </p:cBhvr>
                                    </p:animEffect>
                                    <p:set>
                                      <p:cBhvr>
                                        <p:cTn id="67" dur="1" fill="hold">
                                          <p:stCondLst>
                                            <p:cond delay="499"/>
                                          </p:stCondLst>
                                        </p:cTn>
                                        <p:tgtEl>
                                          <p:spTgt spid="3088"/>
                                        </p:tgtEl>
                                        <p:attrNameLst>
                                          <p:attrName>style.visibility</p:attrName>
                                        </p:attrNameLst>
                                      </p:cBhvr>
                                      <p:to>
                                        <p:strVal val="hidden"/>
                                      </p:to>
                                    </p:set>
                                  </p:childTnLst>
                                </p:cTn>
                              </p:par>
                              <p:par>
                                <p:cTn id="68" presetID="10" presetClass="exit" presetSubtype="0" fill="hold" nodeType="withEffect">
                                  <p:stCondLst>
                                    <p:cond delay="2500"/>
                                  </p:stCondLst>
                                  <p:childTnLst>
                                    <p:animEffect filter="fade">
                                      <p:cBhvr>
                                        <p:cTn id="69" dur="500"/>
                                        <p:tgtEl>
                                          <p:spTgt spid="3089"/>
                                        </p:tgtEl>
                                      </p:cBhvr>
                                    </p:animEffect>
                                    <p:set>
                                      <p:cBhvr>
                                        <p:cTn id="70" dur="1" fill="hold">
                                          <p:stCondLst>
                                            <p:cond delay="499"/>
                                          </p:stCondLst>
                                        </p:cTn>
                                        <p:tgtEl>
                                          <p:spTgt spid="3089"/>
                                        </p:tgtEl>
                                        <p:attrNameLst>
                                          <p:attrName>style.visibility</p:attrName>
                                        </p:attrNameLst>
                                      </p:cBhvr>
                                      <p:to>
                                        <p:strVal val="hidden"/>
                                      </p:to>
                                    </p:set>
                                  </p:childTnLst>
                                </p:cTn>
                              </p:par>
                              <p:par>
                                <p:cTn id="71" presetID="10" presetClass="exit" presetSubtype="0" fill="hold" nodeType="withEffect">
                                  <p:stCondLst>
                                    <p:cond delay="2500"/>
                                  </p:stCondLst>
                                  <p:childTnLst>
                                    <p:animEffect filter="fade">
                                      <p:cBhvr>
                                        <p:cTn id="72" dur="500"/>
                                        <p:tgtEl>
                                          <p:spTgt spid="3091"/>
                                        </p:tgtEl>
                                      </p:cBhvr>
                                    </p:animEffect>
                                    <p:set>
                                      <p:cBhvr>
                                        <p:cTn id="73" dur="1" fill="hold">
                                          <p:stCondLst>
                                            <p:cond delay="499"/>
                                          </p:stCondLst>
                                        </p:cTn>
                                        <p:tgtEl>
                                          <p:spTgt spid="3091"/>
                                        </p:tgtEl>
                                        <p:attrNameLst>
                                          <p:attrName>style.visibility</p:attrName>
                                        </p:attrNameLst>
                                      </p:cBhvr>
                                      <p:to>
                                        <p:strVal val="hidden"/>
                                      </p:to>
                                    </p:set>
                                  </p:childTnLst>
                                </p:cTn>
                              </p:par>
                              <p:par>
                                <p:cTn id="74" presetID="10" presetClass="exit" presetSubtype="0" fill="hold" nodeType="withEffect">
                                  <p:stCondLst>
                                    <p:cond delay="2500"/>
                                  </p:stCondLst>
                                  <p:childTnLst>
                                    <p:animEffect filter="fade">
                                      <p:cBhvr>
                                        <p:cTn id="75" dur="500"/>
                                        <p:tgtEl>
                                          <p:spTgt spid="3086"/>
                                        </p:tgtEl>
                                      </p:cBhvr>
                                    </p:animEffect>
                                    <p:set>
                                      <p:cBhvr>
                                        <p:cTn id="76" dur="1" fill="hold">
                                          <p:stCondLst>
                                            <p:cond delay="499"/>
                                          </p:stCondLst>
                                        </p:cTn>
                                        <p:tgtEl>
                                          <p:spTgt spid="3086"/>
                                        </p:tgtEl>
                                        <p:attrNameLst>
                                          <p:attrName>style.visibility</p:attrName>
                                        </p:attrNameLst>
                                      </p:cBhvr>
                                      <p:to>
                                        <p:strVal val="hidden"/>
                                      </p:to>
                                    </p:set>
                                  </p:childTnLst>
                                </p:cTn>
                              </p:par>
                              <p:par>
                                <p:cTn id="77" presetID="10" presetClass="exit" presetSubtype="0" fill="hold" nodeType="withEffect">
                                  <p:stCondLst>
                                    <p:cond delay="2500"/>
                                  </p:stCondLst>
                                  <p:childTnLst>
                                    <p:animEffect filter="fade">
                                      <p:cBhvr>
                                        <p:cTn id="78" dur="500"/>
                                        <p:tgtEl>
                                          <p:spTgt spid="3084"/>
                                        </p:tgtEl>
                                      </p:cBhvr>
                                    </p:animEffect>
                                    <p:set>
                                      <p:cBhvr>
                                        <p:cTn id="79" dur="1" fill="hold">
                                          <p:stCondLst>
                                            <p:cond delay="499"/>
                                          </p:stCondLst>
                                        </p:cTn>
                                        <p:tgtEl>
                                          <p:spTgt spid="3084"/>
                                        </p:tgtEl>
                                        <p:attrNameLst>
                                          <p:attrName>style.visibility</p:attrName>
                                        </p:attrNameLst>
                                      </p:cBhvr>
                                      <p:to>
                                        <p:strVal val="hidden"/>
                                      </p:to>
                                    </p:set>
                                  </p:childTnLst>
                                </p:cTn>
                              </p:par>
                              <p:par>
                                <p:cTn id="80" presetID="10" presetClass="exit" presetSubtype="0" fill="hold" nodeType="withEffect">
                                  <p:stCondLst>
                                    <p:cond delay="2500"/>
                                  </p:stCondLst>
                                  <p:childTnLst>
                                    <p:animEffect filter="fade">
                                      <p:cBhvr>
                                        <p:cTn id="81" dur="500"/>
                                        <p:tgtEl>
                                          <p:spTgt spid="3087"/>
                                        </p:tgtEl>
                                      </p:cBhvr>
                                    </p:animEffect>
                                    <p:set>
                                      <p:cBhvr>
                                        <p:cTn id="82" dur="1" fill="hold">
                                          <p:stCondLst>
                                            <p:cond delay="499"/>
                                          </p:stCondLst>
                                        </p:cTn>
                                        <p:tgtEl>
                                          <p:spTgt spid="3087"/>
                                        </p:tgtEl>
                                        <p:attrNameLst>
                                          <p:attrName>style.visibility</p:attrName>
                                        </p:attrNameLst>
                                      </p:cBhvr>
                                      <p:to>
                                        <p:strVal val="hidden"/>
                                      </p:to>
                                    </p:set>
                                  </p:childTnLst>
                                </p:cTn>
                              </p:par>
                              <p:par>
                                <p:cTn id="83" presetID="10" presetClass="exit" presetSubtype="0" fill="hold" nodeType="withEffect">
                                  <p:stCondLst>
                                    <p:cond delay="2500"/>
                                  </p:stCondLst>
                                  <p:childTnLst>
                                    <p:animEffect filter="fade">
                                      <p:cBhvr>
                                        <p:cTn id="84" dur="500"/>
                                        <p:tgtEl>
                                          <p:spTgt spid="3082"/>
                                        </p:tgtEl>
                                      </p:cBhvr>
                                    </p:animEffect>
                                    <p:set>
                                      <p:cBhvr>
                                        <p:cTn id="85" dur="1" fill="hold">
                                          <p:stCondLst>
                                            <p:cond delay="499"/>
                                          </p:stCondLst>
                                        </p:cTn>
                                        <p:tgtEl>
                                          <p:spTgt spid="3082"/>
                                        </p:tgtEl>
                                        <p:attrNameLst>
                                          <p:attrName>style.visibility</p:attrName>
                                        </p:attrNameLst>
                                      </p:cBhvr>
                                      <p:to>
                                        <p:strVal val="hidden"/>
                                      </p:to>
                                    </p:set>
                                  </p:childTnLst>
                                </p:cTn>
                              </p:par>
                              <p:par>
                                <p:cTn id="86" presetID="10" presetClass="exit" presetSubtype="0" fill="hold" nodeType="withEffect">
                                  <p:stCondLst>
                                    <p:cond delay="2500"/>
                                  </p:stCondLst>
                                  <p:childTnLst>
                                    <p:animEffect filter="fade">
                                      <p:cBhvr>
                                        <p:cTn id="87" dur="500"/>
                                        <p:tgtEl>
                                          <p:spTgt spid="3090"/>
                                        </p:tgtEl>
                                      </p:cBhvr>
                                    </p:animEffect>
                                    <p:set>
                                      <p:cBhvr>
                                        <p:cTn id="88" dur="1" fill="hold">
                                          <p:stCondLst>
                                            <p:cond delay="499"/>
                                          </p:stCondLst>
                                        </p:cTn>
                                        <p:tgtEl>
                                          <p:spTgt spid="3090"/>
                                        </p:tgtEl>
                                        <p:attrNameLst>
                                          <p:attrName>style.visibility</p:attrName>
                                        </p:attrNameLst>
                                      </p:cBhvr>
                                      <p:to>
                                        <p:strVal val="hidden"/>
                                      </p:to>
                                    </p:set>
                                  </p:childTnLst>
                                </p:cTn>
                              </p:par>
                              <p:par>
                                <p:cTn id="89" presetID="10" presetClass="exit" presetSubtype="0" fill="hold" nodeType="withEffect">
                                  <p:stCondLst>
                                    <p:cond delay="2500"/>
                                  </p:stCondLst>
                                  <p:childTnLst>
                                    <p:animEffect filter="fade">
                                      <p:cBhvr>
                                        <p:cTn id="90" dur="500"/>
                                        <p:tgtEl>
                                          <p:spTgt spid="3092"/>
                                        </p:tgtEl>
                                      </p:cBhvr>
                                    </p:animEffect>
                                    <p:set>
                                      <p:cBhvr>
                                        <p:cTn id="91" dur="1" fill="hold">
                                          <p:stCondLst>
                                            <p:cond delay="499"/>
                                          </p:stCondLst>
                                        </p:cTn>
                                        <p:tgtEl>
                                          <p:spTgt spid="3092"/>
                                        </p:tgtEl>
                                        <p:attrNameLst>
                                          <p:attrName>style.visibility</p:attrName>
                                        </p:attrNameLst>
                                      </p:cBhvr>
                                      <p:to>
                                        <p:strVal val="hidden"/>
                                      </p:to>
                                    </p:set>
                                  </p:childTnLst>
                                </p:cTn>
                              </p:par>
                              <p:par>
                                <p:cTn id="92" presetID="10" presetClass="exit" presetSubtype="0" fill="hold" nodeType="withEffect">
                                  <p:stCondLst>
                                    <p:cond delay="2500"/>
                                  </p:stCondLst>
                                  <p:childTnLst>
                                    <p:animEffect filter="fade">
                                      <p:cBhvr>
                                        <p:cTn id="93" dur="500"/>
                                        <p:tgtEl>
                                          <p:spTgt spid="3083"/>
                                        </p:tgtEl>
                                      </p:cBhvr>
                                    </p:animEffect>
                                    <p:set>
                                      <p:cBhvr>
                                        <p:cTn id="94" dur="1" fill="hold">
                                          <p:stCondLst>
                                            <p:cond delay="499"/>
                                          </p:stCondLst>
                                        </p:cTn>
                                        <p:tgtEl>
                                          <p:spTgt spid="3083"/>
                                        </p:tgtEl>
                                        <p:attrNameLst>
                                          <p:attrName>style.visibility</p:attrName>
                                        </p:attrNameLst>
                                      </p:cBhvr>
                                      <p:to>
                                        <p:strVal val="hidden"/>
                                      </p:to>
                                    </p:set>
                                  </p:childTnLst>
                                </p:cTn>
                              </p:par>
                              <p:par>
                                <p:cTn id="95" presetID="10" presetClass="exit" presetSubtype="0" fill="hold" nodeType="withEffect">
                                  <p:stCondLst>
                                    <p:cond delay="2500"/>
                                  </p:stCondLst>
                                  <p:childTnLst>
                                    <p:animEffect filter="fade">
                                      <p:cBhvr>
                                        <p:cTn id="96" dur="500"/>
                                        <p:tgtEl>
                                          <p:spTgt spid="3081"/>
                                        </p:tgtEl>
                                      </p:cBhvr>
                                    </p:animEffect>
                                    <p:set>
                                      <p:cBhvr>
                                        <p:cTn id="97" dur="1" fill="hold">
                                          <p:stCondLst>
                                            <p:cond delay="499"/>
                                          </p:stCondLst>
                                        </p:cTn>
                                        <p:tgtEl>
                                          <p:spTgt spid="3081"/>
                                        </p:tgtEl>
                                        <p:attrNameLst>
                                          <p:attrName>style.visibility</p:attrName>
                                        </p:attrNameLst>
                                      </p:cBhvr>
                                      <p:to>
                                        <p:strVal val="hidden"/>
                                      </p:to>
                                    </p:set>
                                  </p:childTnLst>
                                </p:cTn>
                              </p:par>
                              <p:par>
                                <p:cTn id="98" presetID="10" presetClass="exit" presetSubtype="0" fill="hold" nodeType="withEffect">
                                  <p:stCondLst>
                                    <p:cond delay="2500"/>
                                  </p:stCondLst>
                                  <p:childTnLst>
                                    <p:animEffect filter="fade">
                                      <p:cBhvr>
                                        <p:cTn id="99" dur="500"/>
                                        <p:tgtEl>
                                          <p:spTgt spid="3085"/>
                                        </p:tgtEl>
                                      </p:cBhvr>
                                    </p:animEffect>
                                    <p:set>
                                      <p:cBhvr>
                                        <p:cTn id="100" dur="1" fill="hold">
                                          <p:stCondLst>
                                            <p:cond delay="499"/>
                                          </p:stCondLst>
                                        </p:cTn>
                                        <p:tgtEl>
                                          <p:spTgt spid="3085"/>
                                        </p:tgtEl>
                                        <p:attrNameLst>
                                          <p:attrName>style.visibility</p:attrName>
                                        </p:attrNameLst>
                                      </p:cBhvr>
                                      <p:to>
                                        <p:strVal val="hidden"/>
                                      </p:to>
                                    </p:set>
                                  </p:childTnLst>
                                </p:cTn>
                              </p:par>
                              <p:par>
                                <p:cTn id="101" presetID="10" presetClass="entr" presetSubtype="0" fill="hold" nodeType="withEffect">
                                  <p:stCondLst>
                                    <p:cond delay="0"/>
                                  </p:stCondLst>
                                  <p:childTnLst>
                                    <p:set>
                                      <p:cBhvr>
                                        <p:cTn id="102" dur="1" fill="hold">
                                          <p:stCondLst>
                                            <p:cond delay="0"/>
                                          </p:stCondLst>
                                        </p:cTn>
                                        <p:tgtEl>
                                          <p:spTgt spid="3093"/>
                                        </p:tgtEl>
                                        <p:attrNameLst>
                                          <p:attrName>style.visibility</p:attrName>
                                        </p:attrNameLst>
                                      </p:cBhvr>
                                      <p:to>
                                        <p:strVal val="visible"/>
                                      </p:to>
                                    </p:set>
                                    <p:animEffect filter="fade">
                                      <p:cBhvr>
                                        <p:cTn id="103" dur="100"/>
                                        <p:tgtEl>
                                          <p:spTgt spid="3093"/>
                                        </p:tgtEl>
                                      </p:cBhvr>
                                    </p:animEffect>
                                  </p:childTnLst>
                                </p:cTn>
                              </p:par>
                              <p:par>
                                <p:cTn id="104" presetID="10" presetClass="entr" presetSubtype="0" fill="hold" nodeType="withEffect">
                                  <p:stCondLst>
                                    <p:cond delay="600"/>
                                  </p:stCondLst>
                                  <p:childTnLst>
                                    <p:set>
                                      <p:cBhvr>
                                        <p:cTn id="105" dur="1" fill="hold">
                                          <p:stCondLst>
                                            <p:cond delay="0"/>
                                          </p:stCondLst>
                                        </p:cTn>
                                        <p:tgtEl>
                                          <p:spTgt spid="3094"/>
                                        </p:tgtEl>
                                        <p:attrNameLst>
                                          <p:attrName>style.visibility</p:attrName>
                                        </p:attrNameLst>
                                      </p:cBhvr>
                                      <p:to>
                                        <p:strVal val="visible"/>
                                      </p:to>
                                    </p:set>
                                    <p:animEffect filter="fade">
                                      <p:cBhvr>
                                        <p:cTn id="106" dur="100"/>
                                        <p:tgtEl>
                                          <p:spTgt spid="3094"/>
                                        </p:tgtEl>
                                      </p:cBhvr>
                                    </p:animEffect>
                                  </p:childTnLst>
                                </p:cTn>
                              </p:par>
                              <p:par>
                                <p:cTn id="107" presetID="10" presetClass="entr" presetSubtype="0" fill="hold" nodeType="withEffect">
                                  <p:stCondLst>
                                    <p:cond delay="200"/>
                                  </p:stCondLst>
                                  <p:childTnLst>
                                    <p:set>
                                      <p:cBhvr>
                                        <p:cTn id="108" dur="1" fill="hold">
                                          <p:stCondLst>
                                            <p:cond delay="0"/>
                                          </p:stCondLst>
                                        </p:cTn>
                                        <p:tgtEl>
                                          <p:spTgt spid="3095"/>
                                        </p:tgtEl>
                                        <p:attrNameLst>
                                          <p:attrName>style.visibility</p:attrName>
                                        </p:attrNameLst>
                                      </p:cBhvr>
                                      <p:to>
                                        <p:strVal val="visible"/>
                                      </p:to>
                                    </p:set>
                                    <p:animEffect filter="fade">
                                      <p:cBhvr>
                                        <p:cTn id="109" dur="100"/>
                                        <p:tgtEl>
                                          <p:spTgt spid="3095"/>
                                        </p:tgtEl>
                                      </p:cBhvr>
                                    </p:animEffect>
                                  </p:childTnLst>
                                </p:cTn>
                              </p:par>
                              <p:par>
                                <p:cTn id="110" presetID="10" presetClass="entr" presetSubtype="0" fill="hold" nodeType="withEffect">
                                  <p:stCondLst>
                                    <p:cond delay="1800"/>
                                  </p:stCondLst>
                                  <p:childTnLst>
                                    <p:set>
                                      <p:cBhvr>
                                        <p:cTn id="111" dur="1" fill="hold">
                                          <p:stCondLst>
                                            <p:cond delay="0"/>
                                          </p:stCondLst>
                                        </p:cTn>
                                        <p:tgtEl>
                                          <p:spTgt spid="3096"/>
                                        </p:tgtEl>
                                        <p:attrNameLst>
                                          <p:attrName>style.visibility</p:attrName>
                                        </p:attrNameLst>
                                      </p:cBhvr>
                                      <p:to>
                                        <p:strVal val="visible"/>
                                      </p:to>
                                    </p:set>
                                    <p:animEffect filter="fade">
                                      <p:cBhvr>
                                        <p:cTn id="112" dur="100"/>
                                        <p:tgtEl>
                                          <p:spTgt spid="3096"/>
                                        </p:tgtEl>
                                      </p:cBhvr>
                                    </p:animEffect>
                                  </p:childTnLst>
                                </p:cTn>
                              </p:par>
                              <p:par>
                                <p:cTn id="113" presetID="10" presetClass="entr" presetSubtype="0" fill="hold" nodeType="withEffect">
                                  <p:stCondLst>
                                    <p:cond delay="2200"/>
                                  </p:stCondLst>
                                  <p:childTnLst>
                                    <p:set>
                                      <p:cBhvr>
                                        <p:cTn id="114" dur="1" fill="hold">
                                          <p:stCondLst>
                                            <p:cond delay="0"/>
                                          </p:stCondLst>
                                        </p:cTn>
                                        <p:tgtEl>
                                          <p:spTgt spid="3097"/>
                                        </p:tgtEl>
                                        <p:attrNameLst>
                                          <p:attrName>style.visibility</p:attrName>
                                        </p:attrNameLst>
                                      </p:cBhvr>
                                      <p:to>
                                        <p:strVal val="visible"/>
                                      </p:to>
                                    </p:set>
                                    <p:animEffect filter="fade">
                                      <p:cBhvr>
                                        <p:cTn id="115" dur="100"/>
                                        <p:tgtEl>
                                          <p:spTgt spid="3097"/>
                                        </p:tgtEl>
                                      </p:cBhvr>
                                    </p:animEffect>
                                  </p:childTnLst>
                                </p:cTn>
                              </p:par>
                              <p:par>
                                <p:cTn id="116" presetID="53" presetClass="exit" presetSubtype="16" fill="hold" nodeType="withEffect">
                                  <p:stCondLst>
                                    <p:cond delay="100"/>
                                  </p:stCondLst>
                                  <p:childTnLst>
                                    <p:anim calcmode="lin" valueType="num">
                                      <p:cBhvr>
                                        <p:cTn id="117" dur="1000"/>
                                        <p:tgtEl>
                                          <p:spTgt spid="3093"/>
                                        </p:tgtEl>
                                        <p:attrNameLst>
                                          <p:attrName>ppt_w</p:attrName>
                                        </p:attrNameLst>
                                      </p:cBhvr>
                                      <p:tavLst>
                                        <p:tav tm="0">
                                          <p:val>
                                            <p:strVal val="ppt_w"/>
                                          </p:val>
                                        </p:tav>
                                        <p:tav tm="100000">
                                          <p:val>
                                            <p:fltVal val="0.000000"/>
                                          </p:val>
                                        </p:tav>
                                      </p:tavLst>
                                    </p:anim>
                                    <p:anim calcmode="lin" valueType="num">
                                      <p:cBhvr>
                                        <p:cTn id="118" dur="1000"/>
                                        <p:tgtEl>
                                          <p:spTgt spid="3093"/>
                                        </p:tgtEl>
                                        <p:attrNameLst>
                                          <p:attrName>ppt_h</p:attrName>
                                        </p:attrNameLst>
                                      </p:cBhvr>
                                      <p:tavLst>
                                        <p:tav tm="0">
                                          <p:val>
                                            <p:strVal val="ppt_h"/>
                                          </p:val>
                                        </p:tav>
                                        <p:tav tm="100000">
                                          <p:val>
                                            <p:fltVal val="0.000000"/>
                                          </p:val>
                                        </p:tav>
                                      </p:tavLst>
                                    </p:anim>
                                    <p:animEffect filter="fade">
                                      <p:cBhvr>
                                        <p:cTn id="119" dur="1000"/>
                                        <p:tgtEl>
                                          <p:spTgt spid="3093"/>
                                        </p:tgtEl>
                                      </p:cBhvr>
                                    </p:animEffect>
                                    <p:set>
                                      <p:cBhvr>
                                        <p:cTn id="120" dur="1" fill="hold">
                                          <p:stCondLst>
                                            <p:cond delay="999"/>
                                          </p:stCondLst>
                                        </p:cTn>
                                        <p:tgtEl>
                                          <p:spTgt spid="3093"/>
                                        </p:tgtEl>
                                        <p:attrNameLst>
                                          <p:attrName>style.visibility</p:attrName>
                                        </p:attrNameLst>
                                      </p:cBhvr>
                                      <p:to>
                                        <p:strVal val="hidden"/>
                                      </p:to>
                                    </p:set>
                                  </p:childTnLst>
                                </p:cTn>
                              </p:par>
                              <p:par>
                                <p:cTn id="121" presetID="53" presetClass="exit" presetSubtype="16" fill="hold" nodeType="withEffect">
                                  <p:stCondLst>
                                    <p:cond delay="700"/>
                                  </p:stCondLst>
                                  <p:childTnLst>
                                    <p:anim calcmode="lin" valueType="num">
                                      <p:cBhvr>
                                        <p:cTn id="122" dur="500"/>
                                        <p:tgtEl>
                                          <p:spTgt spid="3094"/>
                                        </p:tgtEl>
                                        <p:attrNameLst>
                                          <p:attrName>ppt_w</p:attrName>
                                        </p:attrNameLst>
                                      </p:cBhvr>
                                      <p:tavLst>
                                        <p:tav tm="0">
                                          <p:val>
                                            <p:strVal val="ppt_w"/>
                                          </p:val>
                                        </p:tav>
                                        <p:tav tm="100000">
                                          <p:val>
                                            <p:fltVal val="0.000000"/>
                                          </p:val>
                                        </p:tav>
                                      </p:tavLst>
                                    </p:anim>
                                    <p:anim calcmode="lin" valueType="num">
                                      <p:cBhvr>
                                        <p:cTn id="123" dur="500"/>
                                        <p:tgtEl>
                                          <p:spTgt spid="3094"/>
                                        </p:tgtEl>
                                        <p:attrNameLst>
                                          <p:attrName>ppt_h</p:attrName>
                                        </p:attrNameLst>
                                      </p:cBhvr>
                                      <p:tavLst>
                                        <p:tav tm="0">
                                          <p:val>
                                            <p:strVal val="ppt_h"/>
                                          </p:val>
                                        </p:tav>
                                        <p:tav tm="100000">
                                          <p:val>
                                            <p:fltVal val="0.000000"/>
                                          </p:val>
                                        </p:tav>
                                      </p:tavLst>
                                    </p:anim>
                                    <p:animEffect filter="fade">
                                      <p:cBhvr>
                                        <p:cTn id="124" dur="500"/>
                                        <p:tgtEl>
                                          <p:spTgt spid="3094"/>
                                        </p:tgtEl>
                                      </p:cBhvr>
                                    </p:animEffect>
                                    <p:set>
                                      <p:cBhvr>
                                        <p:cTn id="125" dur="1" fill="hold">
                                          <p:stCondLst>
                                            <p:cond delay="499"/>
                                          </p:stCondLst>
                                        </p:cTn>
                                        <p:tgtEl>
                                          <p:spTgt spid="3094"/>
                                        </p:tgtEl>
                                        <p:attrNameLst>
                                          <p:attrName>style.visibility</p:attrName>
                                        </p:attrNameLst>
                                      </p:cBhvr>
                                      <p:to>
                                        <p:strVal val="hidden"/>
                                      </p:to>
                                    </p:set>
                                  </p:childTnLst>
                                </p:cTn>
                              </p:par>
                              <p:par>
                                <p:cTn id="126" presetID="53" presetClass="exit" presetSubtype="16" fill="hold" nodeType="withEffect">
                                  <p:stCondLst>
                                    <p:cond delay="300"/>
                                  </p:stCondLst>
                                  <p:childTnLst>
                                    <p:anim calcmode="lin" valueType="num">
                                      <p:cBhvr>
                                        <p:cTn id="127" dur="500"/>
                                        <p:tgtEl>
                                          <p:spTgt spid="3095"/>
                                        </p:tgtEl>
                                        <p:attrNameLst>
                                          <p:attrName>ppt_w</p:attrName>
                                        </p:attrNameLst>
                                      </p:cBhvr>
                                      <p:tavLst>
                                        <p:tav tm="0">
                                          <p:val>
                                            <p:strVal val="ppt_w"/>
                                          </p:val>
                                        </p:tav>
                                        <p:tav tm="100000">
                                          <p:val>
                                            <p:fltVal val="0.000000"/>
                                          </p:val>
                                        </p:tav>
                                      </p:tavLst>
                                    </p:anim>
                                    <p:anim calcmode="lin" valueType="num">
                                      <p:cBhvr>
                                        <p:cTn id="128" dur="500"/>
                                        <p:tgtEl>
                                          <p:spTgt spid="3095"/>
                                        </p:tgtEl>
                                        <p:attrNameLst>
                                          <p:attrName>ppt_h</p:attrName>
                                        </p:attrNameLst>
                                      </p:cBhvr>
                                      <p:tavLst>
                                        <p:tav tm="0">
                                          <p:val>
                                            <p:strVal val="ppt_h"/>
                                          </p:val>
                                        </p:tav>
                                        <p:tav tm="100000">
                                          <p:val>
                                            <p:fltVal val="0.000000"/>
                                          </p:val>
                                        </p:tav>
                                      </p:tavLst>
                                    </p:anim>
                                    <p:animEffect filter="fade">
                                      <p:cBhvr>
                                        <p:cTn id="129" dur="500"/>
                                        <p:tgtEl>
                                          <p:spTgt spid="3095"/>
                                        </p:tgtEl>
                                      </p:cBhvr>
                                    </p:animEffect>
                                    <p:set>
                                      <p:cBhvr>
                                        <p:cTn id="130" dur="1" fill="hold">
                                          <p:stCondLst>
                                            <p:cond delay="499"/>
                                          </p:stCondLst>
                                        </p:cTn>
                                        <p:tgtEl>
                                          <p:spTgt spid="3095"/>
                                        </p:tgtEl>
                                        <p:attrNameLst>
                                          <p:attrName>style.visibility</p:attrName>
                                        </p:attrNameLst>
                                      </p:cBhvr>
                                      <p:to>
                                        <p:strVal val="hidden"/>
                                      </p:to>
                                    </p:set>
                                  </p:childTnLst>
                                </p:cTn>
                              </p:par>
                              <p:par>
                                <p:cTn id="131" presetID="53" presetClass="exit" presetSubtype="16" fill="hold" nodeType="withEffect">
                                  <p:stCondLst>
                                    <p:cond delay="1900"/>
                                  </p:stCondLst>
                                  <p:childTnLst>
                                    <p:anim calcmode="lin" valueType="num">
                                      <p:cBhvr>
                                        <p:cTn id="132" dur="500"/>
                                        <p:tgtEl>
                                          <p:spTgt spid="3096"/>
                                        </p:tgtEl>
                                        <p:attrNameLst>
                                          <p:attrName>ppt_w</p:attrName>
                                        </p:attrNameLst>
                                      </p:cBhvr>
                                      <p:tavLst>
                                        <p:tav tm="0">
                                          <p:val>
                                            <p:strVal val="ppt_w"/>
                                          </p:val>
                                        </p:tav>
                                        <p:tav tm="100000">
                                          <p:val>
                                            <p:fltVal val="0.000000"/>
                                          </p:val>
                                        </p:tav>
                                      </p:tavLst>
                                    </p:anim>
                                    <p:anim calcmode="lin" valueType="num">
                                      <p:cBhvr>
                                        <p:cTn id="133" dur="500"/>
                                        <p:tgtEl>
                                          <p:spTgt spid="3096"/>
                                        </p:tgtEl>
                                        <p:attrNameLst>
                                          <p:attrName>ppt_h</p:attrName>
                                        </p:attrNameLst>
                                      </p:cBhvr>
                                      <p:tavLst>
                                        <p:tav tm="0">
                                          <p:val>
                                            <p:strVal val="ppt_h"/>
                                          </p:val>
                                        </p:tav>
                                        <p:tav tm="100000">
                                          <p:val>
                                            <p:fltVal val="0.000000"/>
                                          </p:val>
                                        </p:tav>
                                      </p:tavLst>
                                    </p:anim>
                                    <p:animEffect filter="fade">
                                      <p:cBhvr>
                                        <p:cTn id="134" dur="500"/>
                                        <p:tgtEl>
                                          <p:spTgt spid="3096"/>
                                        </p:tgtEl>
                                      </p:cBhvr>
                                    </p:animEffect>
                                    <p:set>
                                      <p:cBhvr>
                                        <p:cTn id="135" dur="1" fill="hold">
                                          <p:stCondLst>
                                            <p:cond delay="499"/>
                                          </p:stCondLst>
                                        </p:cTn>
                                        <p:tgtEl>
                                          <p:spTgt spid="3096"/>
                                        </p:tgtEl>
                                        <p:attrNameLst>
                                          <p:attrName>style.visibility</p:attrName>
                                        </p:attrNameLst>
                                      </p:cBhvr>
                                      <p:to>
                                        <p:strVal val="hidden"/>
                                      </p:to>
                                    </p:set>
                                  </p:childTnLst>
                                </p:cTn>
                              </p:par>
                              <p:par>
                                <p:cTn id="136" presetID="53" presetClass="exit" presetSubtype="16" fill="hold" nodeType="withEffect">
                                  <p:stCondLst>
                                    <p:cond delay="2300"/>
                                  </p:stCondLst>
                                  <p:childTnLst>
                                    <p:anim calcmode="lin" valueType="num">
                                      <p:cBhvr>
                                        <p:cTn id="137" dur="500"/>
                                        <p:tgtEl>
                                          <p:spTgt spid="3097"/>
                                        </p:tgtEl>
                                        <p:attrNameLst>
                                          <p:attrName>ppt_w</p:attrName>
                                        </p:attrNameLst>
                                      </p:cBhvr>
                                      <p:tavLst>
                                        <p:tav tm="0">
                                          <p:val>
                                            <p:strVal val="ppt_w"/>
                                          </p:val>
                                        </p:tav>
                                        <p:tav tm="100000">
                                          <p:val>
                                            <p:fltVal val="0.000000"/>
                                          </p:val>
                                        </p:tav>
                                      </p:tavLst>
                                    </p:anim>
                                    <p:anim calcmode="lin" valueType="num">
                                      <p:cBhvr>
                                        <p:cTn id="138" dur="500"/>
                                        <p:tgtEl>
                                          <p:spTgt spid="3097"/>
                                        </p:tgtEl>
                                        <p:attrNameLst>
                                          <p:attrName>ppt_h</p:attrName>
                                        </p:attrNameLst>
                                      </p:cBhvr>
                                      <p:tavLst>
                                        <p:tav tm="0">
                                          <p:val>
                                            <p:strVal val="ppt_h"/>
                                          </p:val>
                                        </p:tav>
                                        <p:tav tm="100000">
                                          <p:val>
                                            <p:fltVal val="0.000000"/>
                                          </p:val>
                                        </p:tav>
                                      </p:tavLst>
                                    </p:anim>
                                    <p:animEffect filter="fade">
                                      <p:cBhvr>
                                        <p:cTn id="139" dur="500"/>
                                        <p:tgtEl>
                                          <p:spTgt spid="3097"/>
                                        </p:tgtEl>
                                      </p:cBhvr>
                                    </p:animEffect>
                                    <p:set>
                                      <p:cBhvr>
                                        <p:cTn id="140" dur="1" fill="hold">
                                          <p:stCondLst>
                                            <p:cond delay="499"/>
                                          </p:stCondLst>
                                        </p:cTn>
                                        <p:tgtEl>
                                          <p:spTgt spid="309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圆角矩形 3"/>
          <p:cNvSpPr/>
          <p:nvPr/>
        </p:nvSpPr>
        <p:spPr>
          <a:xfrm>
            <a:off x="2222500" y="717868"/>
            <a:ext cx="5111750" cy="461963"/>
          </a:xfrm>
          <a:prstGeom prst="roundRect">
            <a:avLst>
              <a:gd name="adj" fmla="val 50000"/>
            </a:avLst>
          </a:prstGeom>
          <a:noFill/>
          <a:ln>
            <a:solidFill>
              <a:srgbClr val="03AEDA"/>
            </a:solid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7" name="椭圆 6"/>
          <p:cNvSpPr/>
          <p:nvPr/>
        </p:nvSpPr>
        <p:spPr>
          <a:xfrm>
            <a:off x="2349500" y="741680"/>
            <a:ext cx="358775" cy="358775"/>
          </a:xfrm>
          <a:prstGeom prst="ellipse">
            <a:avLst/>
          </a:prstGeom>
          <a:solidFill>
            <a:srgbClr val="03AEDA"/>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Broadway" pitchFamily="82" charset="0"/>
                <a:ea typeface="+mn-ea"/>
                <a:cs typeface="+mn-cs"/>
              </a:rPr>
              <a:t>1</a:t>
            </a:r>
            <a:endParaRPr kumimoji="0" lang="zh-CN" altLang="en-US" sz="1800" b="0" i="0" u="none" strike="noStrike" kern="1200" cap="none" spc="0" normalizeH="0" baseline="0" noProof="0" dirty="0">
              <a:ln>
                <a:noFill/>
              </a:ln>
              <a:solidFill>
                <a:schemeClr val="lt1"/>
              </a:solidFill>
              <a:effectLst/>
              <a:uLnTx/>
              <a:uFillTx/>
              <a:latin typeface="Broadway" pitchFamily="82" charset="0"/>
              <a:ea typeface="+mn-ea"/>
              <a:cs typeface="+mn-cs"/>
            </a:endParaRPr>
          </a:p>
        </p:txBody>
      </p:sp>
      <p:sp>
        <p:nvSpPr>
          <p:cNvPr id="8" name="圆角矩形 5"/>
          <p:cNvSpPr/>
          <p:nvPr/>
        </p:nvSpPr>
        <p:spPr>
          <a:xfrm>
            <a:off x="2222500" y="1275080"/>
            <a:ext cx="5111750" cy="461963"/>
          </a:xfrm>
          <a:prstGeom prst="roundRect">
            <a:avLst>
              <a:gd name="adj" fmla="val 50000"/>
            </a:avLst>
          </a:prstGeom>
          <a:noFill/>
          <a:ln>
            <a:solidFill>
              <a:srgbClr val="03AEDA"/>
            </a:solid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 name="椭圆 8"/>
          <p:cNvSpPr/>
          <p:nvPr/>
        </p:nvSpPr>
        <p:spPr>
          <a:xfrm>
            <a:off x="2349500" y="1343978"/>
            <a:ext cx="358775" cy="358775"/>
          </a:xfrm>
          <a:prstGeom prst="ellipse">
            <a:avLst/>
          </a:prstGeom>
          <a:solidFill>
            <a:srgbClr val="03AEDA"/>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Broadway" pitchFamily="82" charset="0"/>
                <a:ea typeface="+mn-ea"/>
                <a:cs typeface="+mn-cs"/>
              </a:rPr>
              <a:t>2</a:t>
            </a:r>
            <a:endParaRPr kumimoji="0" lang="zh-CN" altLang="en-US" sz="1800" b="0" i="0" u="none" strike="noStrike" kern="1200" cap="none" spc="0" normalizeH="0" baseline="0" noProof="0" dirty="0">
              <a:ln>
                <a:noFill/>
              </a:ln>
              <a:solidFill>
                <a:schemeClr val="lt1"/>
              </a:solidFill>
              <a:effectLst/>
              <a:uLnTx/>
              <a:uFillTx/>
              <a:latin typeface="Broadway" pitchFamily="82" charset="0"/>
              <a:ea typeface="+mn-ea"/>
              <a:cs typeface="+mn-cs"/>
            </a:endParaRPr>
          </a:p>
        </p:txBody>
      </p:sp>
      <p:sp>
        <p:nvSpPr>
          <p:cNvPr id="10" name="圆角矩形 7"/>
          <p:cNvSpPr/>
          <p:nvPr/>
        </p:nvSpPr>
        <p:spPr>
          <a:xfrm>
            <a:off x="2222500" y="1848803"/>
            <a:ext cx="5111750" cy="463550"/>
          </a:xfrm>
          <a:prstGeom prst="roundRect">
            <a:avLst>
              <a:gd name="adj" fmla="val 50000"/>
            </a:avLst>
          </a:prstGeom>
          <a:noFill/>
          <a:ln>
            <a:solidFill>
              <a:srgbClr val="03AEDA"/>
            </a:solid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1" name="椭圆 10"/>
          <p:cNvSpPr/>
          <p:nvPr/>
        </p:nvSpPr>
        <p:spPr>
          <a:xfrm>
            <a:off x="2349500" y="1945640"/>
            <a:ext cx="358775" cy="358775"/>
          </a:xfrm>
          <a:prstGeom prst="ellipse">
            <a:avLst/>
          </a:prstGeom>
          <a:solidFill>
            <a:srgbClr val="03AEDA"/>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Broadway" pitchFamily="82" charset="0"/>
                <a:ea typeface="+mn-ea"/>
                <a:cs typeface="+mn-cs"/>
              </a:rPr>
              <a:t>3</a:t>
            </a:r>
            <a:endParaRPr kumimoji="0" lang="zh-CN" altLang="en-US" sz="1800" b="0" i="0" u="none" strike="noStrike" kern="1200" cap="none" spc="0" normalizeH="0" baseline="0" noProof="0" dirty="0">
              <a:ln>
                <a:noFill/>
              </a:ln>
              <a:solidFill>
                <a:schemeClr val="lt1"/>
              </a:solidFill>
              <a:effectLst/>
              <a:uLnTx/>
              <a:uFillTx/>
              <a:latin typeface="Broadway" pitchFamily="82" charset="0"/>
              <a:ea typeface="+mn-ea"/>
              <a:cs typeface="+mn-cs"/>
            </a:endParaRPr>
          </a:p>
        </p:txBody>
      </p:sp>
      <p:sp>
        <p:nvSpPr>
          <p:cNvPr id="12" name="圆角矩形 9"/>
          <p:cNvSpPr/>
          <p:nvPr/>
        </p:nvSpPr>
        <p:spPr>
          <a:xfrm>
            <a:off x="2222500" y="2412365"/>
            <a:ext cx="5111750" cy="463550"/>
          </a:xfrm>
          <a:prstGeom prst="roundRect">
            <a:avLst>
              <a:gd name="adj" fmla="val 50000"/>
            </a:avLst>
          </a:prstGeom>
          <a:noFill/>
          <a:ln>
            <a:solidFill>
              <a:srgbClr val="03AEDA"/>
            </a:solid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3" name="椭圆 12"/>
          <p:cNvSpPr/>
          <p:nvPr/>
        </p:nvSpPr>
        <p:spPr>
          <a:xfrm>
            <a:off x="2349500" y="2455863"/>
            <a:ext cx="358775" cy="358775"/>
          </a:xfrm>
          <a:prstGeom prst="ellipse">
            <a:avLst/>
          </a:prstGeom>
          <a:solidFill>
            <a:srgbClr val="03AEDA"/>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1800" b="0" i="0" u="none" strike="noStrike" kern="1200" cap="none" spc="0" normalizeH="0" baseline="0" noProof="0" dirty="0">
                <a:ln>
                  <a:noFill/>
                </a:ln>
                <a:solidFill>
                  <a:schemeClr val="lt1"/>
                </a:solidFill>
                <a:effectLst/>
                <a:uLnTx/>
                <a:uFillTx/>
                <a:latin typeface="Broadway" pitchFamily="82" charset="0"/>
                <a:ea typeface="+mn-ea"/>
                <a:cs typeface="+mn-cs"/>
              </a:rPr>
              <a:t>4</a:t>
            </a:r>
            <a:endParaRPr kumimoji="0" lang="zh-CN" altLang="en-US" sz="1800" b="0" i="0" u="none" strike="noStrike" kern="1200" cap="none" spc="0" normalizeH="0" baseline="0" noProof="0" dirty="0">
              <a:ln>
                <a:noFill/>
              </a:ln>
              <a:solidFill>
                <a:schemeClr val="lt1"/>
              </a:solidFill>
              <a:effectLst/>
              <a:uLnTx/>
              <a:uFillTx/>
              <a:latin typeface="Broadway" pitchFamily="82" charset="0"/>
              <a:ea typeface="+mn-ea"/>
              <a:cs typeface="+mn-cs"/>
            </a:endParaRPr>
          </a:p>
        </p:txBody>
      </p:sp>
      <p:sp>
        <p:nvSpPr>
          <p:cNvPr id="16" name="文本框 15"/>
          <p:cNvSpPr txBox="1"/>
          <p:nvPr/>
        </p:nvSpPr>
        <p:spPr>
          <a:xfrm>
            <a:off x="2837180" y="782955"/>
            <a:ext cx="2829560" cy="274955"/>
          </a:xfrm>
          <a:prstGeom prst="rect">
            <a:avLst/>
          </a:prstGeom>
          <a:noFill/>
        </p:spPr>
        <p:txBody>
          <a:bodyPr wrap="square" lIns="68579" tIns="34289" rIns="68579" bIns="34289">
            <a:spAutoFit/>
          </a:bodyPr>
          <a:lstStyle/>
          <a:p>
            <a:pPr marR="0" defTabSz="914400">
              <a:buClrTx/>
              <a:buSzTx/>
              <a:buFontTx/>
              <a:buNone/>
              <a:defRPr/>
            </a:pPr>
            <a:r>
              <a:rPr kumimoji="0" lang="zh-CN" altLang="en-US" sz="1350" b="1" kern="1200" cap="none" spc="0" normalizeH="0" baseline="0" noProof="0" dirty="0">
                <a:solidFill>
                  <a:schemeClr val="tx1">
                    <a:lumMod val="85000"/>
                    <a:lumOff val="15000"/>
                  </a:schemeClr>
                </a:solidFill>
                <a:latin typeface="Arial" panose="020B0604020202020204" pitchFamily="34" charset="0"/>
                <a:ea typeface="宋体" panose="02010600030101010101" pitchFamily="2" charset="-122"/>
                <a:cs typeface="+mn-cs"/>
              </a:rPr>
              <a:t>招标控制价的概念</a:t>
            </a:r>
            <a:endParaRPr kumimoji="0" lang="zh-CN" altLang="en-US" sz="1350" b="1" kern="1200" cap="none" spc="0" normalizeH="0" baseline="0" noProof="0" dirty="0">
              <a:solidFill>
                <a:schemeClr val="tx1">
                  <a:lumMod val="85000"/>
                  <a:lumOff val="15000"/>
                </a:schemeClr>
              </a:solidFill>
              <a:latin typeface="Arial" panose="020B0604020202020204" pitchFamily="34" charset="0"/>
              <a:ea typeface="宋体" panose="02010600030101010101" pitchFamily="2" charset="-122"/>
              <a:cs typeface="+mn-cs"/>
            </a:endParaRPr>
          </a:p>
        </p:txBody>
      </p:sp>
      <p:sp>
        <p:nvSpPr>
          <p:cNvPr id="17" name="文本框 16"/>
          <p:cNvSpPr txBox="1"/>
          <p:nvPr/>
        </p:nvSpPr>
        <p:spPr>
          <a:xfrm>
            <a:off x="2836863" y="1392555"/>
            <a:ext cx="2535238" cy="274955"/>
          </a:xfrm>
          <a:prstGeom prst="rect">
            <a:avLst/>
          </a:prstGeom>
          <a:noFill/>
        </p:spPr>
        <p:txBody>
          <a:bodyPr lIns="68579" tIns="34289" rIns="68579" bIns="34289">
            <a:spAutoFit/>
          </a:bodyPr>
          <a:lstStyle/>
          <a:p>
            <a:pPr marR="0" algn="l" defTabSz="914400">
              <a:buClrTx/>
              <a:buSzTx/>
              <a:buFontTx/>
              <a:buNone/>
              <a:defRPr/>
            </a:pPr>
            <a:r>
              <a:rPr kumimoji="0" lang="zh-CN" altLang="en-US" sz="1350" b="1" kern="1200" cap="none" spc="0" normalizeH="0" baseline="0" noProof="0" dirty="0">
                <a:solidFill>
                  <a:schemeClr val="tx1">
                    <a:lumMod val="85000"/>
                    <a:lumOff val="15000"/>
                  </a:schemeClr>
                </a:solidFill>
                <a:latin typeface="Arial" panose="020B0604020202020204" pitchFamily="34" charset="0"/>
                <a:ea typeface="宋体" panose="02010600030101010101" pitchFamily="2" charset="-122"/>
                <a:cs typeface="+mn-cs"/>
              </a:rPr>
              <a:t>招标控制价的编制规定及依据</a:t>
            </a:r>
            <a:endParaRPr kumimoji="0" lang="zh-CN" altLang="en-US" sz="1350" b="1" kern="1200" cap="none" spc="0" normalizeH="0" baseline="0" noProof="0" dirty="0">
              <a:solidFill>
                <a:schemeClr val="tx1">
                  <a:lumMod val="85000"/>
                  <a:lumOff val="15000"/>
                </a:schemeClr>
              </a:solidFill>
              <a:latin typeface="Arial" panose="020B0604020202020204" pitchFamily="34" charset="0"/>
              <a:ea typeface="宋体" panose="02010600030101010101" pitchFamily="2" charset="-122"/>
              <a:cs typeface="+mn-cs"/>
            </a:endParaRPr>
          </a:p>
        </p:txBody>
      </p:sp>
      <p:sp>
        <p:nvSpPr>
          <p:cNvPr id="18" name="文本框 17"/>
          <p:cNvSpPr txBox="1"/>
          <p:nvPr/>
        </p:nvSpPr>
        <p:spPr>
          <a:xfrm>
            <a:off x="2836863" y="1943100"/>
            <a:ext cx="2535238" cy="274955"/>
          </a:xfrm>
          <a:prstGeom prst="rect">
            <a:avLst/>
          </a:prstGeom>
          <a:noFill/>
        </p:spPr>
        <p:txBody>
          <a:bodyPr lIns="68579" tIns="34289" rIns="68579" bIns="34289">
            <a:spAutoFit/>
          </a:bodyPr>
          <a:lstStyle/>
          <a:p>
            <a:pPr marR="0" defTabSz="914400">
              <a:buClrTx/>
              <a:buSzTx/>
              <a:buFontTx/>
              <a:buNone/>
              <a:defRPr/>
            </a:pPr>
            <a:r>
              <a:rPr kumimoji="0" lang="zh-CN" altLang="en-US" sz="1350" b="1" kern="1200" cap="none" spc="0" normalizeH="0" baseline="0" noProof="0" dirty="0">
                <a:solidFill>
                  <a:schemeClr val="tx1">
                    <a:lumMod val="85000"/>
                    <a:lumOff val="15000"/>
                  </a:schemeClr>
                </a:solidFill>
                <a:latin typeface="Arial" panose="020B0604020202020204" pitchFamily="34" charset="0"/>
                <a:ea typeface="宋体" panose="02010600030101010101" pitchFamily="2" charset="-122"/>
                <a:cs typeface="+mn-cs"/>
              </a:rPr>
              <a:t>招标控制价的编制内容</a:t>
            </a:r>
            <a:endParaRPr kumimoji="0" lang="zh-CN" altLang="en-US" sz="1350" b="1" kern="1200" cap="none" spc="0" normalizeH="0" baseline="0" noProof="0" dirty="0">
              <a:solidFill>
                <a:schemeClr val="tx1">
                  <a:lumMod val="85000"/>
                  <a:lumOff val="15000"/>
                </a:schemeClr>
              </a:solidFill>
              <a:latin typeface="Arial" panose="020B0604020202020204" pitchFamily="34" charset="0"/>
              <a:ea typeface="宋体" panose="02010600030101010101" pitchFamily="2" charset="-122"/>
              <a:cs typeface="+mn-cs"/>
            </a:endParaRPr>
          </a:p>
        </p:txBody>
      </p:sp>
      <p:sp>
        <p:nvSpPr>
          <p:cNvPr id="11282" name="文本框 22"/>
          <p:cNvSpPr txBox="1"/>
          <p:nvPr/>
        </p:nvSpPr>
        <p:spPr>
          <a:xfrm>
            <a:off x="730250" y="0"/>
            <a:ext cx="1611313" cy="646113"/>
          </a:xfrm>
          <a:prstGeom prst="rect">
            <a:avLst/>
          </a:prstGeom>
          <a:noFill/>
          <a:ln w="9525">
            <a:noFill/>
          </a:ln>
        </p:spPr>
        <p:txBody>
          <a:bodyPr>
            <a:spAutoFit/>
          </a:bodyPr>
          <a:p>
            <a:r>
              <a:rPr lang="zh-CN" altLang="en-US" sz="3600" dirty="0">
                <a:latin typeface="微软雅黑" panose="020B0503020204020204" pitchFamily="34" charset="-122"/>
                <a:ea typeface="微软雅黑" panose="020B0503020204020204" pitchFamily="34" charset="-122"/>
              </a:rPr>
              <a:t>目  录</a:t>
            </a:r>
            <a:endParaRPr lang="zh-CN" altLang="en-US" sz="3600" dirty="0">
              <a:latin typeface="微软雅黑" panose="020B0503020204020204" pitchFamily="34" charset="-122"/>
              <a:ea typeface="微软雅黑" panose="020B0503020204020204" pitchFamily="34" charset="-122"/>
            </a:endParaRPr>
          </a:p>
        </p:txBody>
      </p:sp>
      <p:pic>
        <p:nvPicPr>
          <p:cNvPr id="11284" name="11 Imagen"/>
          <p:cNvPicPr>
            <a:picLocks noChangeAspect="1"/>
          </p:cNvPicPr>
          <p:nvPr/>
        </p:nvPicPr>
        <p:blipFill>
          <a:blip r:embed="rId1"/>
          <a:stretch>
            <a:fillRect/>
          </a:stretch>
        </p:blipFill>
        <p:spPr>
          <a:xfrm>
            <a:off x="7664450" y="4808538"/>
            <a:ext cx="361950" cy="303212"/>
          </a:xfrm>
          <a:prstGeom prst="rect">
            <a:avLst/>
          </a:prstGeom>
          <a:noFill/>
          <a:ln w="9525">
            <a:noFill/>
          </a:ln>
        </p:spPr>
      </p:pic>
      <p:pic>
        <p:nvPicPr>
          <p:cNvPr id="11285" name="12 Imagen"/>
          <p:cNvPicPr>
            <a:picLocks noChangeAspect="1"/>
          </p:cNvPicPr>
          <p:nvPr/>
        </p:nvPicPr>
        <p:blipFill>
          <a:blip r:embed="rId1"/>
          <a:stretch>
            <a:fillRect/>
          </a:stretch>
        </p:blipFill>
        <p:spPr>
          <a:xfrm>
            <a:off x="8240713" y="4808538"/>
            <a:ext cx="360362" cy="303212"/>
          </a:xfrm>
          <a:prstGeom prst="rect">
            <a:avLst/>
          </a:prstGeom>
          <a:noFill/>
          <a:ln w="9525">
            <a:noFill/>
          </a:ln>
        </p:spPr>
      </p:pic>
      <p:sp>
        <p:nvSpPr>
          <p:cNvPr id="11286" name="14 CuadroTexto"/>
          <p:cNvSpPr/>
          <p:nvPr/>
        </p:nvSpPr>
        <p:spPr>
          <a:xfrm>
            <a:off x="7927975" y="4819650"/>
            <a:ext cx="322263" cy="274638"/>
          </a:xfrm>
          <a:prstGeom prst="rect">
            <a:avLst/>
          </a:prstGeom>
          <a:noFill/>
          <a:ln w="9525">
            <a:noFill/>
          </a:ln>
        </p:spPr>
        <p:txBody>
          <a:bodyPr wrap="none">
            <a:spAutoFit/>
          </a:bodyPr>
          <a:p>
            <a:pPr eaLnBrk="1" hangingPunct="1">
              <a:buFont typeface="Arial" panose="020B0604020202020204" pitchFamily="34" charset="0"/>
              <a:buNone/>
            </a:pPr>
            <a:r>
              <a:rPr lang="zh-CN" altLang="zh-CN" sz="1200" b="1" i="1" dirty="0">
                <a:solidFill>
                  <a:schemeClr val="bg1"/>
                </a:solidFill>
                <a:latin typeface="方正兰亭黑_GBK" charset="-122"/>
                <a:ea typeface="MS PGothic" panose="020B0600070205080204" pitchFamily="34" charset="-128"/>
                <a:sym typeface="MS PGothic" panose="020B0600070205080204" pitchFamily="34" charset="-128"/>
              </a:rPr>
              <a:t>of</a:t>
            </a:r>
            <a:endParaRPr lang="zh-CN" altLang="zh-CN" sz="1200" b="1" i="1" dirty="0">
              <a:solidFill>
                <a:schemeClr val="bg1"/>
              </a:solidFill>
              <a:latin typeface="方正兰亭黑_GBK" charset="-122"/>
              <a:ea typeface="MS PGothic" panose="020B0600070205080204" pitchFamily="34" charset="-128"/>
              <a:sym typeface="MS PGothic" panose="020B0600070205080204" pitchFamily="34" charset="-128"/>
            </a:endParaRPr>
          </a:p>
        </p:txBody>
      </p:sp>
      <p:sp>
        <p:nvSpPr>
          <p:cNvPr id="11287" name="15 CuadroTexto"/>
          <p:cNvSpPr/>
          <p:nvPr/>
        </p:nvSpPr>
        <p:spPr>
          <a:xfrm>
            <a:off x="8239125" y="4819650"/>
            <a:ext cx="369888" cy="274638"/>
          </a:xfrm>
          <a:prstGeom prst="rect">
            <a:avLst/>
          </a:prstGeom>
          <a:noFill/>
          <a:ln w="9525">
            <a:noFill/>
          </a:ln>
        </p:spPr>
        <p:txBody>
          <a:bodyPr wrap="none">
            <a:spAutoFit/>
          </a:bodyPr>
          <a:p>
            <a:pPr algn="ctr" eaLnBrk="1" hangingPunct="1">
              <a:buFont typeface="Arial" panose="020B0604020202020204" pitchFamily="34" charset="0"/>
              <a:buNone/>
            </a:pPr>
            <a:r>
              <a:rPr lang="zh-CN" altLang="zh-CN" sz="1200" b="1" dirty="0">
                <a:solidFill>
                  <a:schemeClr val="bg1"/>
                </a:solidFill>
                <a:latin typeface="方正兰亭黑_GBK" charset="-122"/>
                <a:ea typeface="方正兰亭黑_GBK" charset="-122"/>
                <a:sym typeface="方正兰亭黑_GBK" charset="-122"/>
              </a:rPr>
              <a:t>14</a:t>
            </a:r>
            <a:endParaRPr lang="zh-CN" altLang="zh-CN" sz="1200" b="1" dirty="0">
              <a:solidFill>
                <a:schemeClr val="bg1"/>
              </a:solidFill>
              <a:latin typeface="方正兰亭黑_GBK" charset="-122"/>
              <a:ea typeface="方正兰亭黑_GBK" charset="-122"/>
              <a:sym typeface="方正兰亭黑_GBK" charset="-122"/>
            </a:endParaRPr>
          </a:p>
        </p:txBody>
      </p:sp>
      <p:pic>
        <p:nvPicPr>
          <p:cNvPr id="11288" name="Imagen 6" descr="C:\Users\Design\Documents\Edu\Product Launch\btns.png">
            <a:hlinkClick r:id="" action="ppaction://hlinkshowjump?jump=nextslide"/>
          </p:cNvPr>
          <p:cNvPicPr>
            <a:picLocks noChangeAspect="1"/>
          </p:cNvPicPr>
          <p:nvPr/>
        </p:nvPicPr>
        <p:blipFill>
          <a:blip r:embed="rId2"/>
          <a:stretch>
            <a:fillRect/>
          </a:stretch>
        </p:blipFill>
        <p:spPr>
          <a:xfrm>
            <a:off x="8640763" y="4870450"/>
            <a:ext cx="176212" cy="177800"/>
          </a:xfrm>
          <a:prstGeom prst="rect">
            <a:avLst/>
          </a:prstGeom>
          <a:noFill/>
          <a:ln w="9525">
            <a:noFill/>
          </a:ln>
        </p:spPr>
      </p:pic>
      <p:pic>
        <p:nvPicPr>
          <p:cNvPr id="11289" name="Imagen 6" descr="C:\Users\Design\Documents\Edu\Product Launch\btns.png">
            <a:hlinkClick r:id="" action="ppaction://hlinkshowjump?jump=previousslide"/>
          </p:cNvPr>
          <p:cNvPicPr>
            <a:picLocks noChangeAspect="1"/>
          </p:cNvPicPr>
          <p:nvPr/>
        </p:nvPicPr>
        <p:blipFill>
          <a:blip r:embed="rId3"/>
          <a:stretch>
            <a:fillRect/>
          </a:stretch>
        </p:blipFill>
        <p:spPr>
          <a:xfrm>
            <a:off x="7431088" y="4870450"/>
            <a:ext cx="176212" cy="177800"/>
          </a:xfrm>
          <a:prstGeom prst="rect">
            <a:avLst/>
          </a:prstGeom>
          <a:noFill/>
          <a:ln w="9525">
            <a:noFill/>
          </a:ln>
        </p:spPr>
      </p:pic>
      <p:sp>
        <p:nvSpPr>
          <p:cNvPr id="11290" name="13 CuadroTexto"/>
          <p:cNvSpPr/>
          <p:nvPr/>
        </p:nvSpPr>
        <p:spPr>
          <a:xfrm>
            <a:off x="7699375" y="4822825"/>
            <a:ext cx="277813" cy="276225"/>
          </a:xfrm>
          <a:prstGeom prst="rect">
            <a:avLst/>
          </a:prstGeom>
          <a:noFill/>
          <a:ln w="9525">
            <a:noFill/>
          </a:ln>
        </p:spPr>
        <p:txBody>
          <a:bodyPr wrap="none">
            <a:spAutoFit/>
          </a:bodyPr>
          <a:p>
            <a:pPr algn="ctr" eaLnBrk="1" hangingPunct="1">
              <a:buFont typeface="Arial" panose="020B0604020202020204" pitchFamily="34" charset="0"/>
              <a:buNone/>
            </a:pPr>
            <a:r>
              <a:rPr lang="en-US" altLang="zh-CN" sz="1200" b="1" dirty="0">
                <a:solidFill>
                  <a:srgbClr val="04AEDA"/>
                </a:solidFill>
                <a:latin typeface="方正兰亭黑_GBK" charset="-122"/>
                <a:ea typeface="方正兰亭黑_GBK" charset="-122"/>
                <a:sym typeface="方正兰亭黑_GBK" charset="-122"/>
              </a:rPr>
              <a:t>3</a:t>
            </a:r>
            <a:endParaRPr lang="en-US" altLang="zh-CN" sz="1200" b="1" dirty="0">
              <a:solidFill>
                <a:srgbClr val="04AEDA"/>
              </a:solidFill>
              <a:latin typeface="方正兰亭黑_GBK" charset="-122"/>
              <a:ea typeface="方正兰亭黑_GBK" charset="-122"/>
              <a:sym typeface="方正兰亭黑_GBK" charset="-122"/>
            </a:endParaRPr>
          </a:p>
        </p:txBody>
      </p:sp>
      <p:sp>
        <p:nvSpPr>
          <p:cNvPr id="2" name="文本框 1"/>
          <p:cNvSpPr txBox="1"/>
          <p:nvPr/>
        </p:nvSpPr>
        <p:spPr>
          <a:xfrm>
            <a:off x="2912745" y="2498090"/>
            <a:ext cx="3298825" cy="274955"/>
          </a:xfrm>
          <a:prstGeom prst="rect">
            <a:avLst/>
          </a:prstGeom>
          <a:noFill/>
        </p:spPr>
        <p:txBody>
          <a:bodyPr wrap="square" lIns="68579" tIns="34289" rIns="68579" bIns="34289">
            <a:spAutoFit/>
          </a:bodyPr>
          <a:p>
            <a:pPr marR="0" defTabSz="914400">
              <a:buClrTx/>
              <a:buSzTx/>
              <a:buFontTx/>
              <a:buNone/>
              <a:defRPr/>
            </a:pPr>
            <a:r>
              <a:rPr kumimoji="0" lang="zh-CN" altLang="en-US" sz="1350" b="1" kern="1200" cap="none" spc="0" normalizeH="0" baseline="0" noProof="0" dirty="0">
                <a:solidFill>
                  <a:schemeClr val="tx1">
                    <a:lumMod val="85000"/>
                    <a:lumOff val="15000"/>
                  </a:schemeClr>
                </a:solidFill>
                <a:latin typeface="Arial" panose="020B0604020202020204" pitchFamily="34" charset="0"/>
                <a:ea typeface="宋体" panose="02010600030101010101" pitchFamily="2" charset="-122"/>
                <a:cs typeface="+mn-cs"/>
              </a:rPr>
              <a:t>招标控制价的编制程序与综合单价的确定</a:t>
            </a:r>
            <a:endParaRPr kumimoji="0" lang="zh-CN" altLang="en-US" sz="1350" b="1" kern="1200" cap="none" spc="0" normalizeH="0" baseline="0" noProof="0" dirty="0">
              <a:solidFill>
                <a:schemeClr val="tx1">
                  <a:lumMod val="85000"/>
                  <a:lumOff val="15000"/>
                </a:schemeClr>
              </a:solidFill>
              <a:latin typeface="Arial" panose="020B0604020202020204" pitchFamily="34" charset="0"/>
              <a:ea typeface="宋体" panose="02010600030101010101" pitchFamily="2" charset="-122"/>
              <a:cs typeface="+mn-cs"/>
            </a:endParaRPr>
          </a:p>
        </p:txBody>
      </p:sp>
      <p:sp>
        <p:nvSpPr>
          <p:cNvPr id="3" name="圆角矩形 9"/>
          <p:cNvSpPr/>
          <p:nvPr/>
        </p:nvSpPr>
        <p:spPr>
          <a:xfrm>
            <a:off x="2222500" y="2999740"/>
            <a:ext cx="5111750" cy="463550"/>
          </a:xfrm>
          <a:prstGeom prst="roundRect">
            <a:avLst>
              <a:gd name="adj" fmla="val 50000"/>
            </a:avLst>
          </a:prstGeom>
          <a:noFill/>
          <a:ln>
            <a:solidFill>
              <a:srgbClr val="03AEDA"/>
            </a:solid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anchor="ctr"/>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4" name="圆角矩形 9"/>
          <p:cNvSpPr/>
          <p:nvPr/>
        </p:nvSpPr>
        <p:spPr>
          <a:xfrm>
            <a:off x="2222500" y="3568700"/>
            <a:ext cx="5111750" cy="463550"/>
          </a:xfrm>
          <a:prstGeom prst="roundRect">
            <a:avLst>
              <a:gd name="adj" fmla="val 50000"/>
            </a:avLst>
          </a:prstGeom>
          <a:noFill/>
          <a:ln>
            <a:solidFill>
              <a:srgbClr val="03AEDA"/>
            </a:solid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4" name="圆角矩形 9"/>
          <p:cNvSpPr/>
          <p:nvPr/>
        </p:nvSpPr>
        <p:spPr>
          <a:xfrm>
            <a:off x="2222500" y="4128770"/>
            <a:ext cx="5111750" cy="463550"/>
          </a:xfrm>
          <a:prstGeom prst="roundRect">
            <a:avLst>
              <a:gd name="adj" fmla="val 50000"/>
            </a:avLst>
          </a:prstGeom>
          <a:noFill/>
          <a:ln>
            <a:solidFill>
              <a:srgbClr val="03AEDA"/>
            </a:solid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anchor="ctr"/>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5" name="椭圆 14"/>
          <p:cNvSpPr/>
          <p:nvPr/>
        </p:nvSpPr>
        <p:spPr>
          <a:xfrm>
            <a:off x="2351405" y="3040063"/>
            <a:ext cx="358775" cy="358775"/>
          </a:xfrm>
          <a:prstGeom prst="ellipse">
            <a:avLst/>
          </a:prstGeom>
          <a:solidFill>
            <a:srgbClr val="03AEDA"/>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anchor="ctr"/>
          <a:p>
            <a:pPr marL="0" marR="0" lvl="0" indent="0" algn="ctr" defTabSz="914400" rtl="0" eaLnBrk="0" fontAlgn="base" latinLnBrk="0" hangingPunct="0">
              <a:lnSpc>
                <a:spcPct val="100000"/>
              </a:lnSpc>
              <a:spcBef>
                <a:spcPct val="0"/>
              </a:spcBef>
              <a:spcAft>
                <a:spcPct val="0"/>
              </a:spcAft>
              <a:buClrTx/>
              <a:buSzTx/>
              <a:buFontTx/>
              <a:buNone/>
              <a:defRPr/>
            </a:pPr>
            <a:r>
              <a:rPr kumimoji="0" lang="en-US" sz="1800" b="0" i="0" u="none" strike="noStrike" kern="1200" cap="none" spc="0" normalizeH="0" baseline="0" noProof="0" dirty="0">
                <a:ln>
                  <a:noFill/>
                </a:ln>
                <a:solidFill>
                  <a:schemeClr val="lt1"/>
                </a:solidFill>
                <a:effectLst/>
                <a:uLnTx/>
                <a:uFillTx/>
                <a:latin typeface="Broadway" pitchFamily="82" charset="0"/>
                <a:ea typeface="+mn-ea"/>
                <a:cs typeface="+mn-cs"/>
              </a:rPr>
              <a:t>5</a:t>
            </a:r>
            <a:endParaRPr kumimoji="0" lang="en-US" sz="1800" b="0" i="0" u="none" strike="noStrike" kern="1200" cap="none" spc="0" normalizeH="0" baseline="0" noProof="0" dirty="0">
              <a:ln>
                <a:noFill/>
              </a:ln>
              <a:solidFill>
                <a:schemeClr val="lt1"/>
              </a:solidFill>
              <a:effectLst/>
              <a:uLnTx/>
              <a:uFillTx/>
              <a:latin typeface="Broadway" pitchFamily="82" charset="0"/>
              <a:ea typeface="+mn-ea"/>
              <a:cs typeface="+mn-cs"/>
            </a:endParaRPr>
          </a:p>
        </p:txBody>
      </p:sp>
      <p:sp>
        <p:nvSpPr>
          <p:cNvPr id="19" name="椭圆 18"/>
          <p:cNvSpPr/>
          <p:nvPr/>
        </p:nvSpPr>
        <p:spPr>
          <a:xfrm>
            <a:off x="2360295" y="3605213"/>
            <a:ext cx="358775" cy="358775"/>
          </a:xfrm>
          <a:prstGeom prst="ellipse">
            <a:avLst/>
          </a:prstGeom>
          <a:solidFill>
            <a:srgbClr val="03AEDA"/>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1800" b="0" i="0" u="none" strike="noStrike" kern="1200" cap="none" spc="0" normalizeH="0" baseline="0" noProof="0" dirty="0">
                <a:ln>
                  <a:noFill/>
                </a:ln>
                <a:solidFill>
                  <a:schemeClr val="lt1"/>
                </a:solidFill>
                <a:effectLst/>
                <a:uLnTx/>
                <a:uFillTx/>
                <a:latin typeface="Broadway" pitchFamily="82" charset="0"/>
                <a:ea typeface="+mn-ea"/>
                <a:cs typeface="+mn-cs"/>
              </a:rPr>
              <a:t>6</a:t>
            </a:r>
            <a:endParaRPr kumimoji="0" lang="en-US" sz="1800" b="0" i="0" u="none" strike="noStrike" kern="1200" cap="none" spc="0" normalizeH="0" baseline="0" noProof="0" dirty="0">
              <a:ln>
                <a:noFill/>
              </a:ln>
              <a:solidFill>
                <a:schemeClr val="lt1"/>
              </a:solidFill>
              <a:effectLst/>
              <a:uLnTx/>
              <a:uFillTx/>
              <a:latin typeface="Broadway" pitchFamily="82" charset="0"/>
              <a:ea typeface="+mn-ea"/>
              <a:cs typeface="+mn-cs"/>
            </a:endParaRPr>
          </a:p>
        </p:txBody>
      </p:sp>
      <p:sp>
        <p:nvSpPr>
          <p:cNvPr id="21" name="椭圆 20"/>
          <p:cNvSpPr/>
          <p:nvPr/>
        </p:nvSpPr>
        <p:spPr>
          <a:xfrm>
            <a:off x="2324100" y="4179888"/>
            <a:ext cx="358775" cy="358775"/>
          </a:xfrm>
          <a:prstGeom prst="ellipse">
            <a:avLst/>
          </a:prstGeom>
          <a:solidFill>
            <a:srgbClr val="03AEDA"/>
          </a:solidFill>
          <a:ln>
            <a:no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1800" b="0" i="0" u="none" strike="noStrike" kern="1200" cap="none" spc="0" normalizeH="0" baseline="0" noProof="0" dirty="0">
                <a:ln>
                  <a:noFill/>
                </a:ln>
                <a:solidFill>
                  <a:schemeClr val="lt1"/>
                </a:solidFill>
                <a:effectLst/>
                <a:uLnTx/>
                <a:uFillTx/>
                <a:latin typeface="Broadway" pitchFamily="82" charset="0"/>
                <a:ea typeface="+mn-ea"/>
                <a:cs typeface="+mn-cs"/>
              </a:rPr>
              <a:t>7</a:t>
            </a:r>
            <a:endParaRPr kumimoji="0" lang="en-US" sz="1800" b="0" i="0" u="none" strike="noStrike" kern="1200" cap="none" spc="0" normalizeH="0" baseline="0" noProof="0" dirty="0">
              <a:ln>
                <a:noFill/>
              </a:ln>
              <a:solidFill>
                <a:schemeClr val="lt1"/>
              </a:solidFill>
              <a:effectLst/>
              <a:uLnTx/>
              <a:uFillTx/>
              <a:latin typeface="Broadway" pitchFamily="82" charset="0"/>
              <a:ea typeface="+mn-ea"/>
              <a:cs typeface="+mn-cs"/>
            </a:endParaRPr>
          </a:p>
        </p:txBody>
      </p:sp>
      <p:sp>
        <p:nvSpPr>
          <p:cNvPr id="22" name="文本框 21"/>
          <p:cNvSpPr txBox="1"/>
          <p:nvPr/>
        </p:nvSpPr>
        <p:spPr>
          <a:xfrm>
            <a:off x="2921635" y="3107690"/>
            <a:ext cx="3298825" cy="274955"/>
          </a:xfrm>
          <a:prstGeom prst="rect">
            <a:avLst/>
          </a:prstGeom>
          <a:noFill/>
        </p:spPr>
        <p:txBody>
          <a:bodyPr wrap="square" lIns="68579" tIns="34289" rIns="68579" bIns="34289">
            <a:spAutoFit/>
          </a:bodyPr>
          <a:p>
            <a:pPr marR="0" defTabSz="914400">
              <a:buClrTx/>
              <a:buSzTx/>
              <a:buFontTx/>
              <a:buNone/>
              <a:defRPr/>
            </a:pPr>
            <a:r>
              <a:rPr kumimoji="0" lang="zh-CN" altLang="en-US" sz="1350" b="1" kern="1200" cap="none" spc="0" normalizeH="0" baseline="0" noProof="0" dirty="0">
                <a:solidFill>
                  <a:schemeClr val="tx1">
                    <a:lumMod val="85000"/>
                    <a:lumOff val="15000"/>
                  </a:schemeClr>
                </a:solidFill>
                <a:latin typeface="Arial" panose="020B0604020202020204" pitchFamily="34" charset="0"/>
                <a:ea typeface="宋体" panose="02010600030101010101" pitchFamily="2" charset="-122"/>
                <a:cs typeface="+mn-cs"/>
              </a:rPr>
              <a:t>招标控制价计价文件组成内容及格式</a:t>
            </a:r>
            <a:endParaRPr kumimoji="0" lang="zh-CN" altLang="en-US" sz="1350" b="1" kern="1200" cap="none" spc="0" normalizeH="0" baseline="0" noProof="0" dirty="0">
              <a:solidFill>
                <a:schemeClr val="tx1">
                  <a:lumMod val="85000"/>
                  <a:lumOff val="15000"/>
                </a:schemeClr>
              </a:solidFill>
              <a:latin typeface="Arial" panose="020B0604020202020204" pitchFamily="34" charset="0"/>
              <a:ea typeface="宋体" panose="02010600030101010101" pitchFamily="2" charset="-122"/>
              <a:cs typeface="+mn-cs"/>
            </a:endParaRPr>
          </a:p>
        </p:txBody>
      </p:sp>
      <p:sp>
        <p:nvSpPr>
          <p:cNvPr id="23" name="文本框 22"/>
          <p:cNvSpPr txBox="1"/>
          <p:nvPr/>
        </p:nvSpPr>
        <p:spPr>
          <a:xfrm>
            <a:off x="2896235" y="3683635"/>
            <a:ext cx="3298825" cy="482600"/>
          </a:xfrm>
          <a:prstGeom prst="rect">
            <a:avLst/>
          </a:prstGeom>
          <a:noFill/>
        </p:spPr>
        <p:txBody>
          <a:bodyPr wrap="square" lIns="68579" tIns="34289" rIns="68579" bIns="34289">
            <a:spAutoFit/>
          </a:bodyPr>
          <a:p>
            <a:pPr marR="0" defTabSz="914400">
              <a:buClrTx/>
              <a:buSzTx/>
              <a:buFontTx/>
              <a:buNone/>
              <a:defRPr/>
            </a:pPr>
            <a:r>
              <a:rPr lang="zh-CN" altLang="en-US" sz="1350" b="1" noProof="0" dirty="0">
                <a:solidFill>
                  <a:schemeClr val="tx1">
                    <a:lumMod val="85000"/>
                    <a:lumOff val="15000"/>
                  </a:schemeClr>
                </a:solidFill>
                <a:sym typeface="+mn-ea"/>
              </a:rPr>
              <a:t>编制招标控制价需要考虑的其他因素</a:t>
            </a:r>
            <a:endParaRPr kumimoji="0" lang="zh-CN" altLang="en-US" sz="1350" b="1" kern="1200" cap="none" spc="0" normalizeH="0" baseline="0" noProof="0" dirty="0">
              <a:solidFill>
                <a:schemeClr val="tx1">
                  <a:lumMod val="85000"/>
                  <a:lumOff val="15000"/>
                </a:schemeClr>
              </a:solidFill>
              <a:latin typeface="Arial" panose="020B0604020202020204" pitchFamily="34" charset="0"/>
              <a:ea typeface="宋体" panose="02010600030101010101" pitchFamily="2" charset="-122"/>
              <a:cs typeface="+mn-cs"/>
            </a:endParaRPr>
          </a:p>
          <a:p>
            <a:pPr marR="0" defTabSz="914400">
              <a:buClrTx/>
              <a:buSzTx/>
              <a:buFontTx/>
              <a:buNone/>
              <a:defRPr/>
            </a:pPr>
            <a:endParaRPr kumimoji="0" lang="zh-CN" altLang="en-US" sz="1350" b="1" kern="1200" cap="none" spc="0" normalizeH="0" baseline="0" noProof="0" dirty="0">
              <a:solidFill>
                <a:schemeClr val="tx1">
                  <a:lumMod val="85000"/>
                  <a:lumOff val="15000"/>
                </a:schemeClr>
              </a:solidFill>
              <a:latin typeface="Arial" panose="020B0604020202020204" pitchFamily="34" charset="0"/>
              <a:ea typeface="宋体" panose="02010600030101010101" pitchFamily="2" charset="-122"/>
              <a:cs typeface="+mn-cs"/>
            </a:endParaRPr>
          </a:p>
        </p:txBody>
      </p:sp>
      <p:sp>
        <p:nvSpPr>
          <p:cNvPr id="25" name="文本框 24"/>
          <p:cNvSpPr txBox="1"/>
          <p:nvPr/>
        </p:nvSpPr>
        <p:spPr>
          <a:xfrm>
            <a:off x="2896235" y="4203700"/>
            <a:ext cx="3298825" cy="274955"/>
          </a:xfrm>
          <a:prstGeom prst="rect">
            <a:avLst/>
          </a:prstGeom>
          <a:noFill/>
        </p:spPr>
        <p:txBody>
          <a:bodyPr wrap="square" lIns="68579" tIns="34289" rIns="68579" bIns="34289">
            <a:spAutoFit/>
          </a:bodyPr>
          <a:p>
            <a:pPr marR="0" defTabSz="914400">
              <a:buClrTx/>
              <a:buSzTx/>
              <a:buFontTx/>
              <a:buNone/>
              <a:defRPr/>
            </a:pPr>
            <a:r>
              <a:rPr kumimoji="0" lang="zh-CN" altLang="en-US" sz="1350" b="1" kern="1200" cap="none" spc="0" normalizeH="0" baseline="0" noProof="0" dirty="0">
                <a:solidFill>
                  <a:schemeClr val="tx1">
                    <a:lumMod val="85000"/>
                    <a:lumOff val="15000"/>
                  </a:schemeClr>
                </a:solidFill>
                <a:latin typeface="Arial" panose="020B0604020202020204" pitchFamily="34" charset="0"/>
                <a:ea typeface="宋体" panose="02010600030101010101" pitchFamily="2" charset="-122"/>
                <a:cs typeface="+mn-cs"/>
              </a:rPr>
              <a:t>编制招标控制价时应注意的问题</a:t>
            </a:r>
            <a:endParaRPr kumimoji="0" lang="zh-CN" altLang="en-US" sz="1350" b="1" kern="1200" cap="none" spc="0" normalizeH="0" baseline="0" noProof="0" dirty="0">
              <a:solidFill>
                <a:schemeClr val="tx1">
                  <a:lumMod val="85000"/>
                  <a:lumOff val="15000"/>
                </a:schemeClr>
              </a:solidFill>
              <a:latin typeface="Arial" panose="020B0604020202020204" pitchFamily="34" charset="0"/>
              <a:ea typeface="宋体" panose="02010600030101010101" pitchFamily="2" charset="-122"/>
              <a:cs typeface="+mn-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8674" name="Picture 2" descr="C:\Users\iamisis\Desktop\崔老师的PPT\培训02.jpg"/>
          <p:cNvPicPr>
            <a:picLocks noChangeAspect="1"/>
          </p:cNvPicPr>
          <p:nvPr/>
        </p:nvPicPr>
        <p:blipFill>
          <a:blip r:embed="rId1"/>
          <a:stretch>
            <a:fillRect/>
          </a:stretch>
        </p:blipFill>
        <p:spPr>
          <a:xfrm>
            <a:off x="5208588" y="1419225"/>
            <a:ext cx="3810000" cy="2657475"/>
          </a:xfrm>
          <a:prstGeom prst="rect">
            <a:avLst/>
          </a:prstGeom>
          <a:noFill/>
          <a:ln w="9525">
            <a:noFill/>
          </a:ln>
        </p:spPr>
      </p:pic>
      <p:sp>
        <p:nvSpPr>
          <p:cNvPr id="28675" name="矩形 2"/>
          <p:cNvSpPr/>
          <p:nvPr/>
        </p:nvSpPr>
        <p:spPr>
          <a:xfrm>
            <a:off x="468313" y="195263"/>
            <a:ext cx="2722880" cy="398780"/>
          </a:xfrm>
          <a:prstGeom prst="rect">
            <a:avLst/>
          </a:prstGeom>
          <a:noFill/>
          <a:ln w="9525">
            <a:noFill/>
          </a:ln>
        </p:spPr>
        <p:txBody>
          <a:bodyPr wrap="none">
            <a:spAutoFit/>
          </a:bodyPr>
          <a:p>
            <a:r>
              <a:rPr lang="zh-CN" altLang="en-US" sz="2000" dirty="0">
                <a:latin typeface="微软雅黑" panose="020B0503020204020204" pitchFamily="34" charset="-122"/>
                <a:ea typeface="微软雅黑" panose="020B0503020204020204" pitchFamily="34" charset="-122"/>
              </a:rPr>
              <a:t>一、招标控制价的概念</a:t>
            </a:r>
            <a:endParaRPr lang="en-US" altLang="zh-CN" sz="2000" dirty="0">
              <a:latin typeface="微软雅黑" panose="020B0503020204020204" pitchFamily="34" charset="-122"/>
              <a:ea typeface="微软雅黑" panose="020B0503020204020204" pitchFamily="34" charset="-122"/>
            </a:endParaRPr>
          </a:p>
        </p:txBody>
      </p:sp>
      <p:sp>
        <p:nvSpPr>
          <p:cNvPr id="28676" name="内容占位符 2"/>
          <p:cNvSpPr txBox="1"/>
          <p:nvPr/>
        </p:nvSpPr>
        <p:spPr>
          <a:xfrm>
            <a:off x="468630" y="877570"/>
            <a:ext cx="7724140" cy="443230"/>
          </a:xfrm>
          <a:prstGeom prst="rect">
            <a:avLst/>
          </a:prstGeom>
          <a:noFill/>
          <a:ln w="9525">
            <a:noFill/>
          </a:ln>
        </p:spPr>
        <p:txBody>
          <a:bodyPr/>
          <a:p>
            <a:pPr marL="342900" indent="-342900" eaLnBrk="1" hangingPunct="1">
              <a:spcBef>
                <a:spcPct val="20000"/>
              </a:spcBef>
              <a:buFont typeface="Arial" panose="020B0604020202020204" pitchFamily="34" charset="0"/>
              <a:buChar char="•"/>
            </a:pPr>
            <a:r>
              <a:rPr sz="2000" dirty="0">
                <a:latin typeface="微软雅黑" panose="020B0503020204020204" pitchFamily="34" charset="-122"/>
                <a:ea typeface="微软雅黑" panose="020B0503020204020204" pitchFamily="34" charset="-122"/>
                <a:sym typeface="方正兰亭黑_GBK" charset="-122"/>
              </a:rPr>
              <a:t>招标控制价的概念</a:t>
            </a:r>
            <a:endParaRPr sz="2000" dirty="0">
              <a:latin typeface="微软雅黑" panose="020B0503020204020204" pitchFamily="34" charset="-122"/>
              <a:ea typeface="微软雅黑" panose="020B0503020204020204" pitchFamily="34" charset="-122"/>
              <a:sym typeface="方正兰亭黑_GBK" charset="-122"/>
            </a:endParaRPr>
          </a:p>
        </p:txBody>
      </p:sp>
      <p:sp>
        <p:nvSpPr>
          <p:cNvPr id="18" name="矩形 3"/>
          <p:cNvSpPr/>
          <p:nvPr/>
        </p:nvSpPr>
        <p:spPr>
          <a:xfrm>
            <a:off x="180975" y="1536065"/>
            <a:ext cx="4686300" cy="3007995"/>
          </a:xfrm>
          <a:prstGeom prst="rect">
            <a:avLst/>
          </a:prstGeom>
          <a:solidFill>
            <a:srgbClr val="04AEDA"/>
          </a:solidFill>
          <a:ln w="19050" cap="flat" cmpd="sng">
            <a:solidFill>
              <a:srgbClr val="04AEDA"/>
            </a:solidFill>
            <a:prstDash val="sysDot"/>
            <a:miter/>
            <a:headEnd type="none" w="med" len="med"/>
            <a:tailEnd type="none" w="med" len="med"/>
          </a:ln>
        </p:spPr>
        <p:txBody>
          <a:bodyPr anchor="ctr"/>
          <a:p>
            <a:pPr algn="l" eaLnBrk="1" hangingPunct="1">
              <a:buFont typeface="Arial" panose="020B0604020202020204" pitchFamily="34" charset="0"/>
              <a:buNone/>
            </a:pPr>
            <a:r>
              <a:rPr lang="en-US" altLang="zh-CN"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招标控制价是指根据国家或省级建设行政主管部门颁发的有关计价依据和办法，依据拟定的招标文件和招标工程量清单，结合工程具体情况发布的招标工程的最高投标限价，也可称为拦标价、预算控制价或最高报价。招标控制价是推行工程量清单计价过程中对传统标底概念的性质进行界定后所设置的专业术语。</a:t>
            </a:r>
            <a:endParaRPr lang="zh-CN" altLang="en-US"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a:p>
            <a:pPr algn="l" eaLnBrk="1" hangingPunct="1">
              <a:buFont typeface="Arial" panose="020B0604020202020204" pitchFamily="34" charset="0"/>
              <a:buNone/>
            </a:pPr>
            <a:r>
              <a:rPr lang="zh-CN" altLang="en-US"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       根据《住房城乡建设部颁布的《建筑工程施工发包与承包计价管理办法》（住建部令第16号）的规定，国有资金投资的建筑工程招标的，应当设有最高投标限价；非国有资金投资的建筑工程招标的，可以设有最高投标限价或者招标标底。</a:t>
            </a:r>
            <a:endParaRPr lang="zh-CN" altLang="en-US" sz="1600"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28678" name="4 CuadroTexto"/>
          <p:cNvSpPr/>
          <p:nvPr/>
        </p:nvSpPr>
        <p:spPr>
          <a:xfrm>
            <a:off x="2482850" y="4816475"/>
            <a:ext cx="4178300" cy="307975"/>
          </a:xfrm>
          <a:prstGeom prst="rect">
            <a:avLst/>
          </a:prstGeom>
          <a:noFill/>
          <a:ln w="9525">
            <a:noFill/>
          </a:ln>
        </p:spPr>
        <p:txBody>
          <a:bodyPr wrap="none">
            <a:spAutoFit/>
          </a:bodyPr>
          <a:p>
            <a:pPr algn="ctr" eaLnBrk="1" hangingPunct="1"/>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r>
              <a:rPr lang="zh-CN" altLang="zh-CN"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知识点名称  </a:t>
            </a:r>
            <a:r>
              <a:rPr lang="zh-CN" altLang="en-US" sz="1400" b="1" dirty="0">
                <a:solidFill>
                  <a:schemeClr val="bg1"/>
                </a:solidFill>
                <a:latin typeface="微软雅黑" panose="020B0503020204020204" pitchFamily="34" charset="-122"/>
                <a:ea typeface="微软雅黑" panose="020B0503020204020204" pitchFamily="34" charset="-122"/>
              </a:rPr>
              <a:t>微软雅黑体，字号 </a:t>
            </a:r>
            <a:r>
              <a:rPr lang="en-US" altLang="zh-CN" sz="1400" b="1" dirty="0">
                <a:solidFill>
                  <a:schemeClr val="bg1"/>
                </a:solidFill>
                <a:latin typeface="微软雅黑" panose="020B0503020204020204" pitchFamily="34" charset="-122"/>
                <a:ea typeface="微软雅黑" panose="020B0503020204020204" pitchFamily="34" charset="-122"/>
              </a:rPr>
              <a:t>11-</a:t>
            </a:r>
            <a:r>
              <a:rPr lang="zh-CN" altLang="en-US" sz="1400" b="1" dirty="0">
                <a:solidFill>
                  <a:schemeClr val="bg1"/>
                </a:solidFill>
                <a:latin typeface="微软雅黑" panose="020B0503020204020204" pitchFamily="34" charset="-122"/>
                <a:ea typeface="微软雅黑" panose="020B0503020204020204" pitchFamily="34" charset="-122"/>
              </a:rPr>
              <a:t> </a:t>
            </a:r>
            <a:r>
              <a:rPr lang="en-US" altLang="zh-CN" sz="1400" b="1" dirty="0">
                <a:solidFill>
                  <a:schemeClr val="bg1"/>
                </a:solidFill>
                <a:latin typeface="微软雅黑" panose="020B0503020204020204" pitchFamily="34" charset="-122"/>
                <a:ea typeface="微软雅黑" panose="020B0503020204020204" pitchFamily="34" charset="-122"/>
              </a:rPr>
              <a:t>14</a:t>
            </a:r>
            <a:r>
              <a:rPr lang="zh-CN" altLang="en-US" sz="1400" b="1" dirty="0">
                <a:solidFill>
                  <a:schemeClr val="bg1"/>
                </a:solidFill>
                <a:latin typeface="微软雅黑" panose="020B0503020204020204" pitchFamily="34" charset="-122"/>
                <a:ea typeface="微软雅黑" panose="020B0503020204020204" pitchFamily="34" charset="-122"/>
              </a:rPr>
              <a:t>号</a:t>
            </a:r>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endParaRPr lang="zh-CN" altLang="zh-CN" sz="1400" b="1" dirty="0">
              <a:solidFill>
                <a:schemeClr val="bg1"/>
              </a:solidFill>
              <a:latin typeface="微软雅黑" panose="020B0503020204020204" pitchFamily="34" charset="-122"/>
              <a:ea typeface="微软雅黑" panose="020B0503020204020204" pitchFamily="34" charset="-122"/>
              <a:sym typeface="MS PGothic" panose="020B0600070205080204" pitchFamily="34" charset="-128"/>
            </a:endParaRPr>
          </a:p>
        </p:txBody>
      </p:sp>
      <p:pic>
        <p:nvPicPr>
          <p:cNvPr id="28679" name="11 Imagen"/>
          <p:cNvPicPr>
            <a:picLocks noChangeAspect="1"/>
          </p:cNvPicPr>
          <p:nvPr/>
        </p:nvPicPr>
        <p:blipFill>
          <a:blip r:embed="rId2"/>
          <a:stretch>
            <a:fillRect/>
          </a:stretch>
        </p:blipFill>
        <p:spPr>
          <a:xfrm>
            <a:off x="7664450" y="4808538"/>
            <a:ext cx="361950" cy="303212"/>
          </a:xfrm>
          <a:prstGeom prst="rect">
            <a:avLst/>
          </a:prstGeom>
          <a:noFill/>
          <a:ln w="9525">
            <a:noFill/>
          </a:ln>
        </p:spPr>
      </p:pic>
      <p:pic>
        <p:nvPicPr>
          <p:cNvPr id="28680" name="12 Imagen"/>
          <p:cNvPicPr>
            <a:picLocks noChangeAspect="1"/>
          </p:cNvPicPr>
          <p:nvPr/>
        </p:nvPicPr>
        <p:blipFill>
          <a:blip r:embed="rId2"/>
          <a:stretch>
            <a:fillRect/>
          </a:stretch>
        </p:blipFill>
        <p:spPr>
          <a:xfrm>
            <a:off x="8240713" y="4808538"/>
            <a:ext cx="360362" cy="303212"/>
          </a:xfrm>
          <a:prstGeom prst="rect">
            <a:avLst/>
          </a:prstGeom>
          <a:noFill/>
          <a:ln w="9525">
            <a:noFill/>
          </a:ln>
        </p:spPr>
      </p:pic>
      <p:sp>
        <p:nvSpPr>
          <p:cNvPr id="28681" name="14 CuadroTexto"/>
          <p:cNvSpPr/>
          <p:nvPr/>
        </p:nvSpPr>
        <p:spPr>
          <a:xfrm>
            <a:off x="7927975" y="4819650"/>
            <a:ext cx="322263" cy="274638"/>
          </a:xfrm>
          <a:prstGeom prst="rect">
            <a:avLst/>
          </a:prstGeom>
          <a:noFill/>
          <a:ln w="9525">
            <a:noFill/>
          </a:ln>
        </p:spPr>
        <p:txBody>
          <a:bodyPr wrap="none">
            <a:spAutoFit/>
          </a:bodyPr>
          <a:p>
            <a:pPr eaLnBrk="1" hangingPunct="1">
              <a:buFont typeface="Arial" panose="020B0604020202020204" pitchFamily="34" charset="0"/>
              <a:buNone/>
            </a:pPr>
            <a:r>
              <a:rPr lang="zh-CN" altLang="zh-CN" sz="1200" b="1" i="1" dirty="0">
                <a:solidFill>
                  <a:schemeClr val="bg1"/>
                </a:solidFill>
                <a:latin typeface="方正兰亭黑_GBK" charset="-122"/>
                <a:ea typeface="MS PGothic" panose="020B0600070205080204" pitchFamily="34" charset="-128"/>
                <a:sym typeface="MS PGothic" panose="020B0600070205080204" pitchFamily="34" charset="-128"/>
              </a:rPr>
              <a:t>of</a:t>
            </a:r>
            <a:endParaRPr lang="zh-CN" altLang="zh-CN" sz="1200" b="1" i="1" dirty="0">
              <a:solidFill>
                <a:schemeClr val="bg1"/>
              </a:solidFill>
              <a:latin typeface="方正兰亭黑_GBK" charset="-122"/>
              <a:ea typeface="MS PGothic" panose="020B0600070205080204" pitchFamily="34" charset="-128"/>
              <a:sym typeface="MS PGothic" panose="020B0600070205080204" pitchFamily="34" charset="-128"/>
            </a:endParaRPr>
          </a:p>
        </p:txBody>
      </p:sp>
      <p:sp>
        <p:nvSpPr>
          <p:cNvPr id="28682" name="15 CuadroTexto"/>
          <p:cNvSpPr/>
          <p:nvPr/>
        </p:nvSpPr>
        <p:spPr>
          <a:xfrm>
            <a:off x="8237538" y="4819650"/>
            <a:ext cx="373062" cy="276225"/>
          </a:xfrm>
          <a:prstGeom prst="rect">
            <a:avLst/>
          </a:prstGeom>
          <a:noFill/>
          <a:ln w="9525">
            <a:noFill/>
          </a:ln>
        </p:spPr>
        <p:txBody>
          <a:bodyPr wrap="none">
            <a:spAutoFit/>
          </a:bodyPr>
          <a:p>
            <a:pPr algn="ctr" eaLnBrk="1" hangingPunct="1">
              <a:buFont typeface="Arial" panose="020B0604020202020204" pitchFamily="34" charset="0"/>
              <a:buNone/>
            </a:pPr>
            <a:r>
              <a:rPr lang="en-US" altLang="zh-CN" sz="1200" b="1" dirty="0">
                <a:solidFill>
                  <a:schemeClr val="bg1"/>
                </a:solidFill>
                <a:latin typeface="方正兰亭黑_GBK" charset="-122"/>
                <a:ea typeface="方正兰亭黑_GBK" charset="-122"/>
                <a:sym typeface="方正兰亭黑_GBK" charset="-122"/>
              </a:rPr>
              <a:t>21</a:t>
            </a:r>
            <a:endParaRPr lang="zh-CN" altLang="zh-CN" sz="1200" b="1" dirty="0">
              <a:solidFill>
                <a:schemeClr val="bg1"/>
              </a:solidFill>
              <a:latin typeface="方正兰亭黑_GBK" charset="-122"/>
              <a:ea typeface="方正兰亭黑_GBK" charset="-122"/>
              <a:sym typeface="方正兰亭黑_GBK" charset="-122"/>
            </a:endParaRPr>
          </a:p>
        </p:txBody>
      </p:sp>
      <p:pic>
        <p:nvPicPr>
          <p:cNvPr id="28683" name="Imagen 6" descr="C:\Users\Design\Documents\Edu\Product Launch\btns.png">
            <a:hlinkClick r:id="" action="ppaction://hlinkshowjump?jump=nextslide"/>
          </p:cNvPr>
          <p:cNvPicPr>
            <a:picLocks noChangeAspect="1"/>
          </p:cNvPicPr>
          <p:nvPr/>
        </p:nvPicPr>
        <p:blipFill>
          <a:blip r:embed="rId3"/>
          <a:stretch>
            <a:fillRect/>
          </a:stretch>
        </p:blipFill>
        <p:spPr>
          <a:xfrm>
            <a:off x="8640763" y="4870450"/>
            <a:ext cx="176212" cy="177800"/>
          </a:xfrm>
          <a:prstGeom prst="rect">
            <a:avLst/>
          </a:prstGeom>
          <a:noFill/>
          <a:ln w="9525">
            <a:noFill/>
          </a:ln>
        </p:spPr>
      </p:pic>
      <p:pic>
        <p:nvPicPr>
          <p:cNvPr id="28684" name="Imagen 6" descr="C:\Users\Design\Documents\Edu\Product Launch\btns.png">
            <a:hlinkClick r:id="" action="ppaction://hlinkshowjump?jump=previousslide"/>
          </p:cNvPr>
          <p:cNvPicPr>
            <a:picLocks noChangeAspect="1"/>
          </p:cNvPicPr>
          <p:nvPr/>
        </p:nvPicPr>
        <p:blipFill>
          <a:blip r:embed="rId4"/>
          <a:stretch>
            <a:fillRect/>
          </a:stretch>
        </p:blipFill>
        <p:spPr>
          <a:xfrm>
            <a:off x="7431088" y="4870450"/>
            <a:ext cx="176212" cy="177800"/>
          </a:xfrm>
          <a:prstGeom prst="rect">
            <a:avLst/>
          </a:prstGeom>
          <a:noFill/>
          <a:ln w="9525">
            <a:noFill/>
          </a:ln>
        </p:spPr>
      </p:pic>
      <p:sp>
        <p:nvSpPr>
          <p:cNvPr id="28685" name="13 CuadroTexto"/>
          <p:cNvSpPr/>
          <p:nvPr/>
        </p:nvSpPr>
        <p:spPr>
          <a:xfrm>
            <a:off x="7651750" y="4822825"/>
            <a:ext cx="373063" cy="276225"/>
          </a:xfrm>
          <a:prstGeom prst="rect">
            <a:avLst/>
          </a:prstGeom>
          <a:noFill/>
          <a:ln w="9525">
            <a:noFill/>
          </a:ln>
        </p:spPr>
        <p:txBody>
          <a:bodyPr wrap="none">
            <a:spAutoFit/>
          </a:bodyPr>
          <a:p>
            <a:pPr algn="ctr" eaLnBrk="1" hangingPunct="1">
              <a:buFont typeface="Arial" panose="020B0604020202020204" pitchFamily="34" charset="0"/>
              <a:buNone/>
            </a:pPr>
            <a:r>
              <a:rPr lang="en-US" altLang="zh-CN" sz="1200" b="1" dirty="0">
                <a:solidFill>
                  <a:srgbClr val="04AEDA"/>
                </a:solidFill>
                <a:latin typeface="方正兰亭黑_GBK" charset="-122"/>
                <a:ea typeface="方正兰亭黑_GBK" charset="-122"/>
                <a:sym typeface="方正兰亭黑_GBK" charset="-122"/>
              </a:rPr>
              <a:t>20</a:t>
            </a:r>
            <a:endParaRPr lang="en-US" altLang="zh-CN" sz="1200" b="1" dirty="0">
              <a:solidFill>
                <a:srgbClr val="04AEDA"/>
              </a:solidFill>
              <a:latin typeface="方正兰亭黑_GBK" charset="-122"/>
              <a:ea typeface="方正兰亭黑_GBK" charset="-122"/>
              <a:sym typeface="方正兰亭黑_GBK" charset="-122"/>
            </a:endParaRPr>
          </a:p>
        </p:txBody>
      </p:sp>
      <p:graphicFrame>
        <p:nvGraphicFramePr>
          <p:cNvPr id="2" name="图示 1"/>
          <p:cNvGraphicFramePr/>
          <p:nvPr/>
        </p:nvGraphicFramePr>
        <p:xfrm>
          <a:off x="180975" y="767715"/>
          <a:ext cx="6885940" cy="396049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filter="barn(outHorizontal)">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5" name="4 CuadroTexto"/>
          <p:cNvSpPr/>
          <p:nvPr/>
        </p:nvSpPr>
        <p:spPr>
          <a:xfrm>
            <a:off x="2482850" y="4816475"/>
            <a:ext cx="4178300" cy="307975"/>
          </a:xfrm>
          <a:prstGeom prst="rect">
            <a:avLst/>
          </a:prstGeom>
          <a:noFill/>
          <a:ln w="9525">
            <a:noFill/>
          </a:ln>
        </p:spPr>
        <p:txBody>
          <a:bodyPr wrap="none">
            <a:spAutoFit/>
          </a:bodyPr>
          <a:p>
            <a:pPr algn="ctr" eaLnBrk="1" hangingPunct="1"/>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r>
              <a:rPr lang="zh-CN" altLang="zh-CN"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知识点名称  </a:t>
            </a:r>
            <a:r>
              <a:rPr lang="zh-CN" altLang="en-US" sz="1400" b="1" dirty="0">
                <a:solidFill>
                  <a:schemeClr val="bg1"/>
                </a:solidFill>
                <a:latin typeface="微软雅黑" panose="020B0503020204020204" pitchFamily="34" charset="-122"/>
                <a:ea typeface="微软雅黑" panose="020B0503020204020204" pitchFamily="34" charset="-122"/>
              </a:rPr>
              <a:t>微软雅黑体，字号 </a:t>
            </a:r>
            <a:r>
              <a:rPr lang="en-US" altLang="zh-CN" sz="1400" b="1" dirty="0">
                <a:solidFill>
                  <a:schemeClr val="bg1"/>
                </a:solidFill>
                <a:latin typeface="微软雅黑" panose="020B0503020204020204" pitchFamily="34" charset="-122"/>
                <a:ea typeface="微软雅黑" panose="020B0503020204020204" pitchFamily="34" charset="-122"/>
              </a:rPr>
              <a:t>11-</a:t>
            </a:r>
            <a:r>
              <a:rPr lang="zh-CN" altLang="en-US" sz="1400" b="1" dirty="0">
                <a:solidFill>
                  <a:schemeClr val="bg1"/>
                </a:solidFill>
                <a:latin typeface="微软雅黑" panose="020B0503020204020204" pitchFamily="34" charset="-122"/>
                <a:ea typeface="微软雅黑" panose="020B0503020204020204" pitchFamily="34" charset="-122"/>
              </a:rPr>
              <a:t> </a:t>
            </a:r>
            <a:r>
              <a:rPr lang="en-US" altLang="zh-CN" sz="1400" b="1" dirty="0">
                <a:solidFill>
                  <a:schemeClr val="bg1"/>
                </a:solidFill>
                <a:latin typeface="微软雅黑" panose="020B0503020204020204" pitchFamily="34" charset="-122"/>
                <a:ea typeface="微软雅黑" panose="020B0503020204020204" pitchFamily="34" charset="-122"/>
              </a:rPr>
              <a:t>14</a:t>
            </a:r>
            <a:r>
              <a:rPr lang="zh-CN" altLang="en-US" sz="1400" b="1" dirty="0">
                <a:solidFill>
                  <a:schemeClr val="bg1"/>
                </a:solidFill>
                <a:latin typeface="微软雅黑" panose="020B0503020204020204" pitchFamily="34" charset="-122"/>
                <a:ea typeface="微软雅黑" panose="020B0503020204020204" pitchFamily="34" charset="-122"/>
              </a:rPr>
              <a:t>号</a:t>
            </a:r>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endParaRPr lang="zh-CN" altLang="zh-CN" sz="1400" b="1" dirty="0">
              <a:solidFill>
                <a:schemeClr val="bg1"/>
              </a:solidFill>
              <a:latin typeface="微软雅黑" panose="020B0503020204020204" pitchFamily="34" charset="-122"/>
              <a:ea typeface="微软雅黑" panose="020B0503020204020204" pitchFamily="34" charset="-122"/>
              <a:sym typeface="MS PGothic" panose="020B0600070205080204" pitchFamily="34" charset="-128"/>
            </a:endParaRPr>
          </a:p>
        </p:txBody>
      </p:sp>
      <p:sp>
        <p:nvSpPr>
          <p:cNvPr id="13316" name="矩形 3"/>
          <p:cNvSpPr/>
          <p:nvPr/>
        </p:nvSpPr>
        <p:spPr>
          <a:xfrm>
            <a:off x="354013" y="252413"/>
            <a:ext cx="3992880" cy="398780"/>
          </a:xfrm>
          <a:prstGeom prst="rect">
            <a:avLst/>
          </a:prstGeom>
          <a:noFill/>
          <a:ln w="9525">
            <a:noFill/>
          </a:ln>
        </p:spPr>
        <p:txBody>
          <a:bodyPr wrap="none">
            <a:spAutoFit/>
          </a:bodyPr>
          <a:p>
            <a:r>
              <a:rPr lang="zh-CN" altLang="en-US" sz="2000" dirty="0">
                <a:latin typeface="微软雅黑" panose="020B0503020204020204" pitchFamily="34" charset="-122"/>
                <a:ea typeface="微软雅黑" panose="020B0503020204020204" pitchFamily="34" charset="-122"/>
              </a:rPr>
              <a:t>二、招标控制价的编制规定及依据</a:t>
            </a:r>
            <a:endParaRPr lang="zh-CN" altLang="en-US" sz="2000" dirty="0">
              <a:latin typeface="微软雅黑" panose="020B0503020204020204" pitchFamily="34" charset="-122"/>
              <a:ea typeface="微软雅黑" panose="020B0503020204020204" pitchFamily="34" charset="-122"/>
            </a:endParaRPr>
          </a:p>
        </p:txBody>
      </p:sp>
      <p:pic>
        <p:nvPicPr>
          <p:cNvPr id="13317" name="11 Imagen"/>
          <p:cNvPicPr>
            <a:picLocks noChangeAspect="1"/>
          </p:cNvPicPr>
          <p:nvPr/>
        </p:nvPicPr>
        <p:blipFill>
          <a:blip r:embed="rId1"/>
          <a:stretch>
            <a:fillRect/>
          </a:stretch>
        </p:blipFill>
        <p:spPr>
          <a:xfrm>
            <a:off x="7664450" y="4808538"/>
            <a:ext cx="361950" cy="303212"/>
          </a:xfrm>
          <a:prstGeom prst="rect">
            <a:avLst/>
          </a:prstGeom>
          <a:noFill/>
          <a:ln w="9525">
            <a:noFill/>
          </a:ln>
        </p:spPr>
      </p:pic>
      <p:pic>
        <p:nvPicPr>
          <p:cNvPr id="13318" name="12 Imagen"/>
          <p:cNvPicPr>
            <a:picLocks noChangeAspect="1"/>
          </p:cNvPicPr>
          <p:nvPr/>
        </p:nvPicPr>
        <p:blipFill>
          <a:blip r:embed="rId1"/>
          <a:stretch>
            <a:fillRect/>
          </a:stretch>
        </p:blipFill>
        <p:spPr>
          <a:xfrm>
            <a:off x="8240713" y="4808538"/>
            <a:ext cx="360362" cy="303212"/>
          </a:xfrm>
          <a:prstGeom prst="rect">
            <a:avLst/>
          </a:prstGeom>
          <a:noFill/>
          <a:ln w="9525">
            <a:noFill/>
          </a:ln>
        </p:spPr>
      </p:pic>
      <p:sp>
        <p:nvSpPr>
          <p:cNvPr id="13319" name="14 CuadroTexto"/>
          <p:cNvSpPr/>
          <p:nvPr/>
        </p:nvSpPr>
        <p:spPr>
          <a:xfrm>
            <a:off x="7927975" y="4819650"/>
            <a:ext cx="322263" cy="274638"/>
          </a:xfrm>
          <a:prstGeom prst="rect">
            <a:avLst/>
          </a:prstGeom>
          <a:noFill/>
          <a:ln w="9525">
            <a:noFill/>
          </a:ln>
        </p:spPr>
        <p:txBody>
          <a:bodyPr wrap="none">
            <a:spAutoFit/>
          </a:bodyPr>
          <a:p>
            <a:pPr eaLnBrk="1" hangingPunct="1">
              <a:buFont typeface="Arial" panose="020B0604020202020204" pitchFamily="34" charset="0"/>
              <a:buNone/>
            </a:pPr>
            <a:r>
              <a:rPr lang="zh-CN" altLang="zh-CN" sz="1200" b="1" i="1" dirty="0">
                <a:solidFill>
                  <a:schemeClr val="bg1"/>
                </a:solidFill>
                <a:latin typeface="方正兰亭黑_GBK" charset="-122"/>
                <a:ea typeface="MS PGothic" panose="020B0600070205080204" pitchFamily="34" charset="-128"/>
                <a:sym typeface="MS PGothic" panose="020B0600070205080204" pitchFamily="34" charset="-128"/>
              </a:rPr>
              <a:t>of</a:t>
            </a:r>
            <a:endParaRPr lang="zh-CN" altLang="zh-CN" sz="1200" b="1" i="1" dirty="0">
              <a:solidFill>
                <a:schemeClr val="bg1"/>
              </a:solidFill>
              <a:latin typeface="方正兰亭黑_GBK" charset="-122"/>
              <a:ea typeface="MS PGothic" panose="020B0600070205080204" pitchFamily="34" charset="-128"/>
              <a:sym typeface="MS PGothic" panose="020B0600070205080204" pitchFamily="34" charset="-128"/>
            </a:endParaRPr>
          </a:p>
        </p:txBody>
      </p:sp>
      <p:sp>
        <p:nvSpPr>
          <p:cNvPr id="13320" name="15 CuadroTexto"/>
          <p:cNvSpPr/>
          <p:nvPr/>
        </p:nvSpPr>
        <p:spPr>
          <a:xfrm>
            <a:off x="8237538" y="4819650"/>
            <a:ext cx="373062" cy="276225"/>
          </a:xfrm>
          <a:prstGeom prst="rect">
            <a:avLst/>
          </a:prstGeom>
          <a:noFill/>
          <a:ln w="9525">
            <a:noFill/>
          </a:ln>
        </p:spPr>
        <p:txBody>
          <a:bodyPr wrap="none">
            <a:spAutoFit/>
          </a:bodyPr>
          <a:p>
            <a:pPr algn="ctr" eaLnBrk="1" hangingPunct="1">
              <a:buFont typeface="Arial" panose="020B0604020202020204" pitchFamily="34" charset="0"/>
              <a:buNone/>
            </a:pPr>
            <a:r>
              <a:rPr lang="en-US" altLang="zh-CN" sz="1200" b="1" dirty="0">
                <a:solidFill>
                  <a:schemeClr val="bg1"/>
                </a:solidFill>
                <a:latin typeface="方正兰亭黑_GBK" charset="-122"/>
                <a:ea typeface="方正兰亭黑_GBK" charset="-122"/>
                <a:sym typeface="方正兰亭黑_GBK" charset="-122"/>
              </a:rPr>
              <a:t>21</a:t>
            </a:r>
            <a:endParaRPr lang="zh-CN" altLang="zh-CN" sz="1200" b="1" dirty="0">
              <a:solidFill>
                <a:schemeClr val="bg1"/>
              </a:solidFill>
              <a:latin typeface="方正兰亭黑_GBK" charset="-122"/>
              <a:ea typeface="方正兰亭黑_GBK" charset="-122"/>
              <a:sym typeface="方正兰亭黑_GBK" charset="-122"/>
            </a:endParaRPr>
          </a:p>
        </p:txBody>
      </p:sp>
      <p:pic>
        <p:nvPicPr>
          <p:cNvPr id="13321" name="Imagen 6" descr="C:\Users\Design\Documents\Edu\Product Launch\btns.png">
            <a:hlinkClick r:id="" action="ppaction://hlinkshowjump?jump=nextslide"/>
          </p:cNvPr>
          <p:cNvPicPr>
            <a:picLocks noChangeAspect="1"/>
          </p:cNvPicPr>
          <p:nvPr/>
        </p:nvPicPr>
        <p:blipFill>
          <a:blip r:embed="rId2"/>
          <a:stretch>
            <a:fillRect/>
          </a:stretch>
        </p:blipFill>
        <p:spPr>
          <a:xfrm>
            <a:off x="8640763" y="4870450"/>
            <a:ext cx="176212" cy="177800"/>
          </a:xfrm>
          <a:prstGeom prst="rect">
            <a:avLst/>
          </a:prstGeom>
          <a:noFill/>
          <a:ln w="9525">
            <a:noFill/>
          </a:ln>
        </p:spPr>
      </p:pic>
      <p:pic>
        <p:nvPicPr>
          <p:cNvPr id="13322" name="Imagen 6" descr="C:\Users\Design\Documents\Edu\Product Launch\btns.png">
            <a:hlinkClick r:id="" action="ppaction://hlinkshowjump?jump=previousslide"/>
          </p:cNvPr>
          <p:cNvPicPr>
            <a:picLocks noChangeAspect="1"/>
          </p:cNvPicPr>
          <p:nvPr/>
        </p:nvPicPr>
        <p:blipFill>
          <a:blip r:embed="rId3"/>
          <a:stretch>
            <a:fillRect/>
          </a:stretch>
        </p:blipFill>
        <p:spPr>
          <a:xfrm>
            <a:off x="7431088" y="4870450"/>
            <a:ext cx="176212" cy="177800"/>
          </a:xfrm>
          <a:prstGeom prst="rect">
            <a:avLst/>
          </a:prstGeom>
          <a:noFill/>
          <a:ln w="9525">
            <a:noFill/>
          </a:ln>
        </p:spPr>
      </p:pic>
      <p:sp>
        <p:nvSpPr>
          <p:cNvPr id="13323" name="13 CuadroTexto"/>
          <p:cNvSpPr/>
          <p:nvPr/>
        </p:nvSpPr>
        <p:spPr>
          <a:xfrm>
            <a:off x="7699375" y="4822825"/>
            <a:ext cx="277813" cy="276225"/>
          </a:xfrm>
          <a:prstGeom prst="rect">
            <a:avLst/>
          </a:prstGeom>
          <a:noFill/>
          <a:ln w="9525">
            <a:noFill/>
          </a:ln>
        </p:spPr>
        <p:txBody>
          <a:bodyPr wrap="none">
            <a:spAutoFit/>
          </a:bodyPr>
          <a:p>
            <a:pPr algn="ctr" eaLnBrk="1" hangingPunct="1">
              <a:buFont typeface="Arial" panose="020B0604020202020204" pitchFamily="34" charset="0"/>
              <a:buNone/>
            </a:pPr>
            <a:r>
              <a:rPr lang="en-US" altLang="zh-CN" sz="1200" b="1" dirty="0">
                <a:solidFill>
                  <a:srgbClr val="04AEDA"/>
                </a:solidFill>
                <a:latin typeface="方正兰亭黑_GBK" charset="-122"/>
                <a:ea typeface="方正兰亭黑_GBK" charset="-122"/>
                <a:sym typeface="方正兰亭黑_GBK" charset="-122"/>
              </a:rPr>
              <a:t>5</a:t>
            </a:r>
            <a:endParaRPr lang="en-US" altLang="zh-CN" sz="1200" b="1" dirty="0">
              <a:solidFill>
                <a:srgbClr val="04AEDA"/>
              </a:solidFill>
              <a:latin typeface="方正兰亭黑_GBK" charset="-122"/>
              <a:ea typeface="方正兰亭黑_GBK" charset="-122"/>
              <a:sym typeface="方正兰亭黑_GBK" charset="-122"/>
            </a:endParaRPr>
          </a:p>
        </p:txBody>
      </p:sp>
      <p:sp>
        <p:nvSpPr>
          <p:cNvPr id="5" name="文本框 4"/>
          <p:cNvSpPr txBox="1"/>
          <p:nvPr/>
        </p:nvSpPr>
        <p:spPr>
          <a:xfrm>
            <a:off x="242570" y="1400810"/>
            <a:ext cx="8658860" cy="368300"/>
          </a:xfrm>
          <a:prstGeom prst="rect">
            <a:avLst/>
          </a:prstGeom>
          <a:noFill/>
        </p:spPr>
        <p:txBody>
          <a:bodyPr wrap="square" rtlCol="0">
            <a:spAutoFit/>
          </a:bodyPr>
          <a:p>
            <a:r>
              <a:rPr lang="en-US" altLang="zh-CN"/>
              <a:t>       </a:t>
            </a:r>
            <a:r>
              <a:rPr lang="zh-CN" altLang="en-US" sz="1400">
                <a:solidFill>
                  <a:srgbClr val="FF0000"/>
                </a:solidFill>
                <a:latin typeface="微软雅黑" panose="020B0503020204020204" pitchFamily="34" charset="-122"/>
                <a:ea typeface="微软雅黑" panose="020B0503020204020204" pitchFamily="34" charset="-122"/>
              </a:rPr>
              <a:t>招标控制价是《工程量清单计价规范》中的术语，对于招标控制价及其规定要注意以下方面的规定：</a:t>
            </a:r>
            <a:endParaRPr lang="zh-CN" altLang="en-US" sz="1400">
              <a:solidFill>
                <a:srgbClr val="FF0000"/>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127635" y="2045970"/>
            <a:ext cx="8888095" cy="2061210"/>
          </a:xfrm>
          <a:prstGeom prst="rect">
            <a:avLst/>
          </a:prstGeom>
          <a:noFill/>
        </p:spPr>
        <p:txBody>
          <a:bodyPr wrap="square" rtlCol="0">
            <a:spAutoFit/>
          </a:bodyPr>
          <a:p>
            <a:r>
              <a:rPr lang="zh-CN" altLang="en-US" sz="1600">
                <a:latin typeface="微软雅黑" panose="020B0503020204020204" pitchFamily="34" charset="-122"/>
                <a:ea typeface="微软雅黑" panose="020B0503020204020204" pitchFamily="34" charset="-122"/>
              </a:rPr>
              <a:t>（1）国有资金投资的工程建设项目应实行工程量清单招标，招标人应编制招标控制价，并应当拒绝高于招标控制价的投标报价，即投标人的投标报价若超过公布的招标控制价，则其投标作为废标处理。</a:t>
            </a:r>
            <a:endParaRPr lang="zh-CN" altLang="en-US" sz="1600">
              <a:latin typeface="微软雅黑" panose="020B0503020204020204" pitchFamily="34" charset="-122"/>
              <a:ea typeface="微软雅黑" panose="020B0503020204020204" pitchFamily="34" charset="-122"/>
            </a:endParaRPr>
          </a:p>
          <a:p>
            <a:r>
              <a:rPr lang="zh-CN" altLang="en-US" sz="1600">
                <a:latin typeface="微软雅黑" panose="020B0503020204020204" pitchFamily="34" charset="-122"/>
                <a:ea typeface="微软雅黑" panose="020B0503020204020204" pitchFamily="34" charset="-122"/>
              </a:rPr>
              <a:t>（2） 招标控制价应由具有编制能力的招标人或受其委托、具有相应资质的工程造价咨询人编制。工程造价咨询人不得同时接受招标人和投标人对同一工程的招标控制价和投标报价的编制。</a:t>
            </a:r>
            <a:endParaRPr lang="zh-CN" altLang="en-US" sz="1600">
              <a:latin typeface="微软雅黑" panose="020B0503020204020204" pitchFamily="34" charset="-122"/>
              <a:ea typeface="微软雅黑" panose="020B0503020204020204" pitchFamily="34" charset="-122"/>
            </a:endParaRPr>
          </a:p>
          <a:p>
            <a:r>
              <a:rPr lang="zh-CN" altLang="en-US" sz="1600">
                <a:latin typeface="微软雅黑" panose="020B0503020204020204" pitchFamily="34" charset="-122"/>
                <a:ea typeface="微软雅黑" panose="020B0503020204020204" pitchFamily="34" charset="-122"/>
              </a:rPr>
              <a:t>（3）招标控制价应在招标时公布，对所编制的招标控制价不得进行上调或下浮。在公布招标控制价时，除公布招标控制价的总价外，还应公布各单位工程的分部分项工程费、措施项目费、其他项目费、规费和税金。</a:t>
            </a:r>
            <a:endParaRPr lang="zh-CN" altLang="en-US" sz="1600">
              <a:latin typeface="微软雅黑" panose="020B0503020204020204" pitchFamily="34" charset="-122"/>
              <a:ea typeface="微软雅黑" panose="020B0503020204020204" pitchFamily="34" charset="-122"/>
            </a:endParaRPr>
          </a:p>
        </p:txBody>
      </p:sp>
      <p:sp>
        <p:nvSpPr>
          <p:cNvPr id="2" name="矩形 3"/>
          <p:cNvSpPr/>
          <p:nvPr/>
        </p:nvSpPr>
        <p:spPr>
          <a:xfrm>
            <a:off x="656273" y="826453"/>
            <a:ext cx="2933065" cy="398780"/>
          </a:xfrm>
          <a:prstGeom prst="rect">
            <a:avLst/>
          </a:prstGeom>
          <a:noFill/>
          <a:ln w="9525">
            <a:noFill/>
          </a:ln>
        </p:spPr>
        <p:txBody>
          <a:bodyPr wrap="none">
            <a:spAutoFit/>
          </a:bodyPr>
          <a:p>
            <a:r>
              <a:rPr lang="en-US" altLang="zh-CN" sz="2000" dirty="0">
                <a:latin typeface="微软雅黑" panose="020B0503020204020204" pitchFamily="34" charset="-122"/>
                <a:ea typeface="微软雅黑" panose="020B0503020204020204" pitchFamily="34" charset="-122"/>
              </a:rPr>
              <a:t>1.</a:t>
            </a:r>
            <a:r>
              <a:rPr lang="zh-CN" altLang="en-US" sz="2000" dirty="0">
                <a:latin typeface="微软雅黑" panose="020B0503020204020204" pitchFamily="34" charset="-122"/>
                <a:ea typeface="微软雅黑" panose="020B0503020204020204" pitchFamily="34" charset="-122"/>
              </a:rPr>
              <a:t>招标控制价的编制规定</a:t>
            </a:r>
            <a:endParaRPr lang="zh-CN" altLang="en-US" sz="2000" dirty="0">
              <a:latin typeface="微软雅黑" panose="020B0503020204020204" pitchFamily="34" charset="-122"/>
              <a:ea typeface="微软雅黑" panose="020B0503020204020204"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5" name="4 CuadroTexto"/>
          <p:cNvSpPr/>
          <p:nvPr/>
        </p:nvSpPr>
        <p:spPr>
          <a:xfrm>
            <a:off x="2482850" y="4816475"/>
            <a:ext cx="4178300" cy="307975"/>
          </a:xfrm>
          <a:prstGeom prst="rect">
            <a:avLst/>
          </a:prstGeom>
          <a:noFill/>
          <a:ln w="9525">
            <a:noFill/>
          </a:ln>
        </p:spPr>
        <p:txBody>
          <a:bodyPr wrap="none">
            <a:spAutoFit/>
          </a:bodyPr>
          <a:p>
            <a:pPr algn="ctr" eaLnBrk="1" hangingPunct="1"/>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r>
              <a:rPr lang="zh-CN" altLang="zh-CN"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知识点名称  </a:t>
            </a:r>
            <a:r>
              <a:rPr lang="zh-CN" altLang="en-US" sz="1400" b="1" dirty="0">
                <a:solidFill>
                  <a:schemeClr val="bg1"/>
                </a:solidFill>
                <a:latin typeface="微软雅黑" panose="020B0503020204020204" pitchFamily="34" charset="-122"/>
                <a:ea typeface="微软雅黑" panose="020B0503020204020204" pitchFamily="34" charset="-122"/>
              </a:rPr>
              <a:t>微软雅黑体，字号 </a:t>
            </a:r>
            <a:r>
              <a:rPr lang="en-US" altLang="zh-CN" sz="1400" b="1" dirty="0">
                <a:solidFill>
                  <a:schemeClr val="bg1"/>
                </a:solidFill>
                <a:latin typeface="微软雅黑" panose="020B0503020204020204" pitchFamily="34" charset="-122"/>
                <a:ea typeface="微软雅黑" panose="020B0503020204020204" pitchFamily="34" charset="-122"/>
              </a:rPr>
              <a:t>11-</a:t>
            </a:r>
            <a:r>
              <a:rPr lang="zh-CN" altLang="en-US" sz="1400" b="1" dirty="0">
                <a:solidFill>
                  <a:schemeClr val="bg1"/>
                </a:solidFill>
                <a:latin typeface="微软雅黑" panose="020B0503020204020204" pitchFamily="34" charset="-122"/>
                <a:ea typeface="微软雅黑" panose="020B0503020204020204" pitchFamily="34" charset="-122"/>
              </a:rPr>
              <a:t> </a:t>
            </a:r>
            <a:r>
              <a:rPr lang="en-US" altLang="zh-CN" sz="1400" b="1" dirty="0">
                <a:solidFill>
                  <a:schemeClr val="bg1"/>
                </a:solidFill>
                <a:latin typeface="微软雅黑" panose="020B0503020204020204" pitchFamily="34" charset="-122"/>
                <a:ea typeface="微软雅黑" panose="020B0503020204020204" pitchFamily="34" charset="-122"/>
              </a:rPr>
              <a:t>14</a:t>
            </a:r>
            <a:r>
              <a:rPr lang="zh-CN" altLang="en-US" sz="1400" b="1" dirty="0">
                <a:solidFill>
                  <a:schemeClr val="bg1"/>
                </a:solidFill>
                <a:latin typeface="微软雅黑" panose="020B0503020204020204" pitchFamily="34" charset="-122"/>
                <a:ea typeface="微软雅黑" panose="020B0503020204020204" pitchFamily="34" charset="-122"/>
              </a:rPr>
              <a:t>号</a:t>
            </a:r>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endParaRPr lang="zh-CN" altLang="zh-CN" sz="1400" b="1" dirty="0">
              <a:solidFill>
                <a:schemeClr val="bg1"/>
              </a:solidFill>
              <a:latin typeface="微软雅黑" panose="020B0503020204020204" pitchFamily="34" charset="-122"/>
              <a:ea typeface="微软雅黑" panose="020B0503020204020204" pitchFamily="34" charset="-122"/>
              <a:sym typeface="MS PGothic" panose="020B0600070205080204" pitchFamily="34" charset="-128"/>
            </a:endParaRPr>
          </a:p>
        </p:txBody>
      </p:sp>
      <p:pic>
        <p:nvPicPr>
          <p:cNvPr id="13317" name="11 Imagen"/>
          <p:cNvPicPr>
            <a:picLocks noChangeAspect="1"/>
          </p:cNvPicPr>
          <p:nvPr/>
        </p:nvPicPr>
        <p:blipFill>
          <a:blip r:embed="rId1"/>
          <a:stretch>
            <a:fillRect/>
          </a:stretch>
        </p:blipFill>
        <p:spPr>
          <a:xfrm>
            <a:off x="7664450" y="4808538"/>
            <a:ext cx="361950" cy="303212"/>
          </a:xfrm>
          <a:prstGeom prst="rect">
            <a:avLst/>
          </a:prstGeom>
          <a:noFill/>
          <a:ln w="9525">
            <a:noFill/>
          </a:ln>
        </p:spPr>
      </p:pic>
      <p:pic>
        <p:nvPicPr>
          <p:cNvPr id="13318" name="12 Imagen"/>
          <p:cNvPicPr>
            <a:picLocks noChangeAspect="1"/>
          </p:cNvPicPr>
          <p:nvPr/>
        </p:nvPicPr>
        <p:blipFill>
          <a:blip r:embed="rId1"/>
          <a:stretch>
            <a:fillRect/>
          </a:stretch>
        </p:blipFill>
        <p:spPr>
          <a:xfrm>
            <a:off x="8240713" y="4808538"/>
            <a:ext cx="360362" cy="303212"/>
          </a:xfrm>
          <a:prstGeom prst="rect">
            <a:avLst/>
          </a:prstGeom>
          <a:noFill/>
          <a:ln w="9525">
            <a:noFill/>
          </a:ln>
        </p:spPr>
      </p:pic>
      <p:sp>
        <p:nvSpPr>
          <p:cNvPr id="13319" name="14 CuadroTexto"/>
          <p:cNvSpPr/>
          <p:nvPr/>
        </p:nvSpPr>
        <p:spPr>
          <a:xfrm>
            <a:off x="7927975" y="4819650"/>
            <a:ext cx="322263" cy="274638"/>
          </a:xfrm>
          <a:prstGeom prst="rect">
            <a:avLst/>
          </a:prstGeom>
          <a:noFill/>
          <a:ln w="9525">
            <a:noFill/>
          </a:ln>
        </p:spPr>
        <p:txBody>
          <a:bodyPr wrap="none">
            <a:spAutoFit/>
          </a:bodyPr>
          <a:p>
            <a:pPr eaLnBrk="1" hangingPunct="1">
              <a:buFont typeface="Arial" panose="020B0604020202020204" pitchFamily="34" charset="0"/>
              <a:buNone/>
            </a:pPr>
            <a:r>
              <a:rPr lang="zh-CN" altLang="zh-CN" sz="1200" b="1" i="1" dirty="0">
                <a:solidFill>
                  <a:schemeClr val="bg1"/>
                </a:solidFill>
                <a:latin typeface="方正兰亭黑_GBK" charset="-122"/>
                <a:ea typeface="MS PGothic" panose="020B0600070205080204" pitchFamily="34" charset="-128"/>
                <a:sym typeface="MS PGothic" panose="020B0600070205080204" pitchFamily="34" charset="-128"/>
              </a:rPr>
              <a:t>of</a:t>
            </a:r>
            <a:endParaRPr lang="zh-CN" altLang="zh-CN" sz="1200" b="1" i="1" dirty="0">
              <a:solidFill>
                <a:schemeClr val="bg1"/>
              </a:solidFill>
              <a:latin typeface="方正兰亭黑_GBK" charset="-122"/>
              <a:ea typeface="MS PGothic" panose="020B0600070205080204" pitchFamily="34" charset="-128"/>
              <a:sym typeface="MS PGothic" panose="020B0600070205080204" pitchFamily="34" charset="-128"/>
            </a:endParaRPr>
          </a:p>
        </p:txBody>
      </p:sp>
      <p:sp>
        <p:nvSpPr>
          <p:cNvPr id="13320" name="15 CuadroTexto"/>
          <p:cNvSpPr/>
          <p:nvPr/>
        </p:nvSpPr>
        <p:spPr>
          <a:xfrm>
            <a:off x="8237538" y="4819650"/>
            <a:ext cx="373062" cy="276225"/>
          </a:xfrm>
          <a:prstGeom prst="rect">
            <a:avLst/>
          </a:prstGeom>
          <a:noFill/>
          <a:ln w="9525">
            <a:noFill/>
          </a:ln>
        </p:spPr>
        <p:txBody>
          <a:bodyPr wrap="none">
            <a:spAutoFit/>
          </a:bodyPr>
          <a:p>
            <a:pPr algn="ctr" eaLnBrk="1" hangingPunct="1">
              <a:buFont typeface="Arial" panose="020B0604020202020204" pitchFamily="34" charset="0"/>
              <a:buNone/>
            </a:pPr>
            <a:r>
              <a:rPr lang="en-US" altLang="zh-CN" sz="1200" b="1" dirty="0">
                <a:solidFill>
                  <a:schemeClr val="bg1"/>
                </a:solidFill>
                <a:latin typeface="方正兰亭黑_GBK" charset="-122"/>
                <a:ea typeface="方正兰亭黑_GBK" charset="-122"/>
                <a:sym typeface="方正兰亭黑_GBK" charset="-122"/>
              </a:rPr>
              <a:t>21</a:t>
            </a:r>
            <a:endParaRPr lang="zh-CN" altLang="zh-CN" sz="1200" b="1" dirty="0">
              <a:solidFill>
                <a:schemeClr val="bg1"/>
              </a:solidFill>
              <a:latin typeface="方正兰亭黑_GBK" charset="-122"/>
              <a:ea typeface="方正兰亭黑_GBK" charset="-122"/>
              <a:sym typeface="方正兰亭黑_GBK" charset="-122"/>
            </a:endParaRPr>
          </a:p>
        </p:txBody>
      </p:sp>
      <p:pic>
        <p:nvPicPr>
          <p:cNvPr id="13321" name="Imagen 6" descr="C:\Users\Design\Documents\Edu\Product Launch\btns.png">
            <a:hlinkClick r:id="" action="ppaction://hlinkshowjump?jump=nextslide"/>
          </p:cNvPr>
          <p:cNvPicPr>
            <a:picLocks noChangeAspect="1"/>
          </p:cNvPicPr>
          <p:nvPr/>
        </p:nvPicPr>
        <p:blipFill>
          <a:blip r:embed="rId2"/>
          <a:stretch>
            <a:fillRect/>
          </a:stretch>
        </p:blipFill>
        <p:spPr>
          <a:xfrm>
            <a:off x="8640763" y="4870450"/>
            <a:ext cx="176212" cy="177800"/>
          </a:xfrm>
          <a:prstGeom prst="rect">
            <a:avLst/>
          </a:prstGeom>
          <a:noFill/>
          <a:ln w="9525">
            <a:noFill/>
          </a:ln>
        </p:spPr>
      </p:pic>
      <p:pic>
        <p:nvPicPr>
          <p:cNvPr id="13322" name="Imagen 6" descr="C:\Users\Design\Documents\Edu\Product Launch\btns.png">
            <a:hlinkClick r:id="" action="ppaction://hlinkshowjump?jump=previousslide"/>
          </p:cNvPr>
          <p:cNvPicPr>
            <a:picLocks noChangeAspect="1"/>
          </p:cNvPicPr>
          <p:nvPr/>
        </p:nvPicPr>
        <p:blipFill>
          <a:blip r:embed="rId3"/>
          <a:stretch>
            <a:fillRect/>
          </a:stretch>
        </p:blipFill>
        <p:spPr>
          <a:xfrm>
            <a:off x="7431088" y="4870450"/>
            <a:ext cx="176212" cy="177800"/>
          </a:xfrm>
          <a:prstGeom prst="rect">
            <a:avLst/>
          </a:prstGeom>
          <a:noFill/>
          <a:ln w="9525">
            <a:noFill/>
          </a:ln>
        </p:spPr>
      </p:pic>
      <p:sp>
        <p:nvSpPr>
          <p:cNvPr id="13323" name="13 CuadroTexto"/>
          <p:cNvSpPr/>
          <p:nvPr/>
        </p:nvSpPr>
        <p:spPr>
          <a:xfrm>
            <a:off x="7699375" y="4822825"/>
            <a:ext cx="277813" cy="276225"/>
          </a:xfrm>
          <a:prstGeom prst="rect">
            <a:avLst/>
          </a:prstGeom>
          <a:noFill/>
          <a:ln w="9525">
            <a:noFill/>
          </a:ln>
        </p:spPr>
        <p:txBody>
          <a:bodyPr wrap="none">
            <a:spAutoFit/>
          </a:bodyPr>
          <a:p>
            <a:pPr algn="ctr" eaLnBrk="1" hangingPunct="1">
              <a:buFont typeface="Arial" panose="020B0604020202020204" pitchFamily="34" charset="0"/>
              <a:buNone/>
            </a:pPr>
            <a:r>
              <a:rPr lang="en-US" altLang="zh-CN" sz="1200" b="1" dirty="0">
                <a:solidFill>
                  <a:srgbClr val="04AEDA"/>
                </a:solidFill>
                <a:latin typeface="方正兰亭黑_GBK" charset="-122"/>
                <a:ea typeface="方正兰亭黑_GBK" charset="-122"/>
                <a:sym typeface="方正兰亭黑_GBK" charset="-122"/>
              </a:rPr>
              <a:t>5</a:t>
            </a:r>
            <a:endParaRPr lang="en-US" altLang="zh-CN" sz="1200" b="1" dirty="0">
              <a:solidFill>
                <a:srgbClr val="04AEDA"/>
              </a:solidFill>
              <a:latin typeface="方正兰亭黑_GBK" charset="-122"/>
              <a:ea typeface="方正兰亭黑_GBK" charset="-122"/>
              <a:sym typeface="方正兰亭黑_GBK" charset="-122"/>
            </a:endParaRPr>
          </a:p>
        </p:txBody>
      </p:sp>
      <p:sp>
        <p:nvSpPr>
          <p:cNvPr id="5" name="文本框 4"/>
          <p:cNvSpPr txBox="1"/>
          <p:nvPr/>
        </p:nvSpPr>
        <p:spPr>
          <a:xfrm>
            <a:off x="210820" y="1208405"/>
            <a:ext cx="8658860" cy="368300"/>
          </a:xfrm>
          <a:prstGeom prst="rect">
            <a:avLst/>
          </a:prstGeom>
          <a:noFill/>
        </p:spPr>
        <p:txBody>
          <a:bodyPr wrap="square" rtlCol="0">
            <a:spAutoFit/>
          </a:bodyPr>
          <a:p>
            <a:r>
              <a:rPr lang="en-US" altLang="zh-CN"/>
              <a:t>      </a:t>
            </a:r>
            <a:r>
              <a:rPr lang="en-US" altLang="zh-CN" sz="1400">
                <a:solidFill>
                  <a:srgbClr val="FF0000"/>
                </a:solidFill>
              </a:rPr>
              <a:t> </a:t>
            </a:r>
            <a:r>
              <a:rPr lang="zh-CN" altLang="en-US" sz="1400">
                <a:solidFill>
                  <a:srgbClr val="FF0000"/>
                </a:solidFill>
                <a:latin typeface="微软雅黑" panose="020B0503020204020204" pitchFamily="34" charset="-122"/>
                <a:ea typeface="微软雅黑" panose="020B0503020204020204" pitchFamily="34" charset="-122"/>
              </a:rPr>
              <a:t>招标控制价是《工程量清单计价规范》中的术语，对于招标控制价及其规定要注意以下方面的规定：</a:t>
            </a:r>
            <a:endParaRPr lang="zh-CN" altLang="en-US" sz="1400">
              <a:solidFill>
                <a:srgbClr val="FF0000"/>
              </a:solidFill>
              <a:latin typeface="微软雅黑" panose="020B0503020204020204" pitchFamily="34" charset="-122"/>
              <a:ea typeface="微软雅黑" panose="020B0503020204020204" pitchFamily="34" charset="-122"/>
            </a:endParaRPr>
          </a:p>
        </p:txBody>
      </p:sp>
      <p:sp>
        <p:nvSpPr>
          <p:cNvPr id="6" name="文本框 5"/>
          <p:cNvSpPr txBox="1"/>
          <p:nvPr/>
        </p:nvSpPr>
        <p:spPr>
          <a:xfrm>
            <a:off x="118745" y="2063115"/>
            <a:ext cx="8888095" cy="2553335"/>
          </a:xfrm>
          <a:prstGeom prst="rect">
            <a:avLst/>
          </a:prstGeom>
          <a:noFill/>
        </p:spPr>
        <p:txBody>
          <a:bodyPr wrap="square" rtlCol="0">
            <a:spAutoFit/>
          </a:bodyPr>
          <a:p>
            <a:r>
              <a:rPr lang="zh-CN" altLang="en-US" sz="1600">
                <a:latin typeface="微软雅黑" panose="020B0503020204020204" pitchFamily="34" charset="-122"/>
                <a:ea typeface="微软雅黑" panose="020B0503020204020204" pitchFamily="34" charset="-122"/>
              </a:rPr>
              <a:t>（4）招标控制价超过批准的概算时，招标人应将其报原概算审批部门审核。这是由于我国对国有资金投资项目的投资控制实行的是投资概算控制制度，国有资金投资的工程原则上不能超过批准的投资概算。</a:t>
            </a:r>
            <a:endParaRPr lang="zh-CN" altLang="en-US" sz="1600">
              <a:latin typeface="微软雅黑" panose="020B0503020204020204" pitchFamily="34" charset="-122"/>
              <a:ea typeface="微软雅黑" panose="020B0503020204020204" pitchFamily="34" charset="-122"/>
            </a:endParaRPr>
          </a:p>
          <a:p>
            <a:r>
              <a:rPr lang="zh-CN" altLang="en-US" sz="1600">
                <a:latin typeface="微软雅黑" panose="020B0503020204020204" pitchFamily="34" charset="-122"/>
                <a:ea typeface="微软雅黑" panose="020B0503020204020204" pitchFamily="34" charset="-122"/>
              </a:rPr>
              <a:t>（5）投标人经复核认为招标人公布的招标控制价未按照《建设工程工程量清单计价规范》GB50500—2013的规定进行编制的，应在招标控制价公布后5天内向招投标监督机构或（和）工程造价管理机构投诉。工程造价管理机构受理投诉后，应立即对招标控制价进行复查，组织投诉人、被投诉人或其委托的招标控制价编制人等单位人员对投诉问题逐一核对。当招标控制价复查结论与原公布的招标控制价误差大于±3%时，应责成招标人改正。当重新公布招标控制价时，若重新公布之日起至原投标截止时间不足15天的，应延长投标截止期。</a:t>
            </a:r>
            <a:endParaRPr lang="zh-CN" altLang="en-US" sz="1600">
              <a:latin typeface="微软雅黑" panose="020B0503020204020204" pitchFamily="34" charset="-122"/>
              <a:ea typeface="微软雅黑" panose="020B0503020204020204" pitchFamily="34" charset="-122"/>
            </a:endParaRPr>
          </a:p>
          <a:p>
            <a:r>
              <a:rPr lang="zh-CN" altLang="en-US" sz="1600">
                <a:latin typeface="微软雅黑" panose="020B0503020204020204" pitchFamily="34" charset="-122"/>
                <a:ea typeface="微软雅黑" panose="020B0503020204020204" pitchFamily="34" charset="-122"/>
              </a:rPr>
              <a:t>（6）招标人应将招标控制价及有关资料报送工程所在地工程造价管理机构备查。</a:t>
            </a:r>
            <a:endParaRPr lang="zh-CN" altLang="en-US" sz="1600">
              <a:latin typeface="微软雅黑" panose="020B0503020204020204" pitchFamily="34" charset="-122"/>
              <a:ea typeface="微软雅黑" panose="020B0503020204020204" pitchFamily="34" charset="-122"/>
            </a:endParaRPr>
          </a:p>
        </p:txBody>
      </p:sp>
      <p:sp>
        <p:nvSpPr>
          <p:cNvPr id="2" name="矩形 3"/>
          <p:cNvSpPr/>
          <p:nvPr/>
        </p:nvSpPr>
        <p:spPr>
          <a:xfrm>
            <a:off x="210503" y="180658"/>
            <a:ext cx="3992880" cy="398780"/>
          </a:xfrm>
          <a:prstGeom prst="rect">
            <a:avLst/>
          </a:prstGeom>
          <a:noFill/>
          <a:ln w="9525">
            <a:noFill/>
          </a:ln>
        </p:spPr>
        <p:txBody>
          <a:bodyPr wrap="none">
            <a:spAutoFit/>
          </a:bodyPr>
          <a:p>
            <a:r>
              <a:rPr lang="zh-CN" altLang="en-US" sz="2000" dirty="0">
                <a:latin typeface="微软雅黑" panose="020B0503020204020204" pitchFamily="34" charset="-122"/>
                <a:ea typeface="微软雅黑" panose="020B0503020204020204" pitchFamily="34" charset="-122"/>
              </a:rPr>
              <a:t>二、招标控制价的编制规定及依据</a:t>
            </a:r>
            <a:endParaRPr lang="en-US" altLang="zh-CN" sz="2000" dirty="0">
              <a:latin typeface="微软雅黑" panose="020B0503020204020204" pitchFamily="34" charset="-122"/>
              <a:ea typeface="微软雅黑" panose="020B0503020204020204" pitchFamily="34" charset="-122"/>
            </a:endParaRPr>
          </a:p>
        </p:txBody>
      </p:sp>
      <p:sp>
        <p:nvSpPr>
          <p:cNvPr id="3" name="矩形 3"/>
          <p:cNvSpPr/>
          <p:nvPr/>
        </p:nvSpPr>
        <p:spPr>
          <a:xfrm>
            <a:off x="702628" y="725488"/>
            <a:ext cx="2933065" cy="398780"/>
          </a:xfrm>
          <a:prstGeom prst="rect">
            <a:avLst/>
          </a:prstGeom>
          <a:noFill/>
          <a:ln w="9525">
            <a:noFill/>
          </a:ln>
        </p:spPr>
        <p:txBody>
          <a:bodyPr wrap="none">
            <a:spAutoFit/>
          </a:bodyPr>
          <a:p>
            <a:r>
              <a:rPr lang="en-US" altLang="zh-CN" sz="2000" dirty="0">
                <a:latin typeface="微软雅黑" panose="020B0503020204020204" pitchFamily="34" charset="-122"/>
                <a:ea typeface="微软雅黑" panose="020B0503020204020204" pitchFamily="34" charset="-122"/>
              </a:rPr>
              <a:t>1.</a:t>
            </a:r>
            <a:r>
              <a:rPr lang="zh-CN" altLang="en-US" sz="2000" dirty="0">
                <a:latin typeface="微软雅黑" panose="020B0503020204020204" pitchFamily="34" charset="-122"/>
                <a:ea typeface="微软雅黑" panose="020B0503020204020204" pitchFamily="34" charset="-122"/>
              </a:rPr>
              <a:t>招标控制价的编制规定</a:t>
            </a:r>
            <a:endParaRPr lang="zh-CN" altLang="en-US" sz="2000" dirty="0">
              <a:latin typeface="微软雅黑" panose="020B0503020204020204" pitchFamily="34" charset="-122"/>
              <a:ea typeface="微软雅黑" panose="020B0503020204020204"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9" name="矩形 10"/>
          <p:cNvSpPr/>
          <p:nvPr/>
        </p:nvSpPr>
        <p:spPr>
          <a:xfrm>
            <a:off x="468313" y="195263"/>
            <a:ext cx="2933065" cy="398780"/>
          </a:xfrm>
          <a:prstGeom prst="rect">
            <a:avLst/>
          </a:prstGeom>
          <a:noFill/>
          <a:ln w="9525">
            <a:noFill/>
          </a:ln>
        </p:spPr>
        <p:txBody>
          <a:bodyPr wrap="none">
            <a:spAutoFit/>
          </a:bodyPr>
          <a:p>
            <a:r>
              <a:rPr lang="en-US" altLang="zh-CN" sz="2000" dirty="0">
                <a:latin typeface="微软雅黑" panose="020B0503020204020204" pitchFamily="34" charset="-122"/>
                <a:ea typeface="微软雅黑" panose="020B0503020204020204" pitchFamily="34" charset="-122"/>
              </a:rPr>
              <a:t>2.</a:t>
            </a:r>
            <a:r>
              <a:rPr lang="zh-CN" altLang="en-US" sz="2000" dirty="0">
                <a:latin typeface="微软雅黑" panose="020B0503020204020204" pitchFamily="34" charset="-122"/>
                <a:ea typeface="微软雅黑" panose="020B0503020204020204" pitchFamily="34" charset="-122"/>
              </a:rPr>
              <a:t>招标控制价的编制依据</a:t>
            </a:r>
            <a:endParaRPr lang="zh-CN" altLang="en-US" sz="2000" dirty="0">
              <a:latin typeface="Arial" panose="020B0604020202020204" pitchFamily="34" charset="0"/>
            </a:endParaRPr>
          </a:p>
        </p:txBody>
      </p:sp>
      <p:pic>
        <p:nvPicPr>
          <p:cNvPr id="22540" name="11 Imagen"/>
          <p:cNvPicPr>
            <a:picLocks noChangeAspect="1"/>
          </p:cNvPicPr>
          <p:nvPr/>
        </p:nvPicPr>
        <p:blipFill>
          <a:blip r:embed="rId1"/>
          <a:stretch>
            <a:fillRect/>
          </a:stretch>
        </p:blipFill>
        <p:spPr>
          <a:xfrm>
            <a:off x="7664450" y="4808538"/>
            <a:ext cx="361950" cy="303212"/>
          </a:xfrm>
          <a:prstGeom prst="rect">
            <a:avLst/>
          </a:prstGeom>
          <a:noFill/>
          <a:ln w="9525">
            <a:noFill/>
          </a:ln>
        </p:spPr>
      </p:pic>
      <p:pic>
        <p:nvPicPr>
          <p:cNvPr id="22541" name="12 Imagen"/>
          <p:cNvPicPr>
            <a:picLocks noChangeAspect="1"/>
          </p:cNvPicPr>
          <p:nvPr/>
        </p:nvPicPr>
        <p:blipFill>
          <a:blip r:embed="rId1"/>
          <a:stretch>
            <a:fillRect/>
          </a:stretch>
        </p:blipFill>
        <p:spPr>
          <a:xfrm>
            <a:off x="8240713" y="4808538"/>
            <a:ext cx="360362" cy="303212"/>
          </a:xfrm>
          <a:prstGeom prst="rect">
            <a:avLst/>
          </a:prstGeom>
          <a:noFill/>
          <a:ln w="9525">
            <a:noFill/>
          </a:ln>
        </p:spPr>
      </p:pic>
      <p:sp>
        <p:nvSpPr>
          <p:cNvPr id="22542" name="14 CuadroTexto"/>
          <p:cNvSpPr/>
          <p:nvPr/>
        </p:nvSpPr>
        <p:spPr>
          <a:xfrm>
            <a:off x="7927975" y="4819650"/>
            <a:ext cx="322263" cy="274638"/>
          </a:xfrm>
          <a:prstGeom prst="rect">
            <a:avLst/>
          </a:prstGeom>
          <a:noFill/>
          <a:ln w="9525">
            <a:noFill/>
          </a:ln>
        </p:spPr>
        <p:txBody>
          <a:bodyPr wrap="none">
            <a:spAutoFit/>
          </a:bodyPr>
          <a:p>
            <a:pPr eaLnBrk="1" hangingPunct="1">
              <a:buFont typeface="Arial" panose="020B0604020202020204" pitchFamily="34" charset="0"/>
              <a:buNone/>
            </a:pPr>
            <a:r>
              <a:rPr lang="zh-CN" altLang="zh-CN" sz="1200" b="1" i="1" dirty="0">
                <a:solidFill>
                  <a:schemeClr val="bg1"/>
                </a:solidFill>
                <a:latin typeface="方正兰亭黑_GBK" charset="-122"/>
                <a:ea typeface="MS PGothic" panose="020B0600070205080204" pitchFamily="34" charset="-128"/>
                <a:sym typeface="MS PGothic" panose="020B0600070205080204" pitchFamily="34" charset="-128"/>
              </a:rPr>
              <a:t>of</a:t>
            </a:r>
            <a:endParaRPr lang="zh-CN" altLang="zh-CN" sz="1200" b="1" i="1" dirty="0">
              <a:solidFill>
                <a:schemeClr val="bg1"/>
              </a:solidFill>
              <a:latin typeface="方正兰亭黑_GBK" charset="-122"/>
              <a:ea typeface="MS PGothic" panose="020B0600070205080204" pitchFamily="34" charset="-128"/>
              <a:sym typeface="MS PGothic" panose="020B0600070205080204" pitchFamily="34" charset="-128"/>
            </a:endParaRPr>
          </a:p>
        </p:txBody>
      </p:sp>
      <p:sp>
        <p:nvSpPr>
          <p:cNvPr id="22543" name="15 CuadroTexto"/>
          <p:cNvSpPr/>
          <p:nvPr/>
        </p:nvSpPr>
        <p:spPr>
          <a:xfrm>
            <a:off x="8237538" y="4819650"/>
            <a:ext cx="373062" cy="276225"/>
          </a:xfrm>
          <a:prstGeom prst="rect">
            <a:avLst/>
          </a:prstGeom>
          <a:noFill/>
          <a:ln w="9525">
            <a:noFill/>
          </a:ln>
        </p:spPr>
        <p:txBody>
          <a:bodyPr wrap="none">
            <a:spAutoFit/>
          </a:bodyPr>
          <a:p>
            <a:pPr algn="ctr" eaLnBrk="1" hangingPunct="1">
              <a:buFont typeface="Arial" panose="020B0604020202020204" pitchFamily="34" charset="0"/>
              <a:buNone/>
            </a:pPr>
            <a:r>
              <a:rPr lang="en-US" altLang="zh-CN" sz="1200" b="1" dirty="0">
                <a:solidFill>
                  <a:schemeClr val="bg1"/>
                </a:solidFill>
                <a:latin typeface="方正兰亭黑_GBK" charset="-122"/>
                <a:ea typeface="方正兰亭黑_GBK" charset="-122"/>
                <a:sym typeface="方正兰亭黑_GBK" charset="-122"/>
              </a:rPr>
              <a:t>21</a:t>
            </a:r>
            <a:endParaRPr lang="zh-CN" altLang="zh-CN" sz="1200" b="1" dirty="0">
              <a:solidFill>
                <a:schemeClr val="bg1"/>
              </a:solidFill>
              <a:latin typeface="方正兰亭黑_GBK" charset="-122"/>
              <a:ea typeface="方正兰亭黑_GBK" charset="-122"/>
              <a:sym typeface="方正兰亭黑_GBK" charset="-122"/>
            </a:endParaRPr>
          </a:p>
        </p:txBody>
      </p:sp>
      <p:pic>
        <p:nvPicPr>
          <p:cNvPr id="22544" name="Imagen 6" descr="C:\Users\Design\Documents\Edu\Product Launch\btns.png">
            <a:hlinkClick r:id="" action="ppaction://hlinkshowjump?jump=nextslide"/>
          </p:cNvPr>
          <p:cNvPicPr>
            <a:picLocks noChangeAspect="1"/>
          </p:cNvPicPr>
          <p:nvPr/>
        </p:nvPicPr>
        <p:blipFill>
          <a:blip r:embed="rId2"/>
          <a:stretch>
            <a:fillRect/>
          </a:stretch>
        </p:blipFill>
        <p:spPr>
          <a:xfrm>
            <a:off x="8640763" y="4870450"/>
            <a:ext cx="176212" cy="177800"/>
          </a:xfrm>
          <a:prstGeom prst="rect">
            <a:avLst/>
          </a:prstGeom>
          <a:noFill/>
          <a:ln w="9525">
            <a:noFill/>
          </a:ln>
        </p:spPr>
      </p:pic>
      <p:pic>
        <p:nvPicPr>
          <p:cNvPr id="22545" name="Imagen 6" descr="C:\Users\Design\Documents\Edu\Product Launch\btns.png">
            <a:hlinkClick r:id="" action="ppaction://hlinkshowjump?jump=previousslide"/>
          </p:cNvPr>
          <p:cNvPicPr>
            <a:picLocks noChangeAspect="1"/>
          </p:cNvPicPr>
          <p:nvPr/>
        </p:nvPicPr>
        <p:blipFill>
          <a:blip r:embed="rId3"/>
          <a:stretch>
            <a:fillRect/>
          </a:stretch>
        </p:blipFill>
        <p:spPr>
          <a:xfrm>
            <a:off x="7431088" y="4870450"/>
            <a:ext cx="176212" cy="177800"/>
          </a:xfrm>
          <a:prstGeom prst="rect">
            <a:avLst/>
          </a:prstGeom>
          <a:noFill/>
          <a:ln w="9525">
            <a:noFill/>
          </a:ln>
        </p:spPr>
      </p:pic>
      <p:sp>
        <p:nvSpPr>
          <p:cNvPr id="22546" name="13 CuadroTexto"/>
          <p:cNvSpPr/>
          <p:nvPr/>
        </p:nvSpPr>
        <p:spPr>
          <a:xfrm>
            <a:off x="7651750" y="4822825"/>
            <a:ext cx="373063" cy="276225"/>
          </a:xfrm>
          <a:prstGeom prst="rect">
            <a:avLst/>
          </a:prstGeom>
          <a:noFill/>
          <a:ln w="9525">
            <a:noFill/>
          </a:ln>
        </p:spPr>
        <p:txBody>
          <a:bodyPr wrap="none">
            <a:spAutoFit/>
          </a:bodyPr>
          <a:p>
            <a:pPr algn="ctr" eaLnBrk="1" hangingPunct="1">
              <a:buFont typeface="Arial" panose="020B0604020202020204" pitchFamily="34" charset="0"/>
              <a:buNone/>
            </a:pPr>
            <a:r>
              <a:rPr lang="en-US" altLang="zh-CN" sz="1200" b="1" dirty="0">
                <a:solidFill>
                  <a:srgbClr val="04AEDA"/>
                </a:solidFill>
                <a:latin typeface="方正兰亭黑_GBK" charset="-122"/>
                <a:ea typeface="方正兰亭黑_GBK" charset="-122"/>
                <a:sym typeface="方正兰亭黑_GBK" charset="-122"/>
              </a:rPr>
              <a:t>14</a:t>
            </a:r>
            <a:endParaRPr lang="en-US" altLang="zh-CN" sz="1200" b="1" dirty="0">
              <a:solidFill>
                <a:srgbClr val="04AEDA"/>
              </a:solidFill>
              <a:latin typeface="方正兰亭黑_GBK" charset="-122"/>
              <a:ea typeface="方正兰亭黑_GBK" charset="-122"/>
              <a:sym typeface="方正兰亭黑_GBK" charset="-122"/>
            </a:endParaRPr>
          </a:p>
        </p:txBody>
      </p:sp>
      <p:sp>
        <p:nvSpPr>
          <p:cNvPr id="3" name="文本框 2"/>
          <p:cNvSpPr txBox="1"/>
          <p:nvPr/>
        </p:nvSpPr>
        <p:spPr>
          <a:xfrm>
            <a:off x="4756150" y="1219200"/>
            <a:ext cx="3576320" cy="337185"/>
          </a:xfrm>
          <a:prstGeom prst="rect">
            <a:avLst/>
          </a:prstGeom>
          <a:noFill/>
        </p:spPr>
        <p:txBody>
          <a:bodyPr wrap="square" rtlCol="0">
            <a:spAutoFit/>
          </a:bodyPr>
          <a:p>
            <a:r>
              <a:rPr lang="zh-CN" altLang="en-US" sz="1600" b="1">
                <a:solidFill>
                  <a:schemeClr val="bg1"/>
                </a:solidFill>
                <a:latin typeface="微软雅黑" panose="020B0503020204020204" pitchFamily="34" charset="-122"/>
                <a:ea typeface="微软雅黑" panose="020B0503020204020204" pitchFamily="34" charset="-122"/>
              </a:rPr>
              <a:t>国有资金投资的工程建设项目包括：</a:t>
            </a:r>
            <a:endParaRPr lang="zh-CN" altLang="en-US" sz="1600" b="1">
              <a:solidFill>
                <a:schemeClr val="bg1"/>
              </a:solidFill>
              <a:latin typeface="微软雅黑" panose="020B0503020204020204" pitchFamily="34" charset="-122"/>
              <a:ea typeface="微软雅黑" panose="020B0503020204020204" pitchFamily="34" charset="-122"/>
            </a:endParaRPr>
          </a:p>
        </p:txBody>
      </p:sp>
      <p:grpSp>
        <p:nvGrpSpPr>
          <p:cNvPr id="130" name="组合 129"/>
          <p:cNvGrpSpPr/>
          <p:nvPr>
            <p:custDataLst>
              <p:tags r:id="rId4"/>
            </p:custDataLst>
          </p:nvPr>
        </p:nvGrpSpPr>
        <p:grpSpPr>
          <a:xfrm>
            <a:off x="3388551" y="699765"/>
            <a:ext cx="1526138" cy="857153"/>
            <a:chOff x="5108709" y="1609009"/>
            <a:chExt cx="1784521" cy="1002273"/>
          </a:xfrm>
        </p:grpSpPr>
        <p:sp>
          <p:nvSpPr>
            <p:cNvPr id="13" name="圆角矩形 12"/>
            <p:cNvSpPr/>
            <p:nvPr>
              <p:custDataLst>
                <p:tags r:id="rId5"/>
              </p:custDataLst>
            </p:nvPr>
          </p:nvSpPr>
          <p:spPr>
            <a:xfrm>
              <a:off x="5256122" y="1754403"/>
              <a:ext cx="1637108" cy="856879"/>
            </a:xfrm>
            <a:prstGeom prst="roundRect">
              <a:avLst>
                <a:gd name="adj" fmla="val 50000"/>
              </a:avLst>
            </a:prstGeom>
            <a:solidFill>
              <a:srgbClr val="2E82CB"/>
            </a:solidFill>
            <a:ln w="28575">
              <a:solidFill>
                <a:sysClr val="window" lastClr="FFFFFF"/>
              </a:solidFill>
            </a:ln>
            <a:effectLst>
              <a:innerShdw blurRad="63500" dist="50800" dir="2700000">
                <a:prstClr val="black">
                  <a:alpha val="50000"/>
                </a:prstClr>
              </a:innerShdw>
            </a:effectLst>
          </p:spPr>
          <p:style>
            <a:lnRef idx="2">
              <a:srgbClr val="2E82CB">
                <a:shade val="50000"/>
              </a:srgbClr>
            </a:lnRef>
            <a:fillRef idx="1">
              <a:srgbClr val="2E82CB"/>
            </a:fillRef>
            <a:effectRef idx="0">
              <a:srgbClr val="2E82CB"/>
            </a:effectRef>
            <a:fontRef idx="minor">
              <a:sysClr val="window" lastClr="FFFFFF"/>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sym typeface="Arial" panose="020B0604020202020204" pitchFamily="34" charset="0"/>
              </a:endParaRPr>
            </a:p>
          </p:txBody>
        </p:sp>
        <p:sp>
          <p:nvSpPr>
            <p:cNvPr id="5" name="圆角矩形 4"/>
            <p:cNvSpPr/>
            <p:nvPr>
              <p:custDataLst>
                <p:tags r:id="rId6"/>
              </p:custDataLst>
            </p:nvPr>
          </p:nvSpPr>
          <p:spPr>
            <a:xfrm>
              <a:off x="5108709" y="1609009"/>
              <a:ext cx="1637108" cy="856879"/>
            </a:xfrm>
            <a:prstGeom prst="roundRect">
              <a:avLst>
                <a:gd name="adj" fmla="val 50000"/>
              </a:avLst>
            </a:prstGeom>
            <a:gradFill>
              <a:gsLst>
                <a:gs pos="0">
                  <a:sysClr val="window" lastClr="FFFFFF">
                    <a:lumMod val="95000"/>
                  </a:sysClr>
                </a:gs>
                <a:gs pos="100000">
                  <a:sysClr val="window" lastClr="FFFFFF"/>
                </a:gs>
              </a:gsLst>
              <a:lin ang="2700000" scaled="0"/>
            </a:gradFill>
            <a:ln>
              <a:noFill/>
            </a:ln>
            <a:effectLst>
              <a:outerShdw blurRad="50800" dist="38100" dir="2700000" algn="tl" rotWithShape="0">
                <a:prstClr val="black">
                  <a:alpha val="40000"/>
                </a:prstClr>
              </a:outerShdw>
            </a:effectLst>
          </p:spPr>
          <p:style>
            <a:lnRef idx="2">
              <a:srgbClr val="2E82CB">
                <a:shade val="50000"/>
              </a:srgbClr>
            </a:lnRef>
            <a:fillRef idx="1">
              <a:srgbClr val="2E82CB"/>
            </a:fillRef>
            <a:effectRef idx="0">
              <a:srgbClr val="2E82CB"/>
            </a:effectRef>
            <a:fontRef idx="minor">
              <a:sysClr val="window" lastClr="FFFFFF"/>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sym typeface="Arial" panose="020B0604020202020204" pitchFamily="34" charset="0"/>
              </a:endParaRPr>
            </a:p>
          </p:txBody>
        </p:sp>
        <p:sp>
          <p:nvSpPr>
            <p:cNvPr id="2" name="文本框 1"/>
            <p:cNvSpPr txBox="1"/>
            <p:nvPr>
              <p:custDataLst>
                <p:tags r:id="rId7"/>
              </p:custDataLst>
            </p:nvPr>
          </p:nvSpPr>
          <p:spPr>
            <a:xfrm>
              <a:off x="5236217" y="1714283"/>
              <a:ext cx="518091" cy="646331"/>
            </a:xfrm>
            <a:prstGeom prst="rect">
              <a:avLst/>
            </a:prstGeom>
            <a:noFill/>
          </p:spPr>
          <p:txBody>
            <a:bodyPr wrap="none" rtlCol="0">
              <a:normAutofit lnSpcReduction="10000"/>
            </a:bodyPr>
            <a:p>
              <a:r>
                <a:rPr lang="en-US" sz="2700" b="1" smtClean="0">
                  <a:solidFill>
                    <a:srgbClr val="2E82CB"/>
                  </a:solidFill>
                  <a:sym typeface="Arial" panose="020B0604020202020204" pitchFamily="34" charset="0"/>
                </a:rPr>
                <a:t>1</a:t>
              </a:r>
              <a:endParaRPr lang="en-US" sz="2700" b="1">
                <a:solidFill>
                  <a:srgbClr val="2E82CB"/>
                </a:solidFill>
                <a:sym typeface="Arial" panose="020B0604020202020204" pitchFamily="34" charset="0"/>
              </a:endParaRPr>
            </a:p>
          </p:txBody>
        </p:sp>
        <p:sp>
          <p:nvSpPr>
            <p:cNvPr id="12" name="KSO_Shape"/>
            <p:cNvSpPr/>
            <p:nvPr>
              <p:custDataLst>
                <p:tags r:id="rId8"/>
              </p:custDataLst>
            </p:nvPr>
          </p:nvSpPr>
          <p:spPr bwMode="auto">
            <a:xfrm>
              <a:off x="6044021" y="1779072"/>
              <a:ext cx="488499" cy="516752"/>
            </a:xfrm>
            <a:custGeom>
              <a:avLst/>
              <a:gdLst>
                <a:gd name="T0" fmla="*/ 626247 w 3476"/>
                <a:gd name="T1" fmla="*/ 450588 h 3680"/>
                <a:gd name="T2" fmla="*/ 644838 w 3476"/>
                <a:gd name="T3" fmla="*/ 556264 h 3680"/>
                <a:gd name="T4" fmla="*/ 722630 w 3476"/>
                <a:gd name="T5" fmla="*/ 658515 h 3680"/>
                <a:gd name="T6" fmla="*/ 1089571 w 3476"/>
                <a:gd name="T7" fmla="*/ 380138 h 3680"/>
                <a:gd name="T8" fmla="*/ 1073915 w 3476"/>
                <a:gd name="T9" fmla="*/ 1030825 h 3680"/>
                <a:gd name="T10" fmla="*/ 1505438 w 3476"/>
                <a:gd name="T11" fmla="*/ 1489241 h 3680"/>
                <a:gd name="T12" fmla="*/ 1700651 w 3476"/>
                <a:gd name="T13" fmla="*/ 1489241 h 3680"/>
                <a:gd name="T14" fmla="*/ 1700651 w 3476"/>
                <a:gd name="T15" fmla="*/ 1800397 h 3680"/>
                <a:gd name="T16" fmla="*/ 700124 w 3476"/>
                <a:gd name="T17" fmla="*/ 1800397 h 3680"/>
                <a:gd name="T18" fmla="*/ 700124 w 3476"/>
                <a:gd name="T19" fmla="*/ 1489241 h 3680"/>
                <a:gd name="T20" fmla="*/ 766174 w 3476"/>
                <a:gd name="T21" fmla="*/ 1489241 h 3680"/>
                <a:gd name="T22" fmla="*/ 766174 w 3476"/>
                <a:gd name="T23" fmla="*/ 1220160 h 3680"/>
                <a:gd name="T24" fmla="*/ 234842 w 3476"/>
                <a:gd name="T25" fmla="*/ 1028379 h 3680"/>
                <a:gd name="T26" fmla="*/ 612058 w 3476"/>
                <a:gd name="T27" fmla="*/ 742175 h 3680"/>
                <a:gd name="T28" fmla="*/ 533288 w 3476"/>
                <a:gd name="T29" fmla="*/ 637967 h 3680"/>
                <a:gd name="T30" fmla="*/ 440330 w 3476"/>
                <a:gd name="T31" fmla="*/ 591978 h 3680"/>
                <a:gd name="T32" fmla="*/ 462835 w 3476"/>
                <a:gd name="T33" fmla="*/ 428084 h 3680"/>
                <a:gd name="T34" fmla="*/ 626247 w 3476"/>
                <a:gd name="T35" fmla="*/ 450588 h 3680"/>
                <a:gd name="T36" fmla="*/ 0 w 3476"/>
                <a:gd name="T37" fmla="*/ 416342 h 3680"/>
                <a:gd name="T38" fmla="*/ 106168 w 3476"/>
                <a:gd name="T39" fmla="*/ 447164 h 3680"/>
                <a:gd name="T40" fmla="*/ 274961 w 3476"/>
                <a:gd name="T41" fmla="*/ 192760 h 3680"/>
                <a:gd name="T42" fmla="*/ 588085 w 3476"/>
                <a:gd name="T43" fmla="*/ 112525 h 3680"/>
                <a:gd name="T44" fmla="*/ 589063 w 3476"/>
                <a:gd name="T45" fmla="*/ 1957 h 3680"/>
                <a:gd name="T46" fmla="*/ 212337 w 3476"/>
                <a:gd name="T47" fmla="*/ 101762 h 3680"/>
                <a:gd name="T48" fmla="*/ 0 w 3476"/>
                <a:gd name="T49" fmla="*/ 416342 h 3680"/>
                <a:gd name="T50" fmla="*/ 218697 w 3476"/>
                <a:gd name="T51" fmla="*/ 439825 h 3680"/>
                <a:gd name="T52" fmla="*/ 325355 w 3476"/>
                <a:gd name="T53" fmla="*/ 470647 h 3680"/>
                <a:gd name="T54" fmla="*/ 406082 w 3476"/>
                <a:gd name="T55" fmla="*/ 348338 h 3680"/>
                <a:gd name="T56" fmla="*/ 559219 w 3476"/>
                <a:gd name="T57" fmla="*/ 309688 h 3680"/>
                <a:gd name="T58" fmla="*/ 560197 w 3476"/>
                <a:gd name="T59" fmla="*/ 198631 h 3680"/>
                <a:gd name="T60" fmla="*/ 342968 w 3476"/>
                <a:gd name="T61" fmla="*/ 257339 h 3680"/>
                <a:gd name="T62" fmla="*/ 218697 w 3476"/>
                <a:gd name="T63" fmla="*/ 439825 h 3680"/>
                <a:gd name="T64" fmla="*/ 1236348 w 3476"/>
                <a:gd name="T65" fmla="*/ 1489241 h 3680"/>
                <a:gd name="T66" fmla="*/ 963833 w 3476"/>
                <a:gd name="T67" fmla="*/ 1199612 h 3680"/>
                <a:gd name="T68" fmla="*/ 962365 w 3476"/>
                <a:gd name="T69" fmla="*/ 1200102 h 3680"/>
                <a:gd name="T70" fmla="*/ 962365 w 3476"/>
                <a:gd name="T71" fmla="*/ 1489241 h 3680"/>
                <a:gd name="T72" fmla="*/ 1236348 w 3476"/>
                <a:gd name="T73" fmla="*/ 1489241 h 368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476" h="3680">
                  <a:moveTo>
                    <a:pt x="1280" y="921"/>
                  </a:moveTo>
                  <a:cubicBezTo>
                    <a:pt x="1329" y="985"/>
                    <a:pt x="1340" y="1066"/>
                    <a:pt x="1318" y="1137"/>
                  </a:cubicBezTo>
                  <a:cubicBezTo>
                    <a:pt x="1477" y="1346"/>
                    <a:pt x="1477" y="1346"/>
                    <a:pt x="1477" y="1346"/>
                  </a:cubicBezTo>
                  <a:cubicBezTo>
                    <a:pt x="2227" y="777"/>
                    <a:pt x="2227" y="777"/>
                    <a:pt x="2227" y="777"/>
                  </a:cubicBezTo>
                  <a:cubicBezTo>
                    <a:pt x="2522" y="1184"/>
                    <a:pt x="2497" y="1730"/>
                    <a:pt x="2195" y="2107"/>
                  </a:cubicBezTo>
                  <a:cubicBezTo>
                    <a:pt x="3077" y="3044"/>
                    <a:pt x="3077" y="3044"/>
                    <a:pt x="3077" y="3044"/>
                  </a:cubicBezTo>
                  <a:cubicBezTo>
                    <a:pt x="3476" y="3044"/>
                    <a:pt x="3476" y="3044"/>
                    <a:pt x="3476" y="3044"/>
                  </a:cubicBezTo>
                  <a:cubicBezTo>
                    <a:pt x="3476" y="3680"/>
                    <a:pt x="3476" y="3680"/>
                    <a:pt x="3476" y="3680"/>
                  </a:cubicBezTo>
                  <a:cubicBezTo>
                    <a:pt x="1431" y="3680"/>
                    <a:pt x="1431" y="3680"/>
                    <a:pt x="1431" y="3680"/>
                  </a:cubicBezTo>
                  <a:cubicBezTo>
                    <a:pt x="1431" y="3044"/>
                    <a:pt x="1431" y="3044"/>
                    <a:pt x="1431" y="3044"/>
                  </a:cubicBezTo>
                  <a:cubicBezTo>
                    <a:pt x="1566" y="3044"/>
                    <a:pt x="1566" y="3044"/>
                    <a:pt x="1566" y="3044"/>
                  </a:cubicBezTo>
                  <a:cubicBezTo>
                    <a:pt x="1566" y="2494"/>
                    <a:pt x="1566" y="2494"/>
                    <a:pt x="1566" y="2494"/>
                  </a:cubicBezTo>
                  <a:cubicBezTo>
                    <a:pt x="1171" y="2577"/>
                    <a:pt x="746" y="2438"/>
                    <a:pt x="480" y="2102"/>
                  </a:cubicBezTo>
                  <a:cubicBezTo>
                    <a:pt x="1251" y="1517"/>
                    <a:pt x="1251" y="1517"/>
                    <a:pt x="1251" y="1517"/>
                  </a:cubicBezTo>
                  <a:cubicBezTo>
                    <a:pt x="1090" y="1304"/>
                    <a:pt x="1090" y="1304"/>
                    <a:pt x="1090" y="1304"/>
                  </a:cubicBezTo>
                  <a:cubicBezTo>
                    <a:pt x="1018" y="1304"/>
                    <a:pt x="947" y="1272"/>
                    <a:pt x="900" y="1210"/>
                  </a:cubicBezTo>
                  <a:cubicBezTo>
                    <a:pt x="820" y="1105"/>
                    <a:pt x="841" y="955"/>
                    <a:pt x="946" y="875"/>
                  </a:cubicBezTo>
                  <a:cubicBezTo>
                    <a:pt x="1051" y="796"/>
                    <a:pt x="1201" y="816"/>
                    <a:pt x="1280" y="921"/>
                  </a:cubicBezTo>
                  <a:close/>
                  <a:moveTo>
                    <a:pt x="0" y="851"/>
                  </a:moveTo>
                  <a:cubicBezTo>
                    <a:pt x="217" y="914"/>
                    <a:pt x="217" y="914"/>
                    <a:pt x="217" y="914"/>
                  </a:cubicBezTo>
                  <a:cubicBezTo>
                    <a:pt x="286" y="678"/>
                    <a:pt x="401" y="506"/>
                    <a:pt x="562" y="394"/>
                  </a:cubicBezTo>
                  <a:cubicBezTo>
                    <a:pt x="726" y="281"/>
                    <a:pt x="940" y="227"/>
                    <a:pt x="1202" y="230"/>
                  </a:cubicBezTo>
                  <a:cubicBezTo>
                    <a:pt x="1204" y="4"/>
                    <a:pt x="1204" y="4"/>
                    <a:pt x="1204" y="4"/>
                  </a:cubicBezTo>
                  <a:cubicBezTo>
                    <a:pt x="894" y="0"/>
                    <a:pt x="636" y="68"/>
                    <a:pt x="434" y="208"/>
                  </a:cubicBezTo>
                  <a:cubicBezTo>
                    <a:pt x="229" y="350"/>
                    <a:pt x="84" y="564"/>
                    <a:pt x="0" y="851"/>
                  </a:cubicBezTo>
                  <a:close/>
                  <a:moveTo>
                    <a:pt x="447" y="899"/>
                  </a:moveTo>
                  <a:cubicBezTo>
                    <a:pt x="665" y="962"/>
                    <a:pt x="665" y="962"/>
                    <a:pt x="665" y="962"/>
                  </a:cubicBezTo>
                  <a:cubicBezTo>
                    <a:pt x="698" y="848"/>
                    <a:pt x="753" y="765"/>
                    <a:pt x="830" y="712"/>
                  </a:cubicBezTo>
                  <a:cubicBezTo>
                    <a:pt x="908" y="657"/>
                    <a:pt x="1013" y="631"/>
                    <a:pt x="1143" y="633"/>
                  </a:cubicBezTo>
                  <a:cubicBezTo>
                    <a:pt x="1145" y="406"/>
                    <a:pt x="1145" y="406"/>
                    <a:pt x="1145" y="406"/>
                  </a:cubicBezTo>
                  <a:cubicBezTo>
                    <a:pt x="967" y="405"/>
                    <a:pt x="819" y="444"/>
                    <a:pt x="701" y="526"/>
                  </a:cubicBezTo>
                  <a:cubicBezTo>
                    <a:pt x="581" y="609"/>
                    <a:pt x="496" y="733"/>
                    <a:pt x="447" y="899"/>
                  </a:cubicBezTo>
                  <a:close/>
                  <a:moveTo>
                    <a:pt x="2527" y="3044"/>
                  </a:moveTo>
                  <a:cubicBezTo>
                    <a:pt x="1970" y="2452"/>
                    <a:pt x="1970" y="2452"/>
                    <a:pt x="1970" y="2452"/>
                  </a:cubicBezTo>
                  <a:cubicBezTo>
                    <a:pt x="1967" y="2453"/>
                    <a:pt x="1967" y="2453"/>
                    <a:pt x="1967" y="2453"/>
                  </a:cubicBezTo>
                  <a:cubicBezTo>
                    <a:pt x="1967" y="3044"/>
                    <a:pt x="1967" y="3044"/>
                    <a:pt x="1967" y="3044"/>
                  </a:cubicBezTo>
                  <a:lnTo>
                    <a:pt x="2527" y="3044"/>
                  </a:lnTo>
                  <a:close/>
                </a:path>
              </a:pathLst>
            </a:custGeom>
            <a:solidFill>
              <a:srgbClr val="2E82CB"/>
            </a:solidFill>
            <a:ln>
              <a:noFill/>
            </a:ln>
            <a:extLst>
              <a:ext uri="{91240B29-F687-4F45-9708-019B960494DF}">
                <a14:hiddenLine xmlns:a14="http://schemas.microsoft.com/office/drawing/2010/main" w="9525">
                  <a:solidFill>
                    <a:srgbClr val="000000"/>
                  </a:solidFill>
                  <a:round/>
                </a14:hiddenLine>
              </a:ext>
            </a:extLst>
          </p:spPr>
          <p:txBody>
            <a:bodyPr anchor="ctr" anchorCtr="1">
              <a:normAutofit/>
            </a:bodyPr>
            <a:p>
              <a:endParaRPr lang="zh-CN" altLang="en-US" sz="1200">
                <a:sym typeface="Arial" panose="020B0604020202020204" pitchFamily="34" charset="0"/>
              </a:endParaRPr>
            </a:p>
          </p:txBody>
        </p:sp>
        <p:grpSp>
          <p:nvGrpSpPr>
            <p:cNvPr id="23" name="组合 22"/>
            <p:cNvGrpSpPr/>
            <p:nvPr/>
          </p:nvGrpSpPr>
          <p:grpSpPr>
            <a:xfrm rot="10800000" flipH="1">
              <a:off x="5751149" y="1844703"/>
              <a:ext cx="260298" cy="385491"/>
              <a:chOff x="3099646" y="1492209"/>
              <a:chExt cx="1496171" cy="2215770"/>
            </a:xfrm>
            <a:solidFill>
              <a:srgbClr val="E7E6E6">
                <a:lumMod val="50000"/>
              </a:srgbClr>
            </a:solidFill>
          </p:grpSpPr>
          <p:grpSp>
            <p:nvGrpSpPr>
              <p:cNvPr id="18" name="组合 17"/>
              <p:cNvGrpSpPr/>
              <p:nvPr/>
            </p:nvGrpSpPr>
            <p:grpSpPr>
              <a:xfrm>
                <a:off x="3099646" y="1492209"/>
                <a:ext cx="1481447" cy="1418552"/>
                <a:chOff x="3099646" y="1492209"/>
                <a:chExt cx="1481447" cy="1418552"/>
              </a:xfrm>
              <a:grpFill/>
            </p:grpSpPr>
            <p:sp>
              <p:nvSpPr>
                <p:cNvPr id="4" name="椭圆 3"/>
                <p:cNvSpPr/>
                <p:nvPr>
                  <p:custDataLst>
                    <p:tags r:id="rId9"/>
                  </p:custDataLst>
                </p:nvPr>
              </p:nvSpPr>
              <p:spPr>
                <a:xfrm>
                  <a:off x="3099646" y="2346397"/>
                  <a:ext cx="564364" cy="564364"/>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200">
                    <a:sym typeface="Arial" panose="020B0604020202020204" pitchFamily="34" charset="0"/>
                  </a:endParaRPr>
                </a:p>
              </p:txBody>
            </p:sp>
            <p:sp>
              <p:nvSpPr>
                <p:cNvPr id="16" name="椭圆 15"/>
                <p:cNvSpPr/>
                <p:nvPr>
                  <p:custDataLst>
                    <p:tags r:id="rId10"/>
                  </p:custDataLst>
                </p:nvPr>
              </p:nvSpPr>
              <p:spPr>
                <a:xfrm>
                  <a:off x="4240947" y="1492209"/>
                  <a:ext cx="340146" cy="340146"/>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200">
                    <a:sym typeface="Arial" panose="020B0604020202020204" pitchFamily="34" charset="0"/>
                  </a:endParaRPr>
                </a:p>
              </p:txBody>
            </p:sp>
            <p:sp>
              <p:nvSpPr>
                <p:cNvPr id="17" name="椭圆 16"/>
                <p:cNvSpPr/>
                <p:nvPr>
                  <p:custDataLst>
                    <p:tags r:id="rId11"/>
                  </p:custDataLst>
                </p:nvPr>
              </p:nvSpPr>
              <p:spPr>
                <a:xfrm>
                  <a:off x="3691276" y="1859871"/>
                  <a:ext cx="461347" cy="461351"/>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200">
                    <a:sym typeface="Arial" panose="020B0604020202020204" pitchFamily="34" charset="0"/>
                  </a:endParaRPr>
                </a:p>
              </p:txBody>
            </p:sp>
          </p:grpSp>
          <p:grpSp>
            <p:nvGrpSpPr>
              <p:cNvPr id="19" name="组合 18"/>
              <p:cNvGrpSpPr/>
              <p:nvPr/>
            </p:nvGrpSpPr>
            <p:grpSpPr>
              <a:xfrm flipV="1">
                <a:off x="3705997" y="2928381"/>
                <a:ext cx="889820" cy="779598"/>
                <a:chOff x="3691279" y="1544086"/>
                <a:chExt cx="889820" cy="779598"/>
              </a:xfrm>
              <a:grpFill/>
            </p:grpSpPr>
            <p:sp>
              <p:nvSpPr>
                <p:cNvPr id="21" name="椭圆 20"/>
                <p:cNvSpPr/>
                <p:nvPr>
                  <p:custDataLst>
                    <p:tags r:id="rId12"/>
                  </p:custDataLst>
                </p:nvPr>
              </p:nvSpPr>
              <p:spPr>
                <a:xfrm>
                  <a:off x="4240940" y="1544086"/>
                  <a:ext cx="340159" cy="340159"/>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200">
                    <a:sym typeface="Arial" panose="020B0604020202020204" pitchFamily="34" charset="0"/>
                  </a:endParaRPr>
                </a:p>
              </p:txBody>
            </p:sp>
            <p:sp>
              <p:nvSpPr>
                <p:cNvPr id="22" name="椭圆 21"/>
                <p:cNvSpPr/>
                <p:nvPr>
                  <p:custDataLst>
                    <p:tags r:id="rId13"/>
                  </p:custDataLst>
                </p:nvPr>
              </p:nvSpPr>
              <p:spPr>
                <a:xfrm>
                  <a:off x="3691279" y="1862339"/>
                  <a:ext cx="461346" cy="461345"/>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200">
                    <a:sym typeface="Arial" panose="020B0604020202020204" pitchFamily="34" charset="0"/>
                  </a:endParaRPr>
                </a:p>
              </p:txBody>
            </p:sp>
          </p:grpSp>
        </p:grpSp>
      </p:grpSp>
      <p:grpSp>
        <p:nvGrpSpPr>
          <p:cNvPr id="115" name="组合 114"/>
          <p:cNvGrpSpPr/>
          <p:nvPr>
            <p:custDataLst>
              <p:tags r:id="rId14"/>
            </p:custDataLst>
          </p:nvPr>
        </p:nvGrpSpPr>
        <p:grpSpPr>
          <a:xfrm>
            <a:off x="4606296" y="3003191"/>
            <a:ext cx="1562770" cy="847931"/>
            <a:chOff x="5171607" y="5164471"/>
            <a:chExt cx="1827356" cy="991490"/>
          </a:xfrm>
        </p:grpSpPr>
        <p:sp>
          <p:nvSpPr>
            <p:cNvPr id="37" name="圆角矩形 36"/>
            <p:cNvSpPr/>
            <p:nvPr>
              <p:custDataLst>
                <p:tags r:id="rId15"/>
              </p:custDataLst>
            </p:nvPr>
          </p:nvSpPr>
          <p:spPr>
            <a:xfrm>
              <a:off x="5361855" y="5299082"/>
              <a:ext cx="1637108" cy="856879"/>
            </a:xfrm>
            <a:prstGeom prst="roundRect">
              <a:avLst>
                <a:gd name="adj" fmla="val 50000"/>
              </a:avLst>
            </a:prstGeom>
            <a:solidFill>
              <a:srgbClr val="396362"/>
            </a:solidFill>
            <a:ln w="28575">
              <a:solidFill>
                <a:sysClr val="window" lastClr="FFFFFF"/>
              </a:solidFill>
            </a:ln>
            <a:effectLst>
              <a:innerShdw blurRad="63500" dist="50800" dir="2700000">
                <a:prstClr val="black">
                  <a:alpha val="50000"/>
                </a:prstClr>
              </a:innerShdw>
            </a:effectLst>
          </p:spPr>
          <p:style>
            <a:lnRef idx="2">
              <a:srgbClr val="2E82CB">
                <a:shade val="50000"/>
              </a:srgbClr>
            </a:lnRef>
            <a:fillRef idx="1">
              <a:srgbClr val="2E82CB"/>
            </a:fillRef>
            <a:effectRef idx="0">
              <a:srgbClr val="2E82CB"/>
            </a:effectRef>
            <a:fontRef idx="minor">
              <a:sysClr val="window" lastClr="FFFFFF"/>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sym typeface="Arial" panose="020B0604020202020204" pitchFamily="34" charset="0"/>
              </a:endParaRPr>
            </a:p>
          </p:txBody>
        </p:sp>
        <p:sp>
          <p:nvSpPr>
            <p:cNvPr id="9" name="圆角矩形 8"/>
            <p:cNvSpPr/>
            <p:nvPr>
              <p:custDataLst>
                <p:tags r:id="rId16"/>
              </p:custDataLst>
            </p:nvPr>
          </p:nvSpPr>
          <p:spPr>
            <a:xfrm>
              <a:off x="5171607" y="5164471"/>
              <a:ext cx="1637108" cy="856879"/>
            </a:xfrm>
            <a:prstGeom prst="roundRect">
              <a:avLst>
                <a:gd name="adj" fmla="val 50000"/>
              </a:avLst>
            </a:prstGeom>
            <a:gradFill>
              <a:gsLst>
                <a:gs pos="0">
                  <a:sysClr val="window" lastClr="FFFFFF">
                    <a:lumMod val="95000"/>
                  </a:sysClr>
                </a:gs>
                <a:gs pos="100000">
                  <a:sysClr val="window" lastClr="FFFFFF"/>
                </a:gs>
              </a:gsLst>
              <a:lin ang="2700000" scaled="0"/>
            </a:gradFill>
            <a:ln>
              <a:noFill/>
            </a:ln>
            <a:effectLst>
              <a:outerShdw blurRad="50800" dist="38100" dir="2700000" algn="tl" rotWithShape="0">
                <a:prstClr val="black">
                  <a:alpha val="40000"/>
                </a:prstClr>
              </a:outerShdw>
            </a:effectLst>
          </p:spPr>
          <p:style>
            <a:lnRef idx="2">
              <a:srgbClr val="2E82CB">
                <a:shade val="50000"/>
              </a:srgbClr>
            </a:lnRef>
            <a:fillRef idx="1">
              <a:srgbClr val="2E82CB"/>
            </a:fillRef>
            <a:effectRef idx="0">
              <a:srgbClr val="2E82CB"/>
            </a:effectRef>
            <a:fontRef idx="minor">
              <a:sysClr val="window" lastClr="FFFFFF"/>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sym typeface="Arial" panose="020B0604020202020204" pitchFamily="34" charset="0"/>
              </a:endParaRPr>
            </a:p>
          </p:txBody>
        </p:sp>
        <p:sp>
          <p:nvSpPr>
            <p:cNvPr id="74" name="文本框 73"/>
            <p:cNvSpPr txBox="1"/>
            <p:nvPr>
              <p:custDataLst>
                <p:tags r:id="rId17"/>
              </p:custDataLst>
            </p:nvPr>
          </p:nvSpPr>
          <p:spPr>
            <a:xfrm>
              <a:off x="5364527" y="5300523"/>
              <a:ext cx="434734" cy="584775"/>
            </a:xfrm>
            <a:prstGeom prst="rect">
              <a:avLst/>
            </a:prstGeom>
            <a:noFill/>
          </p:spPr>
          <p:txBody>
            <a:bodyPr wrap="none" rtlCol="0">
              <a:normAutofit lnSpcReduction="10000"/>
            </a:bodyPr>
            <a:p>
              <a:r>
                <a:rPr lang="en-US" sz="2400" b="1" smtClean="0">
                  <a:solidFill>
                    <a:srgbClr val="396362"/>
                  </a:solidFill>
                  <a:sym typeface="Arial" panose="020B0604020202020204" pitchFamily="34" charset="0"/>
                </a:rPr>
                <a:t>7</a:t>
              </a:r>
              <a:endParaRPr lang="en-US" sz="2400" b="1">
                <a:solidFill>
                  <a:srgbClr val="396362"/>
                </a:solidFill>
                <a:sym typeface="Arial" panose="020B0604020202020204" pitchFamily="34" charset="0"/>
              </a:endParaRPr>
            </a:p>
          </p:txBody>
        </p:sp>
        <p:grpSp>
          <p:nvGrpSpPr>
            <p:cNvPr id="75" name="组合 74"/>
            <p:cNvGrpSpPr/>
            <p:nvPr/>
          </p:nvGrpSpPr>
          <p:grpSpPr>
            <a:xfrm rot="10800000">
              <a:off x="5796105" y="5400164"/>
              <a:ext cx="260298" cy="385491"/>
              <a:chOff x="3099646" y="1492209"/>
              <a:chExt cx="1496171" cy="2215770"/>
            </a:xfrm>
            <a:solidFill>
              <a:srgbClr val="E7E6E6">
                <a:lumMod val="50000"/>
              </a:srgbClr>
            </a:solidFill>
          </p:grpSpPr>
          <p:grpSp>
            <p:nvGrpSpPr>
              <p:cNvPr id="76" name="组合 75"/>
              <p:cNvGrpSpPr/>
              <p:nvPr/>
            </p:nvGrpSpPr>
            <p:grpSpPr>
              <a:xfrm>
                <a:off x="3099646" y="1492209"/>
                <a:ext cx="1481447" cy="1418552"/>
                <a:chOff x="3099646" y="1492209"/>
                <a:chExt cx="1481447" cy="1418552"/>
              </a:xfrm>
              <a:grpFill/>
            </p:grpSpPr>
            <p:sp>
              <p:nvSpPr>
                <p:cNvPr id="80" name="椭圆 79"/>
                <p:cNvSpPr/>
                <p:nvPr>
                  <p:custDataLst>
                    <p:tags r:id="rId18"/>
                  </p:custDataLst>
                </p:nvPr>
              </p:nvSpPr>
              <p:spPr>
                <a:xfrm>
                  <a:off x="3099646" y="2346397"/>
                  <a:ext cx="564364" cy="564364"/>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81" name="椭圆 80"/>
                <p:cNvSpPr/>
                <p:nvPr>
                  <p:custDataLst>
                    <p:tags r:id="rId19"/>
                  </p:custDataLst>
                </p:nvPr>
              </p:nvSpPr>
              <p:spPr>
                <a:xfrm>
                  <a:off x="4240947" y="1492209"/>
                  <a:ext cx="340146" cy="340146"/>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82" name="椭圆 81"/>
                <p:cNvSpPr/>
                <p:nvPr>
                  <p:custDataLst>
                    <p:tags r:id="rId20"/>
                  </p:custDataLst>
                </p:nvPr>
              </p:nvSpPr>
              <p:spPr>
                <a:xfrm>
                  <a:off x="3691276" y="1859871"/>
                  <a:ext cx="461347" cy="461351"/>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grpSp>
          <p:grpSp>
            <p:nvGrpSpPr>
              <p:cNvPr id="77" name="组合 76"/>
              <p:cNvGrpSpPr/>
              <p:nvPr/>
            </p:nvGrpSpPr>
            <p:grpSpPr>
              <a:xfrm flipV="1">
                <a:off x="3705997" y="2928381"/>
                <a:ext cx="889820" cy="779598"/>
                <a:chOff x="3691279" y="1544086"/>
                <a:chExt cx="889820" cy="779598"/>
              </a:xfrm>
              <a:grpFill/>
            </p:grpSpPr>
            <p:sp>
              <p:nvSpPr>
                <p:cNvPr id="78" name="椭圆 77"/>
                <p:cNvSpPr/>
                <p:nvPr>
                  <p:custDataLst>
                    <p:tags r:id="rId21"/>
                  </p:custDataLst>
                </p:nvPr>
              </p:nvSpPr>
              <p:spPr>
                <a:xfrm>
                  <a:off x="4240940" y="1544086"/>
                  <a:ext cx="340159" cy="340159"/>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79" name="椭圆 78"/>
                <p:cNvSpPr/>
                <p:nvPr>
                  <p:custDataLst>
                    <p:tags r:id="rId22"/>
                  </p:custDataLst>
                </p:nvPr>
              </p:nvSpPr>
              <p:spPr>
                <a:xfrm>
                  <a:off x="3691279" y="1862339"/>
                  <a:ext cx="461346" cy="461345"/>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grpSp>
        </p:grpSp>
        <p:sp>
          <p:nvSpPr>
            <p:cNvPr id="89" name="KSO_Shape"/>
            <p:cNvSpPr/>
            <p:nvPr>
              <p:custDataLst>
                <p:tags r:id="rId23"/>
              </p:custDataLst>
            </p:nvPr>
          </p:nvSpPr>
          <p:spPr bwMode="auto">
            <a:xfrm>
              <a:off x="6127917" y="5347938"/>
              <a:ext cx="561005" cy="489944"/>
            </a:xfrm>
            <a:custGeom>
              <a:avLst/>
              <a:gdLst>
                <a:gd name="T0" fmla="*/ 293283150 w 6361"/>
                <a:gd name="T1" fmla="*/ 212252054 h 5554"/>
                <a:gd name="T2" fmla="*/ 271937028 w 6361"/>
                <a:gd name="T3" fmla="*/ 183646839 h 5554"/>
                <a:gd name="T4" fmla="*/ 259380679 w 6361"/>
                <a:gd name="T5" fmla="*/ 149392412 h 5554"/>
                <a:gd name="T6" fmla="*/ 257228008 w 6361"/>
                <a:gd name="T7" fmla="*/ 114868989 h 5554"/>
                <a:gd name="T8" fmla="*/ 265569159 w 6361"/>
                <a:gd name="T9" fmla="*/ 78731292 h 5554"/>
                <a:gd name="T10" fmla="*/ 283417341 w 6361"/>
                <a:gd name="T11" fmla="*/ 47615549 h 5554"/>
                <a:gd name="T12" fmla="*/ 306825990 w 6361"/>
                <a:gd name="T13" fmla="*/ 24749410 h 5554"/>
                <a:gd name="T14" fmla="*/ 338486246 w 6361"/>
                <a:gd name="T15" fmla="*/ 7532481 h 5554"/>
                <a:gd name="T16" fmla="*/ 374810322 w 6361"/>
                <a:gd name="T17" fmla="*/ 179430 h 5554"/>
                <a:gd name="T18" fmla="*/ 409250961 w 6361"/>
                <a:gd name="T19" fmla="*/ 3228249 h 5554"/>
                <a:gd name="T20" fmla="*/ 443063588 w 6361"/>
                <a:gd name="T21" fmla="*/ 16499507 h 5554"/>
                <a:gd name="T22" fmla="*/ 469163077 w 6361"/>
                <a:gd name="T23" fmla="*/ 36496258 h 5554"/>
                <a:gd name="T24" fmla="*/ 490509199 w 6361"/>
                <a:gd name="T25" fmla="*/ 65101474 h 5554"/>
                <a:gd name="T26" fmla="*/ 502976003 w 6361"/>
                <a:gd name="T27" fmla="*/ 99266035 h 5554"/>
                <a:gd name="T28" fmla="*/ 505128374 w 6361"/>
                <a:gd name="T29" fmla="*/ 133968888 h 5554"/>
                <a:gd name="T30" fmla="*/ 496877068 w 6361"/>
                <a:gd name="T31" fmla="*/ 169927155 h 5554"/>
                <a:gd name="T32" fmla="*/ 478939341 w 6361"/>
                <a:gd name="T33" fmla="*/ 201132763 h 5554"/>
                <a:gd name="T34" fmla="*/ 445395648 w 6361"/>
                <a:gd name="T35" fmla="*/ 230903827 h 5554"/>
                <a:gd name="T36" fmla="*/ 493737906 w 6361"/>
                <a:gd name="T37" fmla="*/ 469160405 h 5554"/>
                <a:gd name="T38" fmla="*/ 488894696 w 6361"/>
                <a:gd name="T39" fmla="*/ 485211485 h 5554"/>
                <a:gd name="T40" fmla="*/ 476069113 w 6361"/>
                <a:gd name="T41" fmla="*/ 495792785 h 5554"/>
                <a:gd name="T42" fmla="*/ 139825083 w 6361"/>
                <a:gd name="T43" fmla="*/ 497945051 h 5554"/>
                <a:gd name="T44" fmla="*/ 124398507 w 6361"/>
                <a:gd name="T45" fmla="*/ 491488553 h 5554"/>
                <a:gd name="T46" fmla="*/ 115070865 w 6361"/>
                <a:gd name="T47" fmla="*/ 477679303 h 5554"/>
                <a:gd name="T48" fmla="*/ 40539574 w 6361"/>
                <a:gd name="T49" fmla="*/ 287755397 h 5554"/>
                <a:gd name="T50" fmla="*/ 116954601 w 6361"/>
                <a:gd name="T51" fmla="*/ 251617700 h 5554"/>
                <a:gd name="T52" fmla="*/ 113187427 w 6361"/>
                <a:gd name="T53" fmla="*/ 235566620 h 5554"/>
                <a:gd name="T54" fmla="*/ 79912968 w 6361"/>
                <a:gd name="T55" fmla="*/ 200774202 h 5554"/>
                <a:gd name="T56" fmla="*/ 68881278 w 6361"/>
                <a:gd name="T57" fmla="*/ 161767117 h 5554"/>
                <a:gd name="T58" fmla="*/ 71661362 w 6361"/>
                <a:gd name="T59" fmla="*/ 134237884 h 5554"/>
                <a:gd name="T60" fmla="*/ 95608479 w 6361"/>
                <a:gd name="T61" fmla="*/ 92361411 h 5554"/>
                <a:gd name="T62" fmla="*/ 141887910 w 6361"/>
                <a:gd name="T63" fmla="*/ 67432870 h 5554"/>
                <a:gd name="T64" fmla="*/ 167449230 w 6361"/>
                <a:gd name="T65" fmla="*/ 65818896 h 5554"/>
                <a:gd name="T66" fmla="*/ 207898960 w 6361"/>
                <a:gd name="T67" fmla="*/ 78731292 h 5554"/>
                <a:gd name="T68" fmla="*/ 240904785 w 6361"/>
                <a:gd name="T69" fmla="*/ 113524010 h 5554"/>
                <a:gd name="T70" fmla="*/ 251846630 w 6361"/>
                <a:gd name="T71" fmla="*/ 152351665 h 5554"/>
                <a:gd name="T72" fmla="*/ 249156091 w 6361"/>
                <a:gd name="T73" fmla="*/ 180060028 h 5554"/>
                <a:gd name="T74" fmla="*/ 225119429 w 6361"/>
                <a:gd name="T75" fmla="*/ 221846936 h 5554"/>
                <a:gd name="T76" fmla="*/ 397950038 w 6361"/>
                <a:gd name="T77" fmla="*/ 210638079 h 5554"/>
                <a:gd name="T78" fmla="*/ 430955563 w 6361"/>
                <a:gd name="T79" fmla="*/ 196828531 h 5554"/>
                <a:gd name="T80" fmla="*/ 296332468 w 6361"/>
                <a:gd name="T81" fmla="*/ 101507867 h 5554"/>
                <a:gd name="T82" fmla="*/ 294717965 w 6361"/>
                <a:gd name="T83" fmla="*/ 140245956 h 5554"/>
                <a:gd name="T84" fmla="*/ 357679697 w 6361"/>
                <a:gd name="T85" fmla="*/ 39724507 h 5554"/>
                <a:gd name="T86" fmla="*/ 323777226 w 6361"/>
                <a:gd name="T87" fmla="*/ 57837988 h 5554"/>
                <a:gd name="T88" fmla="*/ 466831316 w 6361"/>
                <a:gd name="T89" fmla="*/ 144101762 h 5554"/>
                <a:gd name="T90" fmla="*/ 466831316 w 6361"/>
                <a:gd name="T91" fmla="*/ 104556685 h 5554"/>
                <a:gd name="T92" fmla="*/ 326198831 w 6361"/>
                <a:gd name="T93" fmla="*/ 192883159 h 5554"/>
                <a:gd name="T94" fmla="*/ 360908404 w 6361"/>
                <a:gd name="T95" fmla="*/ 209920658 h 5554"/>
                <a:gd name="T96" fmla="*/ 436068007 w 6361"/>
                <a:gd name="T97" fmla="*/ 55775587 h 5554"/>
                <a:gd name="T98" fmla="*/ 401178745 w 6361"/>
                <a:gd name="T99" fmla="*/ 38738089 h 5554"/>
                <a:gd name="T100" fmla="*/ 184400466 w 6361"/>
                <a:gd name="T101" fmla="*/ 217273708 h 5554"/>
                <a:gd name="T102" fmla="*/ 206194912 w 6361"/>
                <a:gd name="T103" fmla="*/ 202836603 h 5554"/>
                <a:gd name="T104" fmla="*/ 95698024 w 6361"/>
                <a:gd name="T105" fmla="*/ 154683062 h 5554"/>
                <a:gd name="T106" fmla="*/ 135340652 w 6361"/>
                <a:gd name="T107" fmla="*/ 159256290 h 5554"/>
                <a:gd name="T108" fmla="*/ 129690340 w 6361"/>
                <a:gd name="T109" fmla="*/ 100073322 h 5554"/>
                <a:gd name="T110" fmla="*/ 110317499 w 6361"/>
                <a:gd name="T111" fmla="*/ 116124403 h 5554"/>
                <a:gd name="T112" fmla="*/ 225119429 w 6361"/>
                <a:gd name="T113" fmla="*/ 157104323 h 5554"/>
                <a:gd name="T114" fmla="*/ 112828649 w 6361"/>
                <a:gd name="T115" fmla="*/ 201043197 h 5554"/>
                <a:gd name="T116" fmla="*/ 131842711 w 6361"/>
                <a:gd name="T117" fmla="*/ 215211307 h 5554"/>
                <a:gd name="T118" fmla="*/ 210320565 w 6361"/>
                <a:gd name="T119" fmla="*/ 115855407 h 5554"/>
                <a:gd name="T120" fmla="*/ 188795353 w 6361"/>
                <a:gd name="T121" fmla="*/ 98907474 h 5554"/>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6361" h="5554">
                  <a:moveTo>
                    <a:pt x="2311" y="2629"/>
                  </a:moveTo>
                  <a:lnTo>
                    <a:pt x="3634" y="2629"/>
                  </a:lnTo>
                  <a:lnTo>
                    <a:pt x="3584" y="2603"/>
                  </a:lnTo>
                  <a:lnTo>
                    <a:pt x="3535" y="2575"/>
                  </a:lnTo>
                  <a:lnTo>
                    <a:pt x="3487" y="2544"/>
                  </a:lnTo>
                  <a:lnTo>
                    <a:pt x="3441" y="2512"/>
                  </a:lnTo>
                  <a:lnTo>
                    <a:pt x="3396" y="2479"/>
                  </a:lnTo>
                  <a:lnTo>
                    <a:pt x="3352" y="2443"/>
                  </a:lnTo>
                  <a:lnTo>
                    <a:pt x="3311" y="2406"/>
                  </a:lnTo>
                  <a:lnTo>
                    <a:pt x="3270" y="2367"/>
                  </a:lnTo>
                  <a:lnTo>
                    <a:pt x="3247" y="2343"/>
                  </a:lnTo>
                  <a:lnTo>
                    <a:pt x="3224" y="2318"/>
                  </a:lnTo>
                  <a:lnTo>
                    <a:pt x="3202" y="2294"/>
                  </a:lnTo>
                  <a:lnTo>
                    <a:pt x="3181" y="2268"/>
                  </a:lnTo>
                  <a:lnTo>
                    <a:pt x="3160" y="2243"/>
                  </a:lnTo>
                  <a:lnTo>
                    <a:pt x="3139" y="2216"/>
                  </a:lnTo>
                  <a:lnTo>
                    <a:pt x="3120" y="2190"/>
                  </a:lnTo>
                  <a:lnTo>
                    <a:pt x="3101" y="2162"/>
                  </a:lnTo>
                  <a:lnTo>
                    <a:pt x="3083" y="2134"/>
                  </a:lnTo>
                  <a:lnTo>
                    <a:pt x="3065" y="2106"/>
                  </a:lnTo>
                  <a:lnTo>
                    <a:pt x="3048" y="2077"/>
                  </a:lnTo>
                  <a:lnTo>
                    <a:pt x="3032" y="2048"/>
                  </a:lnTo>
                  <a:lnTo>
                    <a:pt x="3016" y="2018"/>
                  </a:lnTo>
                  <a:lnTo>
                    <a:pt x="3001" y="1987"/>
                  </a:lnTo>
                  <a:lnTo>
                    <a:pt x="2986" y="1958"/>
                  </a:lnTo>
                  <a:lnTo>
                    <a:pt x="2973" y="1927"/>
                  </a:lnTo>
                  <a:lnTo>
                    <a:pt x="2961" y="1895"/>
                  </a:lnTo>
                  <a:lnTo>
                    <a:pt x="2948" y="1864"/>
                  </a:lnTo>
                  <a:lnTo>
                    <a:pt x="2937" y="1832"/>
                  </a:lnTo>
                  <a:lnTo>
                    <a:pt x="2926" y="1799"/>
                  </a:lnTo>
                  <a:lnTo>
                    <a:pt x="2917" y="1766"/>
                  </a:lnTo>
                  <a:lnTo>
                    <a:pt x="2907" y="1733"/>
                  </a:lnTo>
                  <a:lnTo>
                    <a:pt x="2900" y="1700"/>
                  </a:lnTo>
                  <a:lnTo>
                    <a:pt x="2892" y="1666"/>
                  </a:lnTo>
                  <a:lnTo>
                    <a:pt x="2886" y="1632"/>
                  </a:lnTo>
                  <a:lnTo>
                    <a:pt x="2880" y="1598"/>
                  </a:lnTo>
                  <a:lnTo>
                    <a:pt x="2875" y="1564"/>
                  </a:lnTo>
                  <a:lnTo>
                    <a:pt x="2871" y="1529"/>
                  </a:lnTo>
                  <a:lnTo>
                    <a:pt x="2868" y="1494"/>
                  </a:lnTo>
                  <a:lnTo>
                    <a:pt x="2866" y="1458"/>
                  </a:lnTo>
                  <a:lnTo>
                    <a:pt x="2865" y="1422"/>
                  </a:lnTo>
                  <a:lnTo>
                    <a:pt x="2864" y="1387"/>
                  </a:lnTo>
                  <a:lnTo>
                    <a:pt x="2865" y="1351"/>
                  </a:lnTo>
                  <a:lnTo>
                    <a:pt x="2866" y="1316"/>
                  </a:lnTo>
                  <a:lnTo>
                    <a:pt x="2868" y="1281"/>
                  </a:lnTo>
                  <a:lnTo>
                    <a:pt x="2871" y="1246"/>
                  </a:lnTo>
                  <a:lnTo>
                    <a:pt x="2875" y="1210"/>
                  </a:lnTo>
                  <a:lnTo>
                    <a:pt x="2880" y="1175"/>
                  </a:lnTo>
                  <a:lnTo>
                    <a:pt x="2886" y="1141"/>
                  </a:lnTo>
                  <a:lnTo>
                    <a:pt x="2892" y="1107"/>
                  </a:lnTo>
                  <a:lnTo>
                    <a:pt x="2900" y="1074"/>
                  </a:lnTo>
                  <a:lnTo>
                    <a:pt x="2907" y="1040"/>
                  </a:lnTo>
                  <a:lnTo>
                    <a:pt x="2917" y="1007"/>
                  </a:lnTo>
                  <a:lnTo>
                    <a:pt x="2926" y="975"/>
                  </a:lnTo>
                  <a:lnTo>
                    <a:pt x="2937" y="942"/>
                  </a:lnTo>
                  <a:lnTo>
                    <a:pt x="2948" y="910"/>
                  </a:lnTo>
                  <a:lnTo>
                    <a:pt x="2961" y="878"/>
                  </a:lnTo>
                  <a:lnTo>
                    <a:pt x="2973" y="848"/>
                  </a:lnTo>
                  <a:lnTo>
                    <a:pt x="2986" y="817"/>
                  </a:lnTo>
                  <a:lnTo>
                    <a:pt x="3001" y="786"/>
                  </a:lnTo>
                  <a:lnTo>
                    <a:pt x="3016" y="756"/>
                  </a:lnTo>
                  <a:lnTo>
                    <a:pt x="3032" y="726"/>
                  </a:lnTo>
                  <a:lnTo>
                    <a:pt x="3048" y="697"/>
                  </a:lnTo>
                  <a:lnTo>
                    <a:pt x="3065" y="668"/>
                  </a:lnTo>
                  <a:lnTo>
                    <a:pt x="3083" y="640"/>
                  </a:lnTo>
                  <a:lnTo>
                    <a:pt x="3101" y="612"/>
                  </a:lnTo>
                  <a:lnTo>
                    <a:pt x="3120" y="585"/>
                  </a:lnTo>
                  <a:lnTo>
                    <a:pt x="3139" y="558"/>
                  </a:lnTo>
                  <a:lnTo>
                    <a:pt x="3160" y="531"/>
                  </a:lnTo>
                  <a:lnTo>
                    <a:pt x="3181" y="505"/>
                  </a:lnTo>
                  <a:lnTo>
                    <a:pt x="3202" y="480"/>
                  </a:lnTo>
                  <a:lnTo>
                    <a:pt x="3224" y="455"/>
                  </a:lnTo>
                  <a:lnTo>
                    <a:pt x="3247" y="430"/>
                  </a:lnTo>
                  <a:lnTo>
                    <a:pt x="3270" y="407"/>
                  </a:lnTo>
                  <a:lnTo>
                    <a:pt x="3294" y="383"/>
                  </a:lnTo>
                  <a:lnTo>
                    <a:pt x="3318" y="361"/>
                  </a:lnTo>
                  <a:lnTo>
                    <a:pt x="3343" y="339"/>
                  </a:lnTo>
                  <a:lnTo>
                    <a:pt x="3368" y="317"/>
                  </a:lnTo>
                  <a:lnTo>
                    <a:pt x="3395" y="296"/>
                  </a:lnTo>
                  <a:lnTo>
                    <a:pt x="3421" y="276"/>
                  </a:lnTo>
                  <a:lnTo>
                    <a:pt x="3448" y="257"/>
                  </a:lnTo>
                  <a:lnTo>
                    <a:pt x="3476" y="238"/>
                  </a:lnTo>
                  <a:lnTo>
                    <a:pt x="3503" y="220"/>
                  </a:lnTo>
                  <a:lnTo>
                    <a:pt x="3531" y="201"/>
                  </a:lnTo>
                  <a:lnTo>
                    <a:pt x="3561" y="184"/>
                  </a:lnTo>
                  <a:lnTo>
                    <a:pt x="3590" y="168"/>
                  </a:lnTo>
                  <a:lnTo>
                    <a:pt x="3619" y="153"/>
                  </a:lnTo>
                  <a:lnTo>
                    <a:pt x="3649" y="138"/>
                  </a:lnTo>
                  <a:lnTo>
                    <a:pt x="3680" y="123"/>
                  </a:lnTo>
                  <a:lnTo>
                    <a:pt x="3711" y="110"/>
                  </a:lnTo>
                  <a:lnTo>
                    <a:pt x="3742" y="97"/>
                  </a:lnTo>
                  <a:lnTo>
                    <a:pt x="3774" y="84"/>
                  </a:lnTo>
                  <a:lnTo>
                    <a:pt x="3806" y="74"/>
                  </a:lnTo>
                  <a:lnTo>
                    <a:pt x="3839" y="63"/>
                  </a:lnTo>
                  <a:lnTo>
                    <a:pt x="3870" y="54"/>
                  </a:lnTo>
                  <a:lnTo>
                    <a:pt x="3903" y="44"/>
                  </a:lnTo>
                  <a:lnTo>
                    <a:pt x="3938" y="36"/>
                  </a:lnTo>
                  <a:lnTo>
                    <a:pt x="3971" y="29"/>
                  </a:lnTo>
                  <a:lnTo>
                    <a:pt x="4005" y="23"/>
                  </a:lnTo>
                  <a:lnTo>
                    <a:pt x="4039" y="16"/>
                  </a:lnTo>
                  <a:lnTo>
                    <a:pt x="4074" y="12"/>
                  </a:lnTo>
                  <a:lnTo>
                    <a:pt x="4109" y="8"/>
                  </a:lnTo>
                  <a:lnTo>
                    <a:pt x="4144" y="5"/>
                  </a:lnTo>
                  <a:lnTo>
                    <a:pt x="4179" y="2"/>
                  </a:lnTo>
                  <a:lnTo>
                    <a:pt x="4214" y="1"/>
                  </a:lnTo>
                  <a:lnTo>
                    <a:pt x="4250" y="0"/>
                  </a:lnTo>
                  <a:lnTo>
                    <a:pt x="4286" y="1"/>
                  </a:lnTo>
                  <a:lnTo>
                    <a:pt x="4322" y="2"/>
                  </a:lnTo>
                  <a:lnTo>
                    <a:pt x="4357" y="5"/>
                  </a:lnTo>
                  <a:lnTo>
                    <a:pt x="4392" y="8"/>
                  </a:lnTo>
                  <a:lnTo>
                    <a:pt x="4427" y="12"/>
                  </a:lnTo>
                  <a:lnTo>
                    <a:pt x="4461" y="16"/>
                  </a:lnTo>
                  <a:lnTo>
                    <a:pt x="4495" y="23"/>
                  </a:lnTo>
                  <a:lnTo>
                    <a:pt x="4529" y="29"/>
                  </a:lnTo>
                  <a:lnTo>
                    <a:pt x="4563" y="36"/>
                  </a:lnTo>
                  <a:lnTo>
                    <a:pt x="4596" y="44"/>
                  </a:lnTo>
                  <a:lnTo>
                    <a:pt x="4629" y="54"/>
                  </a:lnTo>
                  <a:lnTo>
                    <a:pt x="4662" y="63"/>
                  </a:lnTo>
                  <a:lnTo>
                    <a:pt x="4695" y="74"/>
                  </a:lnTo>
                  <a:lnTo>
                    <a:pt x="4727" y="84"/>
                  </a:lnTo>
                  <a:lnTo>
                    <a:pt x="4758" y="97"/>
                  </a:lnTo>
                  <a:lnTo>
                    <a:pt x="4790" y="110"/>
                  </a:lnTo>
                  <a:lnTo>
                    <a:pt x="4821" y="123"/>
                  </a:lnTo>
                  <a:lnTo>
                    <a:pt x="4851" y="138"/>
                  </a:lnTo>
                  <a:lnTo>
                    <a:pt x="4882" y="153"/>
                  </a:lnTo>
                  <a:lnTo>
                    <a:pt x="4911" y="168"/>
                  </a:lnTo>
                  <a:lnTo>
                    <a:pt x="4940" y="184"/>
                  </a:lnTo>
                  <a:lnTo>
                    <a:pt x="4969" y="201"/>
                  </a:lnTo>
                  <a:lnTo>
                    <a:pt x="4998" y="220"/>
                  </a:lnTo>
                  <a:lnTo>
                    <a:pt x="5025" y="238"/>
                  </a:lnTo>
                  <a:lnTo>
                    <a:pt x="5053" y="257"/>
                  </a:lnTo>
                  <a:lnTo>
                    <a:pt x="5079" y="276"/>
                  </a:lnTo>
                  <a:lnTo>
                    <a:pt x="5106" y="296"/>
                  </a:lnTo>
                  <a:lnTo>
                    <a:pt x="5132" y="317"/>
                  </a:lnTo>
                  <a:lnTo>
                    <a:pt x="5157" y="339"/>
                  </a:lnTo>
                  <a:lnTo>
                    <a:pt x="5183" y="361"/>
                  </a:lnTo>
                  <a:lnTo>
                    <a:pt x="5206" y="383"/>
                  </a:lnTo>
                  <a:lnTo>
                    <a:pt x="5231" y="407"/>
                  </a:lnTo>
                  <a:lnTo>
                    <a:pt x="5254" y="430"/>
                  </a:lnTo>
                  <a:lnTo>
                    <a:pt x="5276" y="455"/>
                  </a:lnTo>
                  <a:lnTo>
                    <a:pt x="5299" y="480"/>
                  </a:lnTo>
                  <a:lnTo>
                    <a:pt x="5320" y="505"/>
                  </a:lnTo>
                  <a:lnTo>
                    <a:pt x="5340" y="531"/>
                  </a:lnTo>
                  <a:lnTo>
                    <a:pt x="5360" y="558"/>
                  </a:lnTo>
                  <a:lnTo>
                    <a:pt x="5381" y="585"/>
                  </a:lnTo>
                  <a:lnTo>
                    <a:pt x="5400" y="612"/>
                  </a:lnTo>
                  <a:lnTo>
                    <a:pt x="5418" y="640"/>
                  </a:lnTo>
                  <a:lnTo>
                    <a:pt x="5436" y="668"/>
                  </a:lnTo>
                  <a:lnTo>
                    <a:pt x="5453" y="697"/>
                  </a:lnTo>
                  <a:lnTo>
                    <a:pt x="5469" y="726"/>
                  </a:lnTo>
                  <a:lnTo>
                    <a:pt x="5485" y="756"/>
                  </a:lnTo>
                  <a:lnTo>
                    <a:pt x="5500" y="786"/>
                  </a:lnTo>
                  <a:lnTo>
                    <a:pt x="5514" y="817"/>
                  </a:lnTo>
                  <a:lnTo>
                    <a:pt x="5527" y="848"/>
                  </a:lnTo>
                  <a:lnTo>
                    <a:pt x="5540" y="878"/>
                  </a:lnTo>
                  <a:lnTo>
                    <a:pt x="5552" y="910"/>
                  </a:lnTo>
                  <a:lnTo>
                    <a:pt x="5564" y="942"/>
                  </a:lnTo>
                  <a:lnTo>
                    <a:pt x="5574" y="975"/>
                  </a:lnTo>
                  <a:lnTo>
                    <a:pt x="5584" y="1007"/>
                  </a:lnTo>
                  <a:lnTo>
                    <a:pt x="5592" y="1040"/>
                  </a:lnTo>
                  <a:lnTo>
                    <a:pt x="5601" y="1074"/>
                  </a:lnTo>
                  <a:lnTo>
                    <a:pt x="5608" y="1107"/>
                  </a:lnTo>
                  <a:lnTo>
                    <a:pt x="5615" y="1141"/>
                  </a:lnTo>
                  <a:lnTo>
                    <a:pt x="5620" y="1175"/>
                  </a:lnTo>
                  <a:lnTo>
                    <a:pt x="5625" y="1210"/>
                  </a:lnTo>
                  <a:lnTo>
                    <a:pt x="5629" y="1246"/>
                  </a:lnTo>
                  <a:lnTo>
                    <a:pt x="5632" y="1281"/>
                  </a:lnTo>
                  <a:lnTo>
                    <a:pt x="5635" y="1316"/>
                  </a:lnTo>
                  <a:lnTo>
                    <a:pt x="5636" y="1351"/>
                  </a:lnTo>
                  <a:lnTo>
                    <a:pt x="5636" y="1387"/>
                  </a:lnTo>
                  <a:lnTo>
                    <a:pt x="5636" y="1422"/>
                  </a:lnTo>
                  <a:lnTo>
                    <a:pt x="5635" y="1458"/>
                  </a:lnTo>
                  <a:lnTo>
                    <a:pt x="5632" y="1494"/>
                  </a:lnTo>
                  <a:lnTo>
                    <a:pt x="5629" y="1529"/>
                  </a:lnTo>
                  <a:lnTo>
                    <a:pt x="5625" y="1564"/>
                  </a:lnTo>
                  <a:lnTo>
                    <a:pt x="5620" y="1598"/>
                  </a:lnTo>
                  <a:lnTo>
                    <a:pt x="5615" y="1632"/>
                  </a:lnTo>
                  <a:lnTo>
                    <a:pt x="5608" y="1666"/>
                  </a:lnTo>
                  <a:lnTo>
                    <a:pt x="5601" y="1700"/>
                  </a:lnTo>
                  <a:lnTo>
                    <a:pt x="5592" y="1733"/>
                  </a:lnTo>
                  <a:lnTo>
                    <a:pt x="5584" y="1766"/>
                  </a:lnTo>
                  <a:lnTo>
                    <a:pt x="5574" y="1799"/>
                  </a:lnTo>
                  <a:lnTo>
                    <a:pt x="5564" y="1832"/>
                  </a:lnTo>
                  <a:lnTo>
                    <a:pt x="5552" y="1864"/>
                  </a:lnTo>
                  <a:lnTo>
                    <a:pt x="5540" y="1895"/>
                  </a:lnTo>
                  <a:lnTo>
                    <a:pt x="5527" y="1927"/>
                  </a:lnTo>
                  <a:lnTo>
                    <a:pt x="5514" y="1958"/>
                  </a:lnTo>
                  <a:lnTo>
                    <a:pt x="5500" y="1987"/>
                  </a:lnTo>
                  <a:lnTo>
                    <a:pt x="5485" y="2018"/>
                  </a:lnTo>
                  <a:lnTo>
                    <a:pt x="5469" y="2048"/>
                  </a:lnTo>
                  <a:lnTo>
                    <a:pt x="5453" y="2077"/>
                  </a:lnTo>
                  <a:lnTo>
                    <a:pt x="5436" y="2106"/>
                  </a:lnTo>
                  <a:lnTo>
                    <a:pt x="5418" y="2134"/>
                  </a:lnTo>
                  <a:lnTo>
                    <a:pt x="5400" y="2162"/>
                  </a:lnTo>
                  <a:lnTo>
                    <a:pt x="5381" y="2190"/>
                  </a:lnTo>
                  <a:lnTo>
                    <a:pt x="5360" y="2216"/>
                  </a:lnTo>
                  <a:lnTo>
                    <a:pt x="5340" y="2243"/>
                  </a:lnTo>
                  <a:lnTo>
                    <a:pt x="5320" y="2268"/>
                  </a:lnTo>
                  <a:lnTo>
                    <a:pt x="5299" y="2294"/>
                  </a:lnTo>
                  <a:lnTo>
                    <a:pt x="5276" y="2318"/>
                  </a:lnTo>
                  <a:lnTo>
                    <a:pt x="5254" y="2343"/>
                  </a:lnTo>
                  <a:lnTo>
                    <a:pt x="5231" y="2367"/>
                  </a:lnTo>
                  <a:lnTo>
                    <a:pt x="5190" y="2406"/>
                  </a:lnTo>
                  <a:lnTo>
                    <a:pt x="5148" y="2443"/>
                  </a:lnTo>
                  <a:lnTo>
                    <a:pt x="5104" y="2479"/>
                  </a:lnTo>
                  <a:lnTo>
                    <a:pt x="5059" y="2512"/>
                  </a:lnTo>
                  <a:lnTo>
                    <a:pt x="5013" y="2544"/>
                  </a:lnTo>
                  <a:lnTo>
                    <a:pt x="4966" y="2575"/>
                  </a:lnTo>
                  <a:lnTo>
                    <a:pt x="4917" y="2603"/>
                  </a:lnTo>
                  <a:lnTo>
                    <a:pt x="4867" y="2629"/>
                  </a:lnTo>
                  <a:lnTo>
                    <a:pt x="5114" y="2629"/>
                  </a:lnTo>
                  <a:lnTo>
                    <a:pt x="5697" y="2231"/>
                  </a:lnTo>
                  <a:lnTo>
                    <a:pt x="5629" y="2131"/>
                  </a:lnTo>
                  <a:lnTo>
                    <a:pt x="5853" y="1978"/>
                  </a:lnTo>
                  <a:lnTo>
                    <a:pt x="6361" y="2721"/>
                  </a:lnTo>
                  <a:lnTo>
                    <a:pt x="6135" y="2875"/>
                  </a:lnTo>
                  <a:lnTo>
                    <a:pt x="6057" y="2760"/>
                  </a:lnTo>
                  <a:lnTo>
                    <a:pt x="5505" y="3136"/>
                  </a:lnTo>
                  <a:lnTo>
                    <a:pt x="5505" y="5232"/>
                  </a:lnTo>
                  <a:lnTo>
                    <a:pt x="5505" y="5249"/>
                  </a:lnTo>
                  <a:lnTo>
                    <a:pt x="5504" y="5265"/>
                  </a:lnTo>
                  <a:lnTo>
                    <a:pt x="5502" y="5281"/>
                  </a:lnTo>
                  <a:lnTo>
                    <a:pt x="5499" y="5296"/>
                  </a:lnTo>
                  <a:lnTo>
                    <a:pt x="5496" y="5312"/>
                  </a:lnTo>
                  <a:lnTo>
                    <a:pt x="5491" y="5327"/>
                  </a:lnTo>
                  <a:lnTo>
                    <a:pt x="5486" y="5342"/>
                  </a:lnTo>
                  <a:lnTo>
                    <a:pt x="5481" y="5357"/>
                  </a:lnTo>
                  <a:lnTo>
                    <a:pt x="5473" y="5371"/>
                  </a:lnTo>
                  <a:lnTo>
                    <a:pt x="5467" y="5385"/>
                  </a:lnTo>
                  <a:lnTo>
                    <a:pt x="5458" y="5399"/>
                  </a:lnTo>
                  <a:lnTo>
                    <a:pt x="5451" y="5411"/>
                  </a:lnTo>
                  <a:lnTo>
                    <a:pt x="5441" y="5424"/>
                  </a:lnTo>
                  <a:lnTo>
                    <a:pt x="5432" y="5437"/>
                  </a:lnTo>
                  <a:lnTo>
                    <a:pt x="5421" y="5449"/>
                  </a:lnTo>
                  <a:lnTo>
                    <a:pt x="5410" y="5459"/>
                  </a:lnTo>
                  <a:lnTo>
                    <a:pt x="5400" y="5470"/>
                  </a:lnTo>
                  <a:lnTo>
                    <a:pt x="5388" y="5481"/>
                  </a:lnTo>
                  <a:lnTo>
                    <a:pt x="5375" y="5490"/>
                  </a:lnTo>
                  <a:lnTo>
                    <a:pt x="5364" y="5499"/>
                  </a:lnTo>
                  <a:lnTo>
                    <a:pt x="5350" y="5507"/>
                  </a:lnTo>
                  <a:lnTo>
                    <a:pt x="5337" y="5515"/>
                  </a:lnTo>
                  <a:lnTo>
                    <a:pt x="5322" y="5522"/>
                  </a:lnTo>
                  <a:lnTo>
                    <a:pt x="5308" y="5529"/>
                  </a:lnTo>
                  <a:lnTo>
                    <a:pt x="5293" y="5535"/>
                  </a:lnTo>
                  <a:lnTo>
                    <a:pt x="5278" y="5540"/>
                  </a:lnTo>
                  <a:lnTo>
                    <a:pt x="5264" y="5544"/>
                  </a:lnTo>
                  <a:lnTo>
                    <a:pt x="5248" y="5548"/>
                  </a:lnTo>
                  <a:lnTo>
                    <a:pt x="5232" y="5551"/>
                  </a:lnTo>
                  <a:lnTo>
                    <a:pt x="5216" y="5553"/>
                  </a:lnTo>
                  <a:lnTo>
                    <a:pt x="5200" y="5554"/>
                  </a:lnTo>
                  <a:lnTo>
                    <a:pt x="5183" y="5554"/>
                  </a:lnTo>
                  <a:lnTo>
                    <a:pt x="1592" y="5554"/>
                  </a:lnTo>
                  <a:lnTo>
                    <a:pt x="1575" y="5554"/>
                  </a:lnTo>
                  <a:lnTo>
                    <a:pt x="1559" y="5553"/>
                  </a:lnTo>
                  <a:lnTo>
                    <a:pt x="1543" y="5551"/>
                  </a:lnTo>
                  <a:lnTo>
                    <a:pt x="1527" y="5548"/>
                  </a:lnTo>
                  <a:lnTo>
                    <a:pt x="1511" y="5544"/>
                  </a:lnTo>
                  <a:lnTo>
                    <a:pt x="1496" y="5540"/>
                  </a:lnTo>
                  <a:lnTo>
                    <a:pt x="1481" y="5535"/>
                  </a:lnTo>
                  <a:lnTo>
                    <a:pt x="1466" y="5529"/>
                  </a:lnTo>
                  <a:lnTo>
                    <a:pt x="1451" y="5522"/>
                  </a:lnTo>
                  <a:lnTo>
                    <a:pt x="1438" y="5515"/>
                  </a:lnTo>
                  <a:lnTo>
                    <a:pt x="1425" y="5507"/>
                  </a:lnTo>
                  <a:lnTo>
                    <a:pt x="1411" y="5499"/>
                  </a:lnTo>
                  <a:lnTo>
                    <a:pt x="1398" y="5490"/>
                  </a:lnTo>
                  <a:lnTo>
                    <a:pt x="1387" y="5481"/>
                  </a:lnTo>
                  <a:lnTo>
                    <a:pt x="1375" y="5470"/>
                  </a:lnTo>
                  <a:lnTo>
                    <a:pt x="1363" y="5459"/>
                  </a:lnTo>
                  <a:lnTo>
                    <a:pt x="1352" y="5449"/>
                  </a:lnTo>
                  <a:lnTo>
                    <a:pt x="1343" y="5437"/>
                  </a:lnTo>
                  <a:lnTo>
                    <a:pt x="1333" y="5424"/>
                  </a:lnTo>
                  <a:lnTo>
                    <a:pt x="1324" y="5411"/>
                  </a:lnTo>
                  <a:lnTo>
                    <a:pt x="1315" y="5399"/>
                  </a:lnTo>
                  <a:lnTo>
                    <a:pt x="1308" y="5385"/>
                  </a:lnTo>
                  <a:lnTo>
                    <a:pt x="1300" y="5371"/>
                  </a:lnTo>
                  <a:lnTo>
                    <a:pt x="1294" y="5357"/>
                  </a:lnTo>
                  <a:lnTo>
                    <a:pt x="1289" y="5342"/>
                  </a:lnTo>
                  <a:lnTo>
                    <a:pt x="1283" y="5327"/>
                  </a:lnTo>
                  <a:lnTo>
                    <a:pt x="1279" y="5312"/>
                  </a:lnTo>
                  <a:lnTo>
                    <a:pt x="1276" y="5296"/>
                  </a:lnTo>
                  <a:lnTo>
                    <a:pt x="1273" y="5281"/>
                  </a:lnTo>
                  <a:lnTo>
                    <a:pt x="1271" y="5265"/>
                  </a:lnTo>
                  <a:lnTo>
                    <a:pt x="1269" y="5249"/>
                  </a:lnTo>
                  <a:lnTo>
                    <a:pt x="1268" y="5232"/>
                  </a:lnTo>
                  <a:lnTo>
                    <a:pt x="1268" y="4543"/>
                  </a:lnTo>
                  <a:lnTo>
                    <a:pt x="452" y="4543"/>
                  </a:lnTo>
                  <a:lnTo>
                    <a:pt x="452" y="4694"/>
                  </a:lnTo>
                  <a:lnTo>
                    <a:pt x="0" y="4694"/>
                  </a:lnTo>
                  <a:lnTo>
                    <a:pt x="0" y="3209"/>
                  </a:lnTo>
                  <a:lnTo>
                    <a:pt x="452" y="3209"/>
                  </a:lnTo>
                  <a:lnTo>
                    <a:pt x="452" y="3371"/>
                  </a:lnTo>
                  <a:lnTo>
                    <a:pt x="1268" y="3371"/>
                  </a:lnTo>
                  <a:lnTo>
                    <a:pt x="1268" y="2952"/>
                  </a:lnTo>
                  <a:lnTo>
                    <a:pt x="1269" y="2933"/>
                  </a:lnTo>
                  <a:lnTo>
                    <a:pt x="1272" y="2913"/>
                  </a:lnTo>
                  <a:lnTo>
                    <a:pt x="1274" y="2894"/>
                  </a:lnTo>
                  <a:lnTo>
                    <a:pt x="1278" y="2876"/>
                  </a:lnTo>
                  <a:lnTo>
                    <a:pt x="1283" y="2858"/>
                  </a:lnTo>
                  <a:lnTo>
                    <a:pt x="1289" y="2840"/>
                  </a:lnTo>
                  <a:lnTo>
                    <a:pt x="1296" y="2823"/>
                  </a:lnTo>
                  <a:lnTo>
                    <a:pt x="1304" y="2806"/>
                  </a:lnTo>
                  <a:lnTo>
                    <a:pt x="1312" y="2790"/>
                  </a:lnTo>
                  <a:lnTo>
                    <a:pt x="1322" y="2775"/>
                  </a:lnTo>
                  <a:lnTo>
                    <a:pt x="1332" y="2760"/>
                  </a:lnTo>
                  <a:lnTo>
                    <a:pt x="1344" y="2745"/>
                  </a:lnTo>
                  <a:lnTo>
                    <a:pt x="1356" y="2731"/>
                  </a:lnTo>
                  <a:lnTo>
                    <a:pt x="1368" y="2719"/>
                  </a:lnTo>
                  <a:lnTo>
                    <a:pt x="1382" y="2707"/>
                  </a:lnTo>
                  <a:lnTo>
                    <a:pt x="1396" y="2695"/>
                  </a:lnTo>
                  <a:lnTo>
                    <a:pt x="1350" y="2675"/>
                  </a:lnTo>
                  <a:lnTo>
                    <a:pt x="1306" y="2652"/>
                  </a:lnTo>
                  <a:lnTo>
                    <a:pt x="1262" y="2627"/>
                  </a:lnTo>
                  <a:lnTo>
                    <a:pt x="1219" y="2600"/>
                  </a:lnTo>
                  <a:lnTo>
                    <a:pt x="1179" y="2572"/>
                  </a:lnTo>
                  <a:lnTo>
                    <a:pt x="1140" y="2541"/>
                  </a:lnTo>
                  <a:lnTo>
                    <a:pt x="1102" y="2508"/>
                  </a:lnTo>
                  <a:lnTo>
                    <a:pt x="1066" y="2474"/>
                  </a:lnTo>
                  <a:lnTo>
                    <a:pt x="1032" y="2439"/>
                  </a:lnTo>
                  <a:lnTo>
                    <a:pt x="1000" y="2401"/>
                  </a:lnTo>
                  <a:lnTo>
                    <a:pt x="970" y="2363"/>
                  </a:lnTo>
                  <a:lnTo>
                    <a:pt x="942" y="2323"/>
                  </a:lnTo>
                  <a:lnTo>
                    <a:pt x="915" y="2281"/>
                  </a:lnTo>
                  <a:lnTo>
                    <a:pt x="891" y="2239"/>
                  </a:lnTo>
                  <a:lnTo>
                    <a:pt x="868" y="2195"/>
                  </a:lnTo>
                  <a:lnTo>
                    <a:pt x="847" y="2149"/>
                  </a:lnTo>
                  <a:lnTo>
                    <a:pt x="829" y="2103"/>
                  </a:lnTo>
                  <a:lnTo>
                    <a:pt x="813" y="2056"/>
                  </a:lnTo>
                  <a:lnTo>
                    <a:pt x="799" y="2008"/>
                  </a:lnTo>
                  <a:lnTo>
                    <a:pt x="788" y="1958"/>
                  </a:lnTo>
                  <a:lnTo>
                    <a:pt x="783" y="1933"/>
                  </a:lnTo>
                  <a:lnTo>
                    <a:pt x="779" y="1908"/>
                  </a:lnTo>
                  <a:lnTo>
                    <a:pt x="776" y="1882"/>
                  </a:lnTo>
                  <a:lnTo>
                    <a:pt x="772" y="1857"/>
                  </a:lnTo>
                  <a:lnTo>
                    <a:pt x="770" y="1831"/>
                  </a:lnTo>
                  <a:lnTo>
                    <a:pt x="768" y="1804"/>
                  </a:lnTo>
                  <a:lnTo>
                    <a:pt x="767" y="1779"/>
                  </a:lnTo>
                  <a:lnTo>
                    <a:pt x="767" y="1752"/>
                  </a:lnTo>
                  <a:lnTo>
                    <a:pt x="767" y="1726"/>
                  </a:lnTo>
                  <a:lnTo>
                    <a:pt x="768" y="1699"/>
                  </a:lnTo>
                  <a:lnTo>
                    <a:pt x="770" y="1673"/>
                  </a:lnTo>
                  <a:lnTo>
                    <a:pt x="772" y="1648"/>
                  </a:lnTo>
                  <a:lnTo>
                    <a:pt x="776" y="1622"/>
                  </a:lnTo>
                  <a:lnTo>
                    <a:pt x="779" y="1597"/>
                  </a:lnTo>
                  <a:lnTo>
                    <a:pt x="783" y="1571"/>
                  </a:lnTo>
                  <a:lnTo>
                    <a:pt x="788" y="1546"/>
                  </a:lnTo>
                  <a:lnTo>
                    <a:pt x="799" y="1497"/>
                  </a:lnTo>
                  <a:lnTo>
                    <a:pt x="813" y="1449"/>
                  </a:lnTo>
                  <a:lnTo>
                    <a:pt x="829" y="1401"/>
                  </a:lnTo>
                  <a:lnTo>
                    <a:pt x="847" y="1354"/>
                  </a:lnTo>
                  <a:lnTo>
                    <a:pt x="868" y="1309"/>
                  </a:lnTo>
                  <a:lnTo>
                    <a:pt x="891" y="1266"/>
                  </a:lnTo>
                  <a:lnTo>
                    <a:pt x="915" y="1222"/>
                  </a:lnTo>
                  <a:lnTo>
                    <a:pt x="942" y="1181"/>
                  </a:lnTo>
                  <a:lnTo>
                    <a:pt x="970" y="1141"/>
                  </a:lnTo>
                  <a:lnTo>
                    <a:pt x="1000" y="1103"/>
                  </a:lnTo>
                  <a:lnTo>
                    <a:pt x="1032" y="1066"/>
                  </a:lnTo>
                  <a:lnTo>
                    <a:pt x="1066" y="1030"/>
                  </a:lnTo>
                  <a:lnTo>
                    <a:pt x="1101" y="997"/>
                  </a:lnTo>
                  <a:lnTo>
                    <a:pt x="1139" y="964"/>
                  </a:lnTo>
                  <a:lnTo>
                    <a:pt x="1177" y="934"/>
                  </a:lnTo>
                  <a:lnTo>
                    <a:pt x="1217" y="905"/>
                  </a:lnTo>
                  <a:lnTo>
                    <a:pt x="1259" y="878"/>
                  </a:lnTo>
                  <a:lnTo>
                    <a:pt x="1301" y="854"/>
                  </a:lnTo>
                  <a:lnTo>
                    <a:pt x="1346" y="832"/>
                  </a:lnTo>
                  <a:lnTo>
                    <a:pt x="1391" y="811"/>
                  </a:lnTo>
                  <a:lnTo>
                    <a:pt x="1438" y="793"/>
                  </a:lnTo>
                  <a:lnTo>
                    <a:pt x="1484" y="777"/>
                  </a:lnTo>
                  <a:lnTo>
                    <a:pt x="1533" y="763"/>
                  </a:lnTo>
                  <a:lnTo>
                    <a:pt x="1582" y="752"/>
                  </a:lnTo>
                  <a:lnTo>
                    <a:pt x="1608" y="746"/>
                  </a:lnTo>
                  <a:lnTo>
                    <a:pt x="1632" y="742"/>
                  </a:lnTo>
                  <a:lnTo>
                    <a:pt x="1658" y="739"/>
                  </a:lnTo>
                  <a:lnTo>
                    <a:pt x="1683" y="736"/>
                  </a:lnTo>
                  <a:lnTo>
                    <a:pt x="1710" y="734"/>
                  </a:lnTo>
                  <a:lnTo>
                    <a:pt x="1736" y="733"/>
                  </a:lnTo>
                  <a:lnTo>
                    <a:pt x="1762" y="732"/>
                  </a:lnTo>
                  <a:lnTo>
                    <a:pt x="1788" y="730"/>
                  </a:lnTo>
                  <a:lnTo>
                    <a:pt x="1814" y="732"/>
                  </a:lnTo>
                  <a:lnTo>
                    <a:pt x="1841" y="733"/>
                  </a:lnTo>
                  <a:lnTo>
                    <a:pt x="1867" y="734"/>
                  </a:lnTo>
                  <a:lnTo>
                    <a:pt x="1893" y="736"/>
                  </a:lnTo>
                  <a:lnTo>
                    <a:pt x="1919" y="739"/>
                  </a:lnTo>
                  <a:lnTo>
                    <a:pt x="1944" y="742"/>
                  </a:lnTo>
                  <a:lnTo>
                    <a:pt x="1969" y="746"/>
                  </a:lnTo>
                  <a:lnTo>
                    <a:pt x="1994" y="752"/>
                  </a:lnTo>
                  <a:lnTo>
                    <a:pt x="2043" y="763"/>
                  </a:lnTo>
                  <a:lnTo>
                    <a:pt x="2092" y="777"/>
                  </a:lnTo>
                  <a:lnTo>
                    <a:pt x="2139" y="793"/>
                  </a:lnTo>
                  <a:lnTo>
                    <a:pt x="2186" y="811"/>
                  </a:lnTo>
                  <a:lnTo>
                    <a:pt x="2230" y="832"/>
                  </a:lnTo>
                  <a:lnTo>
                    <a:pt x="2275" y="854"/>
                  </a:lnTo>
                  <a:lnTo>
                    <a:pt x="2318" y="878"/>
                  </a:lnTo>
                  <a:lnTo>
                    <a:pt x="2359" y="905"/>
                  </a:lnTo>
                  <a:lnTo>
                    <a:pt x="2399" y="934"/>
                  </a:lnTo>
                  <a:lnTo>
                    <a:pt x="2438" y="964"/>
                  </a:lnTo>
                  <a:lnTo>
                    <a:pt x="2475" y="997"/>
                  </a:lnTo>
                  <a:lnTo>
                    <a:pt x="2510" y="1030"/>
                  </a:lnTo>
                  <a:lnTo>
                    <a:pt x="2544" y="1066"/>
                  </a:lnTo>
                  <a:lnTo>
                    <a:pt x="2576" y="1103"/>
                  </a:lnTo>
                  <a:lnTo>
                    <a:pt x="2606" y="1141"/>
                  </a:lnTo>
                  <a:lnTo>
                    <a:pt x="2635" y="1181"/>
                  </a:lnTo>
                  <a:lnTo>
                    <a:pt x="2661" y="1222"/>
                  </a:lnTo>
                  <a:lnTo>
                    <a:pt x="2686" y="1266"/>
                  </a:lnTo>
                  <a:lnTo>
                    <a:pt x="2708" y="1309"/>
                  </a:lnTo>
                  <a:lnTo>
                    <a:pt x="2729" y="1354"/>
                  </a:lnTo>
                  <a:lnTo>
                    <a:pt x="2748" y="1401"/>
                  </a:lnTo>
                  <a:lnTo>
                    <a:pt x="2764" y="1449"/>
                  </a:lnTo>
                  <a:lnTo>
                    <a:pt x="2778" y="1497"/>
                  </a:lnTo>
                  <a:lnTo>
                    <a:pt x="2788" y="1546"/>
                  </a:lnTo>
                  <a:lnTo>
                    <a:pt x="2793" y="1571"/>
                  </a:lnTo>
                  <a:lnTo>
                    <a:pt x="2798" y="1597"/>
                  </a:lnTo>
                  <a:lnTo>
                    <a:pt x="2801" y="1622"/>
                  </a:lnTo>
                  <a:lnTo>
                    <a:pt x="2804" y="1648"/>
                  </a:lnTo>
                  <a:lnTo>
                    <a:pt x="2806" y="1673"/>
                  </a:lnTo>
                  <a:lnTo>
                    <a:pt x="2808" y="1699"/>
                  </a:lnTo>
                  <a:lnTo>
                    <a:pt x="2809" y="1726"/>
                  </a:lnTo>
                  <a:lnTo>
                    <a:pt x="2809" y="1752"/>
                  </a:lnTo>
                  <a:lnTo>
                    <a:pt x="2809" y="1779"/>
                  </a:lnTo>
                  <a:lnTo>
                    <a:pt x="2808" y="1804"/>
                  </a:lnTo>
                  <a:lnTo>
                    <a:pt x="2806" y="1831"/>
                  </a:lnTo>
                  <a:lnTo>
                    <a:pt x="2804" y="1857"/>
                  </a:lnTo>
                  <a:lnTo>
                    <a:pt x="2801" y="1882"/>
                  </a:lnTo>
                  <a:lnTo>
                    <a:pt x="2798" y="1908"/>
                  </a:lnTo>
                  <a:lnTo>
                    <a:pt x="2793" y="1933"/>
                  </a:lnTo>
                  <a:lnTo>
                    <a:pt x="2788" y="1958"/>
                  </a:lnTo>
                  <a:lnTo>
                    <a:pt x="2778" y="2008"/>
                  </a:lnTo>
                  <a:lnTo>
                    <a:pt x="2764" y="2056"/>
                  </a:lnTo>
                  <a:lnTo>
                    <a:pt x="2748" y="2103"/>
                  </a:lnTo>
                  <a:lnTo>
                    <a:pt x="2729" y="2149"/>
                  </a:lnTo>
                  <a:lnTo>
                    <a:pt x="2708" y="2195"/>
                  </a:lnTo>
                  <a:lnTo>
                    <a:pt x="2686" y="2239"/>
                  </a:lnTo>
                  <a:lnTo>
                    <a:pt x="2661" y="2281"/>
                  </a:lnTo>
                  <a:lnTo>
                    <a:pt x="2635" y="2323"/>
                  </a:lnTo>
                  <a:lnTo>
                    <a:pt x="2606" y="2363"/>
                  </a:lnTo>
                  <a:lnTo>
                    <a:pt x="2576" y="2401"/>
                  </a:lnTo>
                  <a:lnTo>
                    <a:pt x="2544" y="2439"/>
                  </a:lnTo>
                  <a:lnTo>
                    <a:pt x="2510" y="2474"/>
                  </a:lnTo>
                  <a:lnTo>
                    <a:pt x="2488" y="2496"/>
                  </a:lnTo>
                  <a:lnTo>
                    <a:pt x="2465" y="2517"/>
                  </a:lnTo>
                  <a:lnTo>
                    <a:pt x="2440" y="2538"/>
                  </a:lnTo>
                  <a:lnTo>
                    <a:pt x="2416" y="2558"/>
                  </a:lnTo>
                  <a:lnTo>
                    <a:pt x="2390" y="2577"/>
                  </a:lnTo>
                  <a:lnTo>
                    <a:pt x="2365" y="2595"/>
                  </a:lnTo>
                  <a:lnTo>
                    <a:pt x="2338" y="2612"/>
                  </a:lnTo>
                  <a:lnTo>
                    <a:pt x="2311" y="2629"/>
                  </a:lnTo>
                  <a:close/>
                  <a:moveTo>
                    <a:pt x="4969" y="2053"/>
                  </a:moveTo>
                  <a:lnTo>
                    <a:pt x="4437" y="1746"/>
                  </a:lnTo>
                  <a:lnTo>
                    <a:pt x="4437" y="2349"/>
                  </a:lnTo>
                  <a:lnTo>
                    <a:pt x="4473" y="2341"/>
                  </a:lnTo>
                  <a:lnTo>
                    <a:pt x="4509" y="2332"/>
                  </a:lnTo>
                  <a:lnTo>
                    <a:pt x="4544" y="2322"/>
                  </a:lnTo>
                  <a:lnTo>
                    <a:pt x="4579" y="2310"/>
                  </a:lnTo>
                  <a:lnTo>
                    <a:pt x="4613" y="2297"/>
                  </a:lnTo>
                  <a:lnTo>
                    <a:pt x="4647" y="2283"/>
                  </a:lnTo>
                  <a:lnTo>
                    <a:pt x="4680" y="2267"/>
                  </a:lnTo>
                  <a:lnTo>
                    <a:pt x="4712" y="2251"/>
                  </a:lnTo>
                  <a:lnTo>
                    <a:pt x="4744" y="2233"/>
                  </a:lnTo>
                  <a:lnTo>
                    <a:pt x="4775" y="2214"/>
                  </a:lnTo>
                  <a:lnTo>
                    <a:pt x="4805" y="2195"/>
                  </a:lnTo>
                  <a:lnTo>
                    <a:pt x="4835" y="2174"/>
                  </a:lnTo>
                  <a:lnTo>
                    <a:pt x="4862" y="2151"/>
                  </a:lnTo>
                  <a:lnTo>
                    <a:pt x="4890" y="2129"/>
                  </a:lnTo>
                  <a:lnTo>
                    <a:pt x="4917" y="2105"/>
                  </a:lnTo>
                  <a:lnTo>
                    <a:pt x="4943" y="2080"/>
                  </a:lnTo>
                  <a:lnTo>
                    <a:pt x="4969" y="2053"/>
                  </a:lnTo>
                  <a:close/>
                  <a:moveTo>
                    <a:pt x="3870" y="1419"/>
                  </a:moveTo>
                  <a:lnTo>
                    <a:pt x="3314" y="1098"/>
                  </a:lnTo>
                  <a:lnTo>
                    <a:pt x="3304" y="1132"/>
                  </a:lnTo>
                  <a:lnTo>
                    <a:pt x="3296" y="1167"/>
                  </a:lnTo>
                  <a:lnTo>
                    <a:pt x="3288" y="1203"/>
                  </a:lnTo>
                  <a:lnTo>
                    <a:pt x="3282" y="1239"/>
                  </a:lnTo>
                  <a:lnTo>
                    <a:pt x="3277" y="1275"/>
                  </a:lnTo>
                  <a:lnTo>
                    <a:pt x="3273" y="1312"/>
                  </a:lnTo>
                  <a:lnTo>
                    <a:pt x="3271" y="1349"/>
                  </a:lnTo>
                  <a:lnTo>
                    <a:pt x="3270" y="1387"/>
                  </a:lnTo>
                  <a:lnTo>
                    <a:pt x="3271" y="1432"/>
                  </a:lnTo>
                  <a:lnTo>
                    <a:pt x="3275" y="1477"/>
                  </a:lnTo>
                  <a:lnTo>
                    <a:pt x="3280" y="1520"/>
                  </a:lnTo>
                  <a:lnTo>
                    <a:pt x="3286" y="1564"/>
                  </a:lnTo>
                  <a:lnTo>
                    <a:pt x="3295" y="1606"/>
                  </a:lnTo>
                  <a:lnTo>
                    <a:pt x="3305" y="1648"/>
                  </a:lnTo>
                  <a:lnTo>
                    <a:pt x="3318" y="1689"/>
                  </a:lnTo>
                  <a:lnTo>
                    <a:pt x="3332" y="1730"/>
                  </a:lnTo>
                  <a:lnTo>
                    <a:pt x="3870" y="1419"/>
                  </a:lnTo>
                  <a:close/>
                  <a:moveTo>
                    <a:pt x="3493" y="766"/>
                  </a:moveTo>
                  <a:lnTo>
                    <a:pt x="4060" y="1092"/>
                  </a:lnTo>
                  <a:lnTo>
                    <a:pt x="4060" y="426"/>
                  </a:lnTo>
                  <a:lnTo>
                    <a:pt x="4024" y="433"/>
                  </a:lnTo>
                  <a:lnTo>
                    <a:pt x="3988" y="443"/>
                  </a:lnTo>
                  <a:lnTo>
                    <a:pt x="3952" y="454"/>
                  </a:lnTo>
                  <a:lnTo>
                    <a:pt x="3918" y="465"/>
                  </a:lnTo>
                  <a:lnTo>
                    <a:pt x="3884" y="478"/>
                  </a:lnTo>
                  <a:lnTo>
                    <a:pt x="3850" y="492"/>
                  </a:lnTo>
                  <a:lnTo>
                    <a:pt x="3818" y="507"/>
                  </a:lnTo>
                  <a:lnTo>
                    <a:pt x="3786" y="524"/>
                  </a:lnTo>
                  <a:lnTo>
                    <a:pt x="3754" y="542"/>
                  </a:lnTo>
                  <a:lnTo>
                    <a:pt x="3725" y="560"/>
                  </a:lnTo>
                  <a:lnTo>
                    <a:pt x="3695" y="580"/>
                  </a:lnTo>
                  <a:lnTo>
                    <a:pt x="3665" y="601"/>
                  </a:lnTo>
                  <a:lnTo>
                    <a:pt x="3637" y="623"/>
                  </a:lnTo>
                  <a:lnTo>
                    <a:pt x="3610" y="645"/>
                  </a:lnTo>
                  <a:lnTo>
                    <a:pt x="3583" y="670"/>
                  </a:lnTo>
                  <a:lnTo>
                    <a:pt x="3558" y="694"/>
                  </a:lnTo>
                  <a:lnTo>
                    <a:pt x="3525" y="729"/>
                  </a:lnTo>
                  <a:lnTo>
                    <a:pt x="3493" y="766"/>
                  </a:lnTo>
                  <a:close/>
                  <a:moveTo>
                    <a:pt x="4625" y="1419"/>
                  </a:moveTo>
                  <a:lnTo>
                    <a:pt x="5168" y="1732"/>
                  </a:lnTo>
                  <a:lnTo>
                    <a:pt x="5182" y="1692"/>
                  </a:lnTo>
                  <a:lnTo>
                    <a:pt x="5194" y="1650"/>
                  </a:lnTo>
                  <a:lnTo>
                    <a:pt x="5205" y="1607"/>
                  </a:lnTo>
                  <a:lnTo>
                    <a:pt x="5214" y="1565"/>
                  </a:lnTo>
                  <a:lnTo>
                    <a:pt x="5221" y="1521"/>
                  </a:lnTo>
                  <a:lnTo>
                    <a:pt x="5225" y="1477"/>
                  </a:lnTo>
                  <a:lnTo>
                    <a:pt x="5228" y="1432"/>
                  </a:lnTo>
                  <a:lnTo>
                    <a:pt x="5230" y="1387"/>
                  </a:lnTo>
                  <a:lnTo>
                    <a:pt x="5230" y="1349"/>
                  </a:lnTo>
                  <a:lnTo>
                    <a:pt x="5227" y="1312"/>
                  </a:lnTo>
                  <a:lnTo>
                    <a:pt x="5223" y="1274"/>
                  </a:lnTo>
                  <a:lnTo>
                    <a:pt x="5219" y="1238"/>
                  </a:lnTo>
                  <a:lnTo>
                    <a:pt x="5212" y="1201"/>
                  </a:lnTo>
                  <a:lnTo>
                    <a:pt x="5205" y="1166"/>
                  </a:lnTo>
                  <a:lnTo>
                    <a:pt x="5195" y="1131"/>
                  </a:lnTo>
                  <a:lnTo>
                    <a:pt x="5186" y="1096"/>
                  </a:lnTo>
                  <a:lnTo>
                    <a:pt x="4625" y="1419"/>
                  </a:lnTo>
                  <a:close/>
                  <a:moveTo>
                    <a:pt x="4060" y="1746"/>
                  </a:moveTo>
                  <a:lnTo>
                    <a:pt x="3530" y="2051"/>
                  </a:lnTo>
                  <a:lnTo>
                    <a:pt x="3558" y="2080"/>
                  </a:lnTo>
                  <a:lnTo>
                    <a:pt x="3583" y="2105"/>
                  </a:lnTo>
                  <a:lnTo>
                    <a:pt x="3610" y="2128"/>
                  </a:lnTo>
                  <a:lnTo>
                    <a:pt x="3637" y="2151"/>
                  </a:lnTo>
                  <a:lnTo>
                    <a:pt x="3665" y="2173"/>
                  </a:lnTo>
                  <a:lnTo>
                    <a:pt x="3695" y="2194"/>
                  </a:lnTo>
                  <a:lnTo>
                    <a:pt x="3725" y="2214"/>
                  </a:lnTo>
                  <a:lnTo>
                    <a:pt x="3754" y="2232"/>
                  </a:lnTo>
                  <a:lnTo>
                    <a:pt x="3786" y="2250"/>
                  </a:lnTo>
                  <a:lnTo>
                    <a:pt x="3818" y="2266"/>
                  </a:lnTo>
                  <a:lnTo>
                    <a:pt x="3850" y="2282"/>
                  </a:lnTo>
                  <a:lnTo>
                    <a:pt x="3884" y="2296"/>
                  </a:lnTo>
                  <a:lnTo>
                    <a:pt x="3918" y="2309"/>
                  </a:lnTo>
                  <a:lnTo>
                    <a:pt x="3952" y="2321"/>
                  </a:lnTo>
                  <a:lnTo>
                    <a:pt x="3988" y="2331"/>
                  </a:lnTo>
                  <a:lnTo>
                    <a:pt x="4024" y="2341"/>
                  </a:lnTo>
                  <a:lnTo>
                    <a:pt x="4060" y="2348"/>
                  </a:lnTo>
                  <a:lnTo>
                    <a:pt x="4060" y="1746"/>
                  </a:lnTo>
                  <a:close/>
                  <a:moveTo>
                    <a:pt x="4437" y="1092"/>
                  </a:moveTo>
                  <a:lnTo>
                    <a:pt x="5006" y="763"/>
                  </a:lnTo>
                  <a:lnTo>
                    <a:pt x="4975" y="728"/>
                  </a:lnTo>
                  <a:lnTo>
                    <a:pt x="4943" y="694"/>
                  </a:lnTo>
                  <a:lnTo>
                    <a:pt x="4917" y="669"/>
                  </a:lnTo>
                  <a:lnTo>
                    <a:pt x="4890" y="645"/>
                  </a:lnTo>
                  <a:lnTo>
                    <a:pt x="4862" y="622"/>
                  </a:lnTo>
                  <a:lnTo>
                    <a:pt x="4835" y="601"/>
                  </a:lnTo>
                  <a:lnTo>
                    <a:pt x="4805" y="579"/>
                  </a:lnTo>
                  <a:lnTo>
                    <a:pt x="4775" y="559"/>
                  </a:lnTo>
                  <a:lnTo>
                    <a:pt x="4744" y="541"/>
                  </a:lnTo>
                  <a:lnTo>
                    <a:pt x="4712" y="523"/>
                  </a:lnTo>
                  <a:lnTo>
                    <a:pt x="4680" y="506"/>
                  </a:lnTo>
                  <a:lnTo>
                    <a:pt x="4647" y="491"/>
                  </a:lnTo>
                  <a:lnTo>
                    <a:pt x="4613" y="477"/>
                  </a:lnTo>
                  <a:lnTo>
                    <a:pt x="4579" y="463"/>
                  </a:lnTo>
                  <a:lnTo>
                    <a:pt x="4544" y="453"/>
                  </a:lnTo>
                  <a:lnTo>
                    <a:pt x="4509" y="442"/>
                  </a:lnTo>
                  <a:lnTo>
                    <a:pt x="4473" y="432"/>
                  </a:lnTo>
                  <a:lnTo>
                    <a:pt x="4437" y="425"/>
                  </a:lnTo>
                  <a:lnTo>
                    <a:pt x="4437" y="1092"/>
                  </a:lnTo>
                  <a:close/>
                  <a:moveTo>
                    <a:pt x="2318" y="2243"/>
                  </a:moveTo>
                  <a:lnTo>
                    <a:pt x="1925" y="2016"/>
                  </a:lnTo>
                  <a:lnTo>
                    <a:pt x="1925" y="2461"/>
                  </a:lnTo>
                  <a:lnTo>
                    <a:pt x="1953" y="2455"/>
                  </a:lnTo>
                  <a:lnTo>
                    <a:pt x="1979" y="2448"/>
                  </a:lnTo>
                  <a:lnTo>
                    <a:pt x="2005" y="2441"/>
                  </a:lnTo>
                  <a:lnTo>
                    <a:pt x="2030" y="2432"/>
                  </a:lnTo>
                  <a:lnTo>
                    <a:pt x="2056" y="2423"/>
                  </a:lnTo>
                  <a:lnTo>
                    <a:pt x="2080" y="2412"/>
                  </a:lnTo>
                  <a:lnTo>
                    <a:pt x="2105" y="2400"/>
                  </a:lnTo>
                  <a:lnTo>
                    <a:pt x="2128" y="2389"/>
                  </a:lnTo>
                  <a:lnTo>
                    <a:pt x="2152" y="2376"/>
                  </a:lnTo>
                  <a:lnTo>
                    <a:pt x="2175" y="2362"/>
                  </a:lnTo>
                  <a:lnTo>
                    <a:pt x="2196" y="2347"/>
                  </a:lnTo>
                  <a:lnTo>
                    <a:pt x="2219" y="2331"/>
                  </a:lnTo>
                  <a:lnTo>
                    <a:pt x="2239" y="2315"/>
                  </a:lnTo>
                  <a:lnTo>
                    <a:pt x="2260" y="2298"/>
                  </a:lnTo>
                  <a:lnTo>
                    <a:pt x="2279" y="2281"/>
                  </a:lnTo>
                  <a:lnTo>
                    <a:pt x="2299" y="2262"/>
                  </a:lnTo>
                  <a:lnTo>
                    <a:pt x="2318" y="2243"/>
                  </a:lnTo>
                  <a:close/>
                  <a:moveTo>
                    <a:pt x="1509" y="1776"/>
                  </a:moveTo>
                  <a:lnTo>
                    <a:pt x="1098" y="1539"/>
                  </a:lnTo>
                  <a:lnTo>
                    <a:pt x="1092" y="1565"/>
                  </a:lnTo>
                  <a:lnTo>
                    <a:pt x="1084" y="1590"/>
                  </a:lnTo>
                  <a:lnTo>
                    <a:pt x="1079" y="1616"/>
                  </a:lnTo>
                  <a:lnTo>
                    <a:pt x="1075" y="1643"/>
                  </a:lnTo>
                  <a:lnTo>
                    <a:pt x="1072" y="1670"/>
                  </a:lnTo>
                  <a:lnTo>
                    <a:pt x="1068" y="1697"/>
                  </a:lnTo>
                  <a:lnTo>
                    <a:pt x="1067" y="1725"/>
                  </a:lnTo>
                  <a:lnTo>
                    <a:pt x="1066" y="1752"/>
                  </a:lnTo>
                  <a:lnTo>
                    <a:pt x="1067" y="1785"/>
                  </a:lnTo>
                  <a:lnTo>
                    <a:pt x="1069" y="1818"/>
                  </a:lnTo>
                  <a:lnTo>
                    <a:pt x="1074" y="1850"/>
                  </a:lnTo>
                  <a:lnTo>
                    <a:pt x="1078" y="1882"/>
                  </a:lnTo>
                  <a:lnTo>
                    <a:pt x="1084" y="1914"/>
                  </a:lnTo>
                  <a:lnTo>
                    <a:pt x="1093" y="1945"/>
                  </a:lnTo>
                  <a:lnTo>
                    <a:pt x="1101" y="1975"/>
                  </a:lnTo>
                  <a:lnTo>
                    <a:pt x="1112" y="2004"/>
                  </a:lnTo>
                  <a:lnTo>
                    <a:pt x="1509" y="1776"/>
                  </a:lnTo>
                  <a:close/>
                  <a:moveTo>
                    <a:pt x="1230" y="1295"/>
                  </a:moveTo>
                  <a:lnTo>
                    <a:pt x="1647" y="1535"/>
                  </a:lnTo>
                  <a:lnTo>
                    <a:pt x="1647" y="1044"/>
                  </a:lnTo>
                  <a:lnTo>
                    <a:pt x="1621" y="1050"/>
                  </a:lnTo>
                  <a:lnTo>
                    <a:pt x="1595" y="1056"/>
                  </a:lnTo>
                  <a:lnTo>
                    <a:pt x="1569" y="1065"/>
                  </a:lnTo>
                  <a:lnTo>
                    <a:pt x="1544" y="1073"/>
                  </a:lnTo>
                  <a:lnTo>
                    <a:pt x="1519" y="1083"/>
                  </a:lnTo>
                  <a:lnTo>
                    <a:pt x="1494" y="1092"/>
                  </a:lnTo>
                  <a:lnTo>
                    <a:pt x="1470" y="1104"/>
                  </a:lnTo>
                  <a:lnTo>
                    <a:pt x="1446" y="1116"/>
                  </a:lnTo>
                  <a:lnTo>
                    <a:pt x="1424" y="1130"/>
                  </a:lnTo>
                  <a:lnTo>
                    <a:pt x="1400" y="1143"/>
                  </a:lnTo>
                  <a:lnTo>
                    <a:pt x="1379" y="1157"/>
                  </a:lnTo>
                  <a:lnTo>
                    <a:pt x="1358" y="1173"/>
                  </a:lnTo>
                  <a:lnTo>
                    <a:pt x="1337" y="1189"/>
                  </a:lnTo>
                  <a:lnTo>
                    <a:pt x="1316" y="1206"/>
                  </a:lnTo>
                  <a:lnTo>
                    <a:pt x="1297" y="1223"/>
                  </a:lnTo>
                  <a:lnTo>
                    <a:pt x="1278" y="1241"/>
                  </a:lnTo>
                  <a:lnTo>
                    <a:pt x="1254" y="1267"/>
                  </a:lnTo>
                  <a:lnTo>
                    <a:pt x="1230" y="1295"/>
                  </a:lnTo>
                  <a:close/>
                  <a:moveTo>
                    <a:pt x="2064" y="1776"/>
                  </a:moveTo>
                  <a:lnTo>
                    <a:pt x="2464" y="2007"/>
                  </a:lnTo>
                  <a:lnTo>
                    <a:pt x="2474" y="1977"/>
                  </a:lnTo>
                  <a:lnTo>
                    <a:pt x="2484" y="1946"/>
                  </a:lnTo>
                  <a:lnTo>
                    <a:pt x="2491" y="1915"/>
                  </a:lnTo>
                  <a:lnTo>
                    <a:pt x="2498" y="1883"/>
                  </a:lnTo>
                  <a:lnTo>
                    <a:pt x="2503" y="1851"/>
                  </a:lnTo>
                  <a:lnTo>
                    <a:pt x="2507" y="1818"/>
                  </a:lnTo>
                  <a:lnTo>
                    <a:pt x="2509" y="1785"/>
                  </a:lnTo>
                  <a:lnTo>
                    <a:pt x="2510" y="1752"/>
                  </a:lnTo>
                  <a:lnTo>
                    <a:pt x="2509" y="1725"/>
                  </a:lnTo>
                  <a:lnTo>
                    <a:pt x="2508" y="1697"/>
                  </a:lnTo>
                  <a:lnTo>
                    <a:pt x="2505" y="1669"/>
                  </a:lnTo>
                  <a:lnTo>
                    <a:pt x="2502" y="1642"/>
                  </a:lnTo>
                  <a:lnTo>
                    <a:pt x="2497" y="1615"/>
                  </a:lnTo>
                  <a:lnTo>
                    <a:pt x="2491" y="1589"/>
                  </a:lnTo>
                  <a:lnTo>
                    <a:pt x="2485" y="1563"/>
                  </a:lnTo>
                  <a:lnTo>
                    <a:pt x="2477" y="1537"/>
                  </a:lnTo>
                  <a:lnTo>
                    <a:pt x="2064" y="1776"/>
                  </a:lnTo>
                  <a:close/>
                  <a:moveTo>
                    <a:pt x="1647" y="2016"/>
                  </a:moveTo>
                  <a:lnTo>
                    <a:pt x="1258" y="2242"/>
                  </a:lnTo>
                  <a:lnTo>
                    <a:pt x="1278" y="2262"/>
                  </a:lnTo>
                  <a:lnTo>
                    <a:pt x="1297" y="2280"/>
                  </a:lnTo>
                  <a:lnTo>
                    <a:pt x="1316" y="2298"/>
                  </a:lnTo>
                  <a:lnTo>
                    <a:pt x="1337" y="2315"/>
                  </a:lnTo>
                  <a:lnTo>
                    <a:pt x="1358" y="2331"/>
                  </a:lnTo>
                  <a:lnTo>
                    <a:pt x="1379" y="2346"/>
                  </a:lnTo>
                  <a:lnTo>
                    <a:pt x="1400" y="2361"/>
                  </a:lnTo>
                  <a:lnTo>
                    <a:pt x="1424" y="2375"/>
                  </a:lnTo>
                  <a:lnTo>
                    <a:pt x="1446" y="2388"/>
                  </a:lnTo>
                  <a:lnTo>
                    <a:pt x="1470" y="2400"/>
                  </a:lnTo>
                  <a:lnTo>
                    <a:pt x="1494" y="2411"/>
                  </a:lnTo>
                  <a:lnTo>
                    <a:pt x="1519" y="2422"/>
                  </a:lnTo>
                  <a:lnTo>
                    <a:pt x="1544" y="2431"/>
                  </a:lnTo>
                  <a:lnTo>
                    <a:pt x="1569" y="2440"/>
                  </a:lnTo>
                  <a:lnTo>
                    <a:pt x="1595" y="2447"/>
                  </a:lnTo>
                  <a:lnTo>
                    <a:pt x="1621" y="2455"/>
                  </a:lnTo>
                  <a:lnTo>
                    <a:pt x="1647" y="2460"/>
                  </a:lnTo>
                  <a:lnTo>
                    <a:pt x="1647" y="2016"/>
                  </a:lnTo>
                  <a:close/>
                  <a:moveTo>
                    <a:pt x="1925" y="1535"/>
                  </a:moveTo>
                  <a:lnTo>
                    <a:pt x="2345" y="1292"/>
                  </a:lnTo>
                  <a:lnTo>
                    <a:pt x="2322" y="1267"/>
                  </a:lnTo>
                  <a:lnTo>
                    <a:pt x="2299" y="1241"/>
                  </a:lnTo>
                  <a:lnTo>
                    <a:pt x="2279" y="1223"/>
                  </a:lnTo>
                  <a:lnTo>
                    <a:pt x="2260" y="1205"/>
                  </a:lnTo>
                  <a:lnTo>
                    <a:pt x="2239" y="1189"/>
                  </a:lnTo>
                  <a:lnTo>
                    <a:pt x="2219" y="1172"/>
                  </a:lnTo>
                  <a:lnTo>
                    <a:pt x="2196" y="1157"/>
                  </a:lnTo>
                  <a:lnTo>
                    <a:pt x="2175" y="1142"/>
                  </a:lnTo>
                  <a:lnTo>
                    <a:pt x="2152" y="1129"/>
                  </a:lnTo>
                  <a:lnTo>
                    <a:pt x="2128" y="1116"/>
                  </a:lnTo>
                  <a:lnTo>
                    <a:pt x="2105" y="1103"/>
                  </a:lnTo>
                  <a:lnTo>
                    <a:pt x="2080" y="1092"/>
                  </a:lnTo>
                  <a:lnTo>
                    <a:pt x="2056" y="1082"/>
                  </a:lnTo>
                  <a:lnTo>
                    <a:pt x="2030" y="1072"/>
                  </a:lnTo>
                  <a:lnTo>
                    <a:pt x="2005" y="1064"/>
                  </a:lnTo>
                  <a:lnTo>
                    <a:pt x="1979" y="1056"/>
                  </a:lnTo>
                  <a:lnTo>
                    <a:pt x="1953" y="1049"/>
                  </a:lnTo>
                  <a:lnTo>
                    <a:pt x="1925" y="1043"/>
                  </a:lnTo>
                  <a:lnTo>
                    <a:pt x="1925" y="1535"/>
                  </a:lnTo>
                  <a:close/>
                </a:path>
              </a:pathLst>
            </a:custGeom>
            <a:solidFill>
              <a:srgbClr val="396362"/>
            </a:solidFill>
            <a:ln>
              <a:noFill/>
            </a:ln>
          </p:spPr>
          <p:txBody>
            <a:bodyPr tIns="540000" anchor="ctr">
              <a:normAutofit fontScale="25000" lnSpcReduction="20000"/>
            </a:bodyPr>
            <a:p>
              <a:endParaRPr lang="zh-CN" altLang="en-US" sz="1350">
                <a:sym typeface="Arial" panose="020B0604020202020204" pitchFamily="34" charset="0"/>
              </a:endParaRPr>
            </a:p>
          </p:txBody>
        </p:sp>
      </p:grpSp>
      <p:sp>
        <p:nvSpPr>
          <p:cNvPr id="14" name="文本框 13"/>
          <p:cNvSpPr txBox="1"/>
          <p:nvPr>
            <p:custDataLst>
              <p:tags r:id="rId24"/>
            </p:custDataLst>
          </p:nvPr>
        </p:nvSpPr>
        <p:spPr>
          <a:xfrm>
            <a:off x="1818411" y="720709"/>
            <a:ext cx="1539797" cy="921700"/>
          </a:xfrm>
          <a:prstGeom prst="rect">
            <a:avLst/>
          </a:prstGeom>
          <a:noFill/>
        </p:spPr>
        <p:txBody>
          <a:bodyPr wrap="square" rtlCol="0">
            <a:normAutofit fontScale="80000"/>
          </a:bodyPr>
          <a:p>
            <a:pPr>
              <a:lnSpc>
                <a:spcPct val="120000"/>
              </a:lnSpc>
            </a:pPr>
            <a:r>
              <a:rPr lang="zh-CN" altLang="en-US" sz="1200" dirty="0">
                <a:solidFill>
                  <a:sysClr val="windowText" lastClr="000000">
                    <a:lumMod val="75000"/>
                    <a:lumOff val="25000"/>
                  </a:sysClr>
                </a:solidFill>
                <a:sym typeface="Arial" panose="020B0604020202020204" pitchFamily="34" charset="0"/>
              </a:rPr>
              <a:t>现行国家标准《建设工程工程量清单计价规范》GB50500-2013与专业工程计量规范；</a:t>
            </a:r>
            <a:endParaRPr lang="zh-CN" altLang="en-US" sz="1200" dirty="0">
              <a:solidFill>
                <a:sysClr val="windowText" lastClr="000000">
                  <a:lumMod val="75000"/>
                  <a:lumOff val="25000"/>
                </a:sysClr>
              </a:solidFill>
              <a:sym typeface="Arial" panose="020B0604020202020204" pitchFamily="34" charset="0"/>
            </a:endParaRPr>
          </a:p>
        </p:txBody>
      </p:sp>
      <p:grpSp>
        <p:nvGrpSpPr>
          <p:cNvPr id="113" name="组合 112"/>
          <p:cNvGrpSpPr/>
          <p:nvPr>
            <p:custDataLst>
              <p:tags r:id="rId25"/>
            </p:custDataLst>
          </p:nvPr>
        </p:nvGrpSpPr>
        <p:grpSpPr>
          <a:xfrm>
            <a:off x="1757479" y="1536696"/>
            <a:ext cx="1546275" cy="859237"/>
            <a:chOff x="3436121" y="2791826"/>
            <a:chExt cx="1808068" cy="1004710"/>
          </a:xfrm>
        </p:grpSpPr>
        <p:sp>
          <p:nvSpPr>
            <p:cNvPr id="34" name="圆角矩形 33"/>
            <p:cNvSpPr/>
            <p:nvPr>
              <p:custDataLst>
                <p:tags r:id="rId26"/>
              </p:custDataLst>
            </p:nvPr>
          </p:nvSpPr>
          <p:spPr>
            <a:xfrm>
              <a:off x="3607081" y="2939657"/>
              <a:ext cx="1637108" cy="856879"/>
            </a:xfrm>
            <a:prstGeom prst="roundRect">
              <a:avLst>
                <a:gd name="adj" fmla="val 50000"/>
              </a:avLst>
            </a:prstGeom>
            <a:solidFill>
              <a:srgbClr val="3DAAD1"/>
            </a:solidFill>
            <a:ln w="28575">
              <a:solidFill>
                <a:sysClr val="window" lastClr="FFFFFF"/>
              </a:solidFill>
            </a:ln>
            <a:effectLst>
              <a:innerShdw blurRad="63500" dist="50800" dir="2700000">
                <a:prstClr val="black">
                  <a:alpha val="50000"/>
                </a:prstClr>
              </a:innerShdw>
            </a:effectLst>
          </p:spPr>
          <p:style>
            <a:lnRef idx="2">
              <a:srgbClr val="2E82CB">
                <a:shade val="50000"/>
              </a:srgbClr>
            </a:lnRef>
            <a:fillRef idx="1">
              <a:srgbClr val="2E82CB"/>
            </a:fillRef>
            <a:effectRef idx="0">
              <a:srgbClr val="2E82CB"/>
            </a:effectRef>
            <a:fontRef idx="minor">
              <a:sysClr val="window" lastClr="FFFFFF"/>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sym typeface="Arial" panose="020B0604020202020204" pitchFamily="34" charset="0"/>
              </a:endParaRPr>
            </a:p>
          </p:txBody>
        </p:sp>
        <p:sp>
          <p:nvSpPr>
            <p:cNvPr id="8" name="圆角矩形 7"/>
            <p:cNvSpPr/>
            <p:nvPr>
              <p:custDataLst>
                <p:tags r:id="rId27"/>
              </p:custDataLst>
            </p:nvPr>
          </p:nvSpPr>
          <p:spPr>
            <a:xfrm>
              <a:off x="3436121" y="2791826"/>
              <a:ext cx="1637108" cy="856879"/>
            </a:xfrm>
            <a:prstGeom prst="roundRect">
              <a:avLst>
                <a:gd name="adj" fmla="val 50000"/>
              </a:avLst>
            </a:prstGeom>
            <a:gradFill>
              <a:gsLst>
                <a:gs pos="0">
                  <a:sysClr val="window" lastClr="FFFFFF">
                    <a:lumMod val="95000"/>
                  </a:sysClr>
                </a:gs>
                <a:gs pos="100000">
                  <a:sysClr val="window" lastClr="FFFFFF"/>
                </a:gs>
              </a:gsLst>
              <a:lin ang="2700000" scaled="0"/>
            </a:gradFill>
            <a:ln>
              <a:noFill/>
            </a:ln>
            <a:effectLst>
              <a:outerShdw blurRad="50800" dist="38100" dir="2700000" algn="tl" rotWithShape="0">
                <a:prstClr val="black">
                  <a:alpha val="40000"/>
                </a:prstClr>
              </a:outerShdw>
            </a:effectLst>
          </p:spPr>
          <p:style>
            <a:lnRef idx="2">
              <a:srgbClr val="2E82CB">
                <a:shade val="50000"/>
              </a:srgbClr>
            </a:lnRef>
            <a:fillRef idx="1">
              <a:srgbClr val="2E82CB"/>
            </a:fillRef>
            <a:effectRef idx="0">
              <a:srgbClr val="2E82CB"/>
            </a:effectRef>
            <a:fontRef idx="minor">
              <a:sysClr val="window" lastClr="FFFFFF"/>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sym typeface="Arial" panose="020B0604020202020204" pitchFamily="34" charset="0"/>
              </a:endParaRPr>
            </a:p>
          </p:txBody>
        </p:sp>
        <p:sp>
          <p:nvSpPr>
            <p:cNvPr id="24" name="文本框 23"/>
            <p:cNvSpPr txBox="1"/>
            <p:nvPr>
              <p:custDataLst>
                <p:tags r:id="rId28"/>
              </p:custDataLst>
            </p:nvPr>
          </p:nvSpPr>
          <p:spPr>
            <a:xfrm>
              <a:off x="4483520" y="2897100"/>
              <a:ext cx="518091" cy="646331"/>
            </a:xfrm>
            <a:prstGeom prst="rect">
              <a:avLst/>
            </a:prstGeom>
            <a:noFill/>
          </p:spPr>
          <p:txBody>
            <a:bodyPr wrap="none" rtlCol="0">
              <a:normAutofit lnSpcReduction="10000"/>
            </a:bodyPr>
            <a:p>
              <a:r>
                <a:rPr lang="en-US" sz="2700" b="1" smtClean="0">
                  <a:solidFill>
                    <a:srgbClr val="3DAAD1"/>
                  </a:solidFill>
                  <a:sym typeface="Arial" panose="020B0604020202020204" pitchFamily="34" charset="0"/>
                </a:rPr>
                <a:t>2</a:t>
              </a:r>
              <a:endParaRPr lang="en-US" sz="2700" b="1">
                <a:solidFill>
                  <a:srgbClr val="3DAAD1"/>
                </a:solidFill>
                <a:sym typeface="Arial" panose="020B0604020202020204" pitchFamily="34" charset="0"/>
              </a:endParaRPr>
            </a:p>
          </p:txBody>
        </p:sp>
        <p:grpSp>
          <p:nvGrpSpPr>
            <p:cNvPr id="112" name="组合 111"/>
            <p:cNvGrpSpPr/>
            <p:nvPr/>
          </p:nvGrpSpPr>
          <p:grpSpPr>
            <a:xfrm>
              <a:off x="4235502" y="3027520"/>
              <a:ext cx="260298" cy="385491"/>
              <a:chOff x="4235502" y="3027519"/>
              <a:chExt cx="260298" cy="385491"/>
            </a:xfrm>
          </p:grpSpPr>
          <p:grpSp>
            <p:nvGrpSpPr>
              <p:cNvPr id="27" name="组合 26"/>
              <p:cNvGrpSpPr/>
              <p:nvPr/>
            </p:nvGrpSpPr>
            <p:grpSpPr>
              <a:xfrm rot="10800000" flipH="1">
                <a:off x="4235502" y="3166216"/>
                <a:ext cx="257736" cy="246794"/>
                <a:chOff x="3099646" y="1492209"/>
                <a:chExt cx="1481447" cy="1418552"/>
              </a:xfrm>
              <a:solidFill>
                <a:srgbClr val="E7E6E6">
                  <a:lumMod val="50000"/>
                </a:srgbClr>
              </a:solidFill>
            </p:grpSpPr>
            <p:sp>
              <p:nvSpPr>
                <p:cNvPr id="31" name="椭圆 30"/>
                <p:cNvSpPr/>
                <p:nvPr>
                  <p:custDataLst>
                    <p:tags r:id="rId29"/>
                  </p:custDataLst>
                </p:nvPr>
              </p:nvSpPr>
              <p:spPr>
                <a:xfrm>
                  <a:off x="3099646" y="2346397"/>
                  <a:ext cx="564364" cy="564364"/>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32" name="椭圆 31"/>
                <p:cNvSpPr/>
                <p:nvPr>
                  <p:custDataLst>
                    <p:tags r:id="rId30"/>
                  </p:custDataLst>
                </p:nvPr>
              </p:nvSpPr>
              <p:spPr>
                <a:xfrm>
                  <a:off x="4240947" y="1492209"/>
                  <a:ext cx="340146" cy="340146"/>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33" name="椭圆 32"/>
                <p:cNvSpPr/>
                <p:nvPr>
                  <p:custDataLst>
                    <p:tags r:id="rId31"/>
                  </p:custDataLst>
                </p:nvPr>
              </p:nvSpPr>
              <p:spPr>
                <a:xfrm>
                  <a:off x="3691276" y="1859871"/>
                  <a:ext cx="461347" cy="461351"/>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grpSp>
          <p:grpSp>
            <p:nvGrpSpPr>
              <p:cNvPr id="28" name="组合 27"/>
              <p:cNvGrpSpPr/>
              <p:nvPr/>
            </p:nvGrpSpPr>
            <p:grpSpPr>
              <a:xfrm rot="10800000" flipH="1" flipV="1">
                <a:off x="4340993" y="3027519"/>
                <a:ext cx="154807" cy="135631"/>
                <a:chOff x="3691279" y="1544086"/>
                <a:chExt cx="889820" cy="779598"/>
              </a:xfrm>
              <a:solidFill>
                <a:srgbClr val="E7E6E6">
                  <a:lumMod val="50000"/>
                </a:srgbClr>
              </a:solidFill>
            </p:grpSpPr>
            <p:sp>
              <p:nvSpPr>
                <p:cNvPr id="29" name="椭圆 28"/>
                <p:cNvSpPr/>
                <p:nvPr>
                  <p:custDataLst>
                    <p:tags r:id="rId32"/>
                  </p:custDataLst>
                </p:nvPr>
              </p:nvSpPr>
              <p:spPr>
                <a:xfrm>
                  <a:off x="4240940" y="1544086"/>
                  <a:ext cx="340159" cy="340159"/>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30" name="椭圆 29"/>
                <p:cNvSpPr/>
                <p:nvPr>
                  <p:custDataLst>
                    <p:tags r:id="rId33"/>
                  </p:custDataLst>
                </p:nvPr>
              </p:nvSpPr>
              <p:spPr>
                <a:xfrm>
                  <a:off x="3691279" y="1862339"/>
                  <a:ext cx="461346" cy="461345"/>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grpSp>
        </p:grpSp>
        <p:sp>
          <p:nvSpPr>
            <p:cNvPr id="35" name="KSO_Shape"/>
            <p:cNvSpPr/>
            <p:nvPr>
              <p:custDataLst>
                <p:tags r:id="rId34"/>
              </p:custDataLst>
            </p:nvPr>
          </p:nvSpPr>
          <p:spPr bwMode="auto">
            <a:xfrm>
              <a:off x="3611051" y="3012124"/>
              <a:ext cx="560021" cy="416282"/>
            </a:xfrm>
            <a:custGeom>
              <a:avLst/>
              <a:gdLst>
                <a:gd name="T0" fmla="*/ 2147483646 w 257"/>
                <a:gd name="T1" fmla="*/ 2147483646 h 191"/>
                <a:gd name="T2" fmla="*/ 2147483646 w 257"/>
                <a:gd name="T3" fmla="*/ 2147483646 h 191"/>
                <a:gd name="T4" fmla="*/ 2147483646 w 257"/>
                <a:gd name="T5" fmla="*/ 2147483646 h 191"/>
                <a:gd name="T6" fmla="*/ 2147483646 w 257"/>
                <a:gd name="T7" fmla="*/ 2147483646 h 191"/>
                <a:gd name="T8" fmla="*/ 2147483646 w 257"/>
                <a:gd name="T9" fmla="*/ 2147483646 h 191"/>
                <a:gd name="T10" fmla="*/ 2147483646 w 257"/>
                <a:gd name="T11" fmla="*/ 2147483646 h 191"/>
                <a:gd name="T12" fmla="*/ 2147483646 w 257"/>
                <a:gd name="T13" fmla="*/ 2147483646 h 191"/>
                <a:gd name="T14" fmla="*/ 2147483646 w 257"/>
                <a:gd name="T15" fmla="*/ 2147483646 h 191"/>
                <a:gd name="T16" fmla="*/ 2147483646 w 257"/>
                <a:gd name="T17" fmla="*/ 2147483646 h 191"/>
                <a:gd name="T18" fmla="*/ 2147483646 w 257"/>
                <a:gd name="T19" fmla="*/ 2147483646 h 191"/>
                <a:gd name="T20" fmla="*/ 2147483646 w 257"/>
                <a:gd name="T21" fmla="*/ 2147483646 h 191"/>
                <a:gd name="T22" fmla="*/ 2147483646 w 257"/>
                <a:gd name="T23" fmla="*/ 2147483646 h 191"/>
                <a:gd name="T24" fmla="*/ 2147483646 w 257"/>
                <a:gd name="T25" fmla="*/ 2147483646 h 191"/>
                <a:gd name="T26" fmla="*/ 2147483646 w 257"/>
                <a:gd name="T27" fmla="*/ 2147483646 h 191"/>
                <a:gd name="T28" fmla="*/ 2147483646 w 257"/>
                <a:gd name="T29" fmla="*/ 2147483646 h 191"/>
                <a:gd name="T30" fmla="*/ 2147483646 w 257"/>
                <a:gd name="T31" fmla="*/ 2147483646 h 191"/>
                <a:gd name="T32" fmla="*/ 2147483646 w 257"/>
                <a:gd name="T33" fmla="*/ 2147483646 h 191"/>
                <a:gd name="T34" fmla="*/ 2147483646 w 257"/>
                <a:gd name="T35" fmla="*/ 2147483646 h 191"/>
                <a:gd name="T36" fmla="*/ 2147483646 w 257"/>
                <a:gd name="T37" fmla="*/ 2147483646 h 191"/>
                <a:gd name="T38" fmla="*/ 2147483646 w 257"/>
                <a:gd name="T39" fmla="*/ 2147483646 h 191"/>
                <a:gd name="T40" fmla="*/ 2147483646 w 257"/>
                <a:gd name="T41" fmla="*/ 2147483646 h 191"/>
                <a:gd name="T42" fmla="*/ 2147483646 w 257"/>
                <a:gd name="T43" fmla="*/ 2147483646 h 191"/>
                <a:gd name="T44" fmla="*/ 2147483646 w 257"/>
                <a:gd name="T45" fmla="*/ 2147483646 h 191"/>
                <a:gd name="T46" fmla="*/ 2147483646 w 257"/>
                <a:gd name="T47" fmla="*/ 2147483646 h 191"/>
                <a:gd name="T48" fmla="*/ 2147483646 w 257"/>
                <a:gd name="T49" fmla="*/ 2147483646 h 191"/>
                <a:gd name="T50" fmla="*/ 2147483646 w 257"/>
                <a:gd name="T51" fmla="*/ 2147483646 h 191"/>
                <a:gd name="T52" fmla="*/ 2147483646 w 257"/>
                <a:gd name="T53" fmla="*/ 2147483646 h 191"/>
                <a:gd name="T54" fmla="*/ 2147483646 w 257"/>
                <a:gd name="T55" fmla="*/ 2147483646 h 191"/>
                <a:gd name="T56" fmla="*/ 2147483646 w 257"/>
                <a:gd name="T57" fmla="*/ 2147483646 h 191"/>
                <a:gd name="T58" fmla="*/ 2147483646 w 257"/>
                <a:gd name="T59" fmla="*/ 2147483646 h 191"/>
                <a:gd name="T60" fmla="*/ 2147483646 w 257"/>
                <a:gd name="T61" fmla="*/ 2147483646 h 191"/>
                <a:gd name="T62" fmla="*/ 2147483646 w 257"/>
                <a:gd name="T63" fmla="*/ 2147483646 h 191"/>
                <a:gd name="T64" fmla="*/ 2147483646 w 257"/>
                <a:gd name="T65" fmla="*/ 2147483646 h 191"/>
                <a:gd name="T66" fmla="*/ 2147483646 w 257"/>
                <a:gd name="T67" fmla="*/ 2147483646 h 191"/>
                <a:gd name="T68" fmla="*/ 2147483646 w 257"/>
                <a:gd name="T69" fmla="*/ 2147483646 h 191"/>
                <a:gd name="T70" fmla="*/ 2147483646 w 257"/>
                <a:gd name="T71" fmla="*/ 2147483646 h 191"/>
                <a:gd name="T72" fmla="*/ 2147483646 w 257"/>
                <a:gd name="T73" fmla="*/ 2147483646 h 191"/>
                <a:gd name="T74" fmla="*/ 2147483646 w 257"/>
                <a:gd name="T75" fmla="*/ 2147483646 h 191"/>
                <a:gd name="T76" fmla="*/ 2147483646 w 257"/>
                <a:gd name="T77" fmla="*/ 2147483646 h 191"/>
                <a:gd name="T78" fmla="*/ 2147483646 w 257"/>
                <a:gd name="T79" fmla="*/ 2147483646 h 191"/>
                <a:gd name="T80" fmla="*/ 2147483646 w 257"/>
                <a:gd name="T81" fmla="*/ 2147483646 h 191"/>
                <a:gd name="T82" fmla="*/ 2147483646 w 257"/>
                <a:gd name="T83" fmla="*/ 2147483646 h 191"/>
                <a:gd name="T84" fmla="*/ 2147483646 w 257"/>
                <a:gd name="T85" fmla="*/ 2147483646 h 191"/>
                <a:gd name="T86" fmla="*/ 2147483646 w 257"/>
                <a:gd name="T87" fmla="*/ 2147483646 h 191"/>
                <a:gd name="T88" fmla="*/ 2147483646 w 257"/>
                <a:gd name="T89" fmla="*/ 2147483646 h 191"/>
                <a:gd name="T90" fmla="*/ 2147483646 w 257"/>
                <a:gd name="T91" fmla="*/ 2147483646 h 191"/>
                <a:gd name="T92" fmla="*/ 2147483646 w 257"/>
                <a:gd name="T93" fmla="*/ 2147483646 h 191"/>
                <a:gd name="T94" fmla="*/ 2147483646 w 257"/>
                <a:gd name="T95" fmla="*/ 2147483646 h 191"/>
                <a:gd name="T96" fmla="*/ 2147483646 w 257"/>
                <a:gd name="T97" fmla="*/ 2147483646 h 191"/>
                <a:gd name="T98" fmla="*/ 2147483646 w 257"/>
                <a:gd name="T99" fmla="*/ 2147483646 h 19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57" h="191">
                  <a:moveTo>
                    <a:pt x="33" y="125"/>
                  </a:moveTo>
                  <a:cubicBezTo>
                    <a:pt x="55" y="125"/>
                    <a:pt x="55" y="125"/>
                    <a:pt x="55" y="125"/>
                  </a:cubicBezTo>
                  <a:cubicBezTo>
                    <a:pt x="55" y="122"/>
                    <a:pt x="55" y="122"/>
                    <a:pt x="55" y="122"/>
                  </a:cubicBezTo>
                  <a:cubicBezTo>
                    <a:pt x="45" y="122"/>
                    <a:pt x="45" y="122"/>
                    <a:pt x="45" y="122"/>
                  </a:cubicBezTo>
                  <a:cubicBezTo>
                    <a:pt x="41" y="122"/>
                    <a:pt x="37" y="120"/>
                    <a:pt x="34" y="118"/>
                  </a:cubicBezTo>
                  <a:cubicBezTo>
                    <a:pt x="32" y="115"/>
                    <a:pt x="30" y="111"/>
                    <a:pt x="30" y="107"/>
                  </a:cubicBezTo>
                  <a:cubicBezTo>
                    <a:pt x="30" y="15"/>
                    <a:pt x="30" y="15"/>
                    <a:pt x="30" y="15"/>
                  </a:cubicBezTo>
                  <a:cubicBezTo>
                    <a:pt x="30" y="11"/>
                    <a:pt x="32" y="7"/>
                    <a:pt x="34" y="5"/>
                  </a:cubicBezTo>
                  <a:cubicBezTo>
                    <a:pt x="34" y="5"/>
                    <a:pt x="34" y="5"/>
                    <a:pt x="34" y="5"/>
                  </a:cubicBezTo>
                  <a:cubicBezTo>
                    <a:pt x="37" y="2"/>
                    <a:pt x="41" y="0"/>
                    <a:pt x="45" y="0"/>
                  </a:cubicBezTo>
                  <a:cubicBezTo>
                    <a:pt x="209" y="0"/>
                    <a:pt x="209" y="0"/>
                    <a:pt x="209" y="0"/>
                  </a:cubicBezTo>
                  <a:cubicBezTo>
                    <a:pt x="213" y="0"/>
                    <a:pt x="217" y="2"/>
                    <a:pt x="220" y="5"/>
                  </a:cubicBezTo>
                  <a:cubicBezTo>
                    <a:pt x="220" y="5"/>
                    <a:pt x="220" y="5"/>
                    <a:pt x="220" y="5"/>
                  </a:cubicBezTo>
                  <a:cubicBezTo>
                    <a:pt x="222" y="7"/>
                    <a:pt x="224" y="11"/>
                    <a:pt x="224" y="15"/>
                  </a:cubicBezTo>
                  <a:cubicBezTo>
                    <a:pt x="224" y="107"/>
                    <a:pt x="224" y="107"/>
                    <a:pt x="224" y="107"/>
                  </a:cubicBezTo>
                  <a:cubicBezTo>
                    <a:pt x="224" y="111"/>
                    <a:pt x="222" y="115"/>
                    <a:pt x="220" y="118"/>
                  </a:cubicBezTo>
                  <a:cubicBezTo>
                    <a:pt x="217" y="120"/>
                    <a:pt x="213" y="122"/>
                    <a:pt x="209" y="122"/>
                  </a:cubicBezTo>
                  <a:cubicBezTo>
                    <a:pt x="198" y="122"/>
                    <a:pt x="198" y="122"/>
                    <a:pt x="198" y="122"/>
                  </a:cubicBezTo>
                  <a:cubicBezTo>
                    <a:pt x="198" y="125"/>
                    <a:pt x="198" y="125"/>
                    <a:pt x="198" y="125"/>
                  </a:cubicBezTo>
                  <a:cubicBezTo>
                    <a:pt x="221" y="125"/>
                    <a:pt x="221" y="125"/>
                    <a:pt x="221" y="125"/>
                  </a:cubicBezTo>
                  <a:cubicBezTo>
                    <a:pt x="257" y="173"/>
                    <a:pt x="257" y="173"/>
                    <a:pt x="257" y="173"/>
                  </a:cubicBezTo>
                  <a:cubicBezTo>
                    <a:pt x="256" y="173"/>
                    <a:pt x="256" y="173"/>
                    <a:pt x="256" y="173"/>
                  </a:cubicBezTo>
                  <a:cubicBezTo>
                    <a:pt x="248" y="191"/>
                    <a:pt x="248" y="191"/>
                    <a:pt x="248" y="191"/>
                  </a:cubicBezTo>
                  <a:cubicBezTo>
                    <a:pt x="9" y="191"/>
                    <a:pt x="9" y="191"/>
                    <a:pt x="9" y="191"/>
                  </a:cubicBezTo>
                  <a:cubicBezTo>
                    <a:pt x="0" y="173"/>
                    <a:pt x="0" y="173"/>
                    <a:pt x="0" y="173"/>
                  </a:cubicBezTo>
                  <a:cubicBezTo>
                    <a:pt x="33" y="125"/>
                    <a:pt x="33" y="125"/>
                    <a:pt x="33" y="125"/>
                  </a:cubicBezTo>
                  <a:close/>
                  <a:moveTo>
                    <a:pt x="77" y="125"/>
                  </a:moveTo>
                  <a:cubicBezTo>
                    <a:pt x="176" y="125"/>
                    <a:pt x="176" y="125"/>
                    <a:pt x="176" y="125"/>
                  </a:cubicBezTo>
                  <a:cubicBezTo>
                    <a:pt x="176" y="122"/>
                    <a:pt x="176" y="122"/>
                    <a:pt x="176" y="122"/>
                  </a:cubicBezTo>
                  <a:cubicBezTo>
                    <a:pt x="77" y="122"/>
                    <a:pt x="77" y="122"/>
                    <a:pt x="77" y="122"/>
                  </a:cubicBezTo>
                  <a:cubicBezTo>
                    <a:pt x="77" y="125"/>
                    <a:pt x="77" y="125"/>
                    <a:pt x="77" y="125"/>
                  </a:cubicBezTo>
                  <a:close/>
                  <a:moveTo>
                    <a:pt x="209" y="15"/>
                  </a:moveTo>
                  <a:cubicBezTo>
                    <a:pt x="45" y="15"/>
                    <a:pt x="45" y="15"/>
                    <a:pt x="45" y="15"/>
                  </a:cubicBezTo>
                  <a:cubicBezTo>
                    <a:pt x="45" y="15"/>
                    <a:pt x="45" y="15"/>
                    <a:pt x="45" y="15"/>
                  </a:cubicBezTo>
                  <a:cubicBezTo>
                    <a:pt x="45" y="15"/>
                    <a:pt x="45" y="15"/>
                    <a:pt x="45" y="15"/>
                  </a:cubicBezTo>
                  <a:cubicBezTo>
                    <a:pt x="45" y="15"/>
                    <a:pt x="45" y="15"/>
                    <a:pt x="45" y="15"/>
                  </a:cubicBezTo>
                  <a:cubicBezTo>
                    <a:pt x="45" y="107"/>
                    <a:pt x="45" y="107"/>
                    <a:pt x="45" y="107"/>
                  </a:cubicBezTo>
                  <a:cubicBezTo>
                    <a:pt x="45" y="107"/>
                    <a:pt x="45" y="107"/>
                    <a:pt x="45" y="107"/>
                  </a:cubicBezTo>
                  <a:cubicBezTo>
                    <a:pt x="45" y="107"/>
                    <a:pt x="45" y="107"/>
                    <a:pt x="45" y="107"/>
                  </a:cubicBezTo>
                  <a:cubicBezTo>
                    <a:pt x="209" y="107"/>
                    <a:pt x="209" y="107"/>
                    <a:pt x="209" y="107"/>
                  </a:cubicBezTo>
                  <a:cubicBezTo>
                    <a:pt x="209" y="107"/>
                    <a:pt x="209" y="107"/>
                    <a:pt x="209" y="107"/>
                  </a:cubicBezTo>
                  <a:cubicBezTo>
                    <a:pt x="209" y="107"/>
                    <a:pt x="210" y="107"/>
                    <a:pt x="210" y="107"/>
                  </a:cubicBezTo>
                  <a:cubicBezTo>
                    <a:pt x="210" y="15"/>
                    <a:pt x="210" y="15"/>
                    <a:pt x="210" y="15"/>
                  </a:cubicBezTo>
                  <a:cubicBezTo>
                    <a:pt x="210" y="15"/>
                    <a:pt x="210" y="15"/>
                    <a:pt x="209" y="15"/>
                  </a:cubicBezTo>
                  <a:cubicBezTo>
                    <a:pt x="209" y="15"/>
                    <a:pt x="209" y="15"/>
                    <a:pt x="209" y="15"/>
                  </a:cubicBezTo>
                  <a:cubicBezTo>
                    <a:pt x="209" y="15"/>
                    <a:pt x="209" y="15"/>
                    <a:pt x="209" y="15"/>
                  </a:cubicBezTo>
                  <a:close/>
                  <a:moveTo>
                    <a:pt x="39" y="155"/>
                  </a:moveTo>
                  <a:cubicBezTo>
                    <a:pt x="37" y="158"/>
                    <a:pt x="35" y="160"/>
                    <a:pt x="34" y="163"/>
                  </a:cubicBezTo>
                  <a:cubicBezTo>
                    <a:pt x="42" y="163"/>
                    <a:pt x="51" y="163"/>
                    <a:pt x="60" y="163"/>
                  </a:cubicBezTo>
                  <a:cubicBezTo>
                    <a:pt x="61" y="160"/>
                    <a:pt x="62" y="158"/>
                    <a:pt x="63" y="155"/>
                  </a:cubicBezTo>
                  <a:cubicBezTo>
                    <a:pt x="55" y="155"/>
                    <a:pt x="47" y="155"/>
                    <a:pt x="39" y="155"/>
                  </a:cubicBezTo>
                  <a:close/>
                  <a:moveTo>
                    <a:pt x="51" y="135"/>
                  </a:moveTo>
                  <a:cubicBezTo>
                    <a:pt x="50" y="137"/>
                    <a:pt x="49" y="139"/>
                    <a:pt x="48" y="141"/>
                  </a:cubicBezTo>
                  <a:cubicBezTo>
                    <a:pt x="57" y="141"/>
                    <a:pt x="66" y="141"/>
                    <a:pt x="75" y="141"/>
                  </a:cubicBezTo>
                  <a:cubicBezTo>
                    <a:pt x="76" y="139"/>
                    <a:pt x="77" y="137"/>
                    <a:pt x="78" y="135"/>
                  </a:cubicBezTo>
                  <a:cubicBezTo>
                    <a:pt x="69" y="135"/>
                    <a:pt x="60" y="135"/>
                    <a:pt x="51" y="135"/>
                  </a:cubicBezTo>
                  <a:close/>
                  <a:moveTo>
                    <a:pt x="192" y="135"/>
                  </a:moveTo>
                  <a:cubicBezTo>
                    <a:pt x="193" y="137"/>
                    <a:pt x="194" y="139"/>
                    <a:pt x="195" y="141"/>
                  </a:cubicBezTo>
                  <a:cubicBezTo>
                    <a:pt x="201" y="141"/>
                    <a:pt x="207" y="141"/>
                    <a:pt x="213" y="141"/>
                  </a:cubicBezTo>
                  <a:cubicBezTo>
                    <a:pt x="212" y="139"/>
                    <a:pt x="210" y="137"/>
                    <a:pt x="209" y="135"/>
                  </a:cubicBezTo>
                  <a:cubicBezTo>
                    <a:pt x="204" y="135"/>
                    <a:pt x="198" y="135"/>
                    <a:pt x="192" y="135"/>
                  </a:cubicBezTo>
                  <a:close/>
                  <a:moveTo>
                    <a:pt x="171" y="135"/>
                  </a:moveTo>
                  <a:cubicBezTo>
                    <a:pt x="171" y="137"/>
                    <a:pt x="172" y="139"/>
                    <a:pt x="173" y="141"/>
                  </a:cubicBezTo>
                  <a:cubicBezTo>
                    <a:pt x="179" y="141"/>
                    <a:pt x="184" y="141"/>
                    <a:pt x="190" y="141"/>
                  </a:cubicBezTo>
                  <a:cubicBezTo>
                    <a:pt x="189" y="139"/>
                    <a:pt x="188" y="137"/>
                    <a:pt x="187" y="135"/>
                  </a:cubicBezTo>
                  <a:cubicBezTo>
                    <a:pt x="182" y="135"/>
                    <a:pt x="176" y="135"/>
                    <a:pt x="171" y="135"/>
                  </a:cubicBezTo>
                  <a:close/>
                  <a:moveTo>
                    <a:pt x="149" y="135"/>
                  </a:moveTo>
                  <a:cubicBezTo>
                    <a:pt x="149" y="137"/>
                    <a:pt x="149" y="139"/>
                    <a:pt x="150" y="141"/>
                  </a:cubicBezTo>
                  <a:cubicBezTo>
                    <a:pt x="155" y="141"/>
                    <a:pt x="161" y="141"/>
                    <a:pt x="167" y="141"/>
                  </a:cubicBezTo>
                  <a:cubicBezTo>
                    <a:pt x="167" y="139"/>
                    <a:pt x="166" y="137"/>
                    <a:pt x="165" y="135"/>
                  </a:cubicBezTo>
                  <a:cubicBezTo>
                    <a:pt x="160" y="135"/>
                    <a:pt x="154" y="135"/>
                    <a:pt x="149" y="135"/>
                  </a:cubicBezTo>
                  <a:close/>
                  <a:moveTo>
                    <a:pt x="127" y="135"/>
                  </a:moveTo>
                  <a:cubicBezTo>
                    <a:pt x="127" y="137"/>
                    <a:pt x="127" y="139"/>
                    <a:pt x="127" y="141"/>
                  </a:cubicBezTo>
                  <a:cubicBezTo>
                    <a:pt x="133" y="141"/>
                    <a:pt x="139" y="141"/>
                    <a:pt x="144" y="141"/>
                  </a:cubicBezTo>
                  <a:cubicBezTo>
                    <a:pt x="144" y="139"/>
                    <a:pt x="144" y="137"/>
                    <a:pt x="144" y="135"/>
                  </a:cubicBezTo>
                  <a:cubicBezTo>
                    <a:pt x="138" y="135"/>
                    <a:pt x="133" y="135"/>
                    <a:pt x="127" y="135"/>
                  </a:cubicBezTo>
                  <a:close/>
                  <a:moveTo>
                    <a:pt x="105" y="135"/>
                  </a:moveTo>
                  <a:cubicBezTo>
                    <a:pt x="105" y="137"/>
                    <a:pt x="104" y="139"/>
                    <a:pt x="104" y="141"/>
                  </a:cubicBezTo>
                  <a:cubicBezTo>
                    <a:pt x="110" y="141"/>
                    <a:pt x="115" y="141"/>
                    <a:pt x="121" y="141"/>
                  </a:cubicBezTo>
                  <a:cubicBezTo>
                    <a:pt x="121" y="139"/>
                    <a:pt x="122" y="137"/>
                    <a:pt x="122" y="135"/>
                  </a:cubicBezTo>
                  <a:cubicBezTo>
                    <a:pt x="116" y="135"/>
                    <a:pt x="111" y="135"/>
                    <a:pt x="105" y="135"/>
                  </a:cubicBezTo>
                  <a:close/>
                  <a:moveTo>
                    <a:pt x="83" y="135"/>
                  </a:moveTo>
                  <a:cubicBezTo>
                    <a:pt x="83" y="137"/>
                    <a:pt x="82" y="139"/>
                    <a:pt x="81" y="141"/>
                  </a:cubicBezTo>
                  <a:cubicBezTo>
                    <a:pt x="87" y="141"/>
                    <a:pt x="93" y="141"/>
                    <a:pt x="99" y="141"/>
                  </a:cubicBezTo>
                  <a:cubicBezTo>
                    <a:pt x="99" y="139"/>
                    <a:pt x="100" y="137"/>
                    <a:pt x="100" y="135"/>
                  </a:cubicBezTo>
                  <a:cubicBezTo>
                    <a:pt x="94" y="135"/>
                    <a:pt x="89" y="135"/>
                    <a:pt x="83" y="135"/>
                  </a:cubicBezTo>
                  <a:close/>
                  <a:moveTo>
                    <a:pt x="187" y="144"/>
                  </a:moveTo>
                  <a:cubicBezTo>
                    <a:pt x="188" y="146"/>
                    <a:pt x="189" y="149"/>
                    <a:pt x="190" y="151"/>
                  </a:cubicBezTo>
                  <a:cubicBezTo>
                    <a:pt x="200" y="151"/>
                    <a:pt x="209" y="151"/>
                    <a:pt x="219" y="151"/>
                  </a:cubicBezTo>
                  <a:cubicBezTo>
                    <a:pt x="218" y="149"/>
                    <a:pt x="216" y="146"/>
                    <a:pt x="215" y="144"/>
                  </a:cubicBezTo>
                  <a:cubicBezTo>
                    <a:pt x="205" y="144"/>
                    <a:pt x="196" y="144"/>
                    <a:pt x="187" y="144"/>
                  </a:cubicBezTo>
                  <a:close/>
                  <a:moveTo>
                    <a:pt x="163" y="144"/>
                  </a:moveTo>
                  <a:cubicBezTo>
                    <a:pt x="163" y="146"/>
                    <a:pt x="164" y="149"/>
                    <a:pt x="165" y="151"/>
                  </a:cubicBezTo>
                  <a:cubicBezTo>
                    <a:pt x="171" y="151"/>
                    <a:pt x="177" y="151"/>
                    <a:pt x="183" y="151"/>
                  </a:cubicBezTo>
                  <a:cubicBezTo>
                    <a:pt x="183" y="149"/>
                    <a:pt x="182" y="146"/>
                    <a:pt x="181" y="144"/>
                  </a:cubicBezTo>
                  <a:cubicBezTo>
                    <a:pt x="175" y="144"/>
                    <a:pt x="169" y="144"/>
                    <a:pt x="163" y="144"/>
                  </a:cubicBezTo>
                  <a:close/>
                  <a:moveTo>
                    <a:pt x="139" y="144"/>
                  </a:moveTo>
                  <a:cubicBezTo>
                    <a:pt x="140" y="146"/>
                    <a:pt x="140" y="149"/>
                    <a:pt x="140" y="151"/>
                  </a:cubicBezTo>
                  <a:cubicBezTo>
                    <a:pt x="146" y="151"/>
                    <a:pt x="153" y="151"/>
                    <a:pt x="159" y="151"/>
                  </a:cubicBezTo>
                  <a:cubicBezTo>
                    <a:pt x="158" y="149"/>
                    <a:pt x="158" y="146"/>
                    <a:pt x="157" y="144"/>
                  </a:cubicBezTo>
                  <a:cubicBezTo>
                    <a:pt x="151" y="144"/>
                    <a:pt x="145" y="144"/>
                    <a:pt x="139" y="144"/>
                  </a:cubicBezTo>
                  <a:close/>
                  <a:moveTo>
                    <a:pt x="116" y="144"/>
                  </a:moveTo>
                  <a:cubicBezTo>
                    <a:pt x="116" y="146"/>
                    <a:pt x="115" y="149"/>
                    <a:pt x="115" y="151"/>
                  </a:cubicBezTo>
                  <a:cubicBezTo>
                    <a:pt x="121" y="151"/>
                    <a:pt x="128" y="151"/>
                    <a:pt x="134" y="151"/>
                  </a:cubicBezTo>
                  <a:cubicBezTo>
                    <a:pt x="134" y="149"/>
                    <a:pt x="134" y="146"/>
                    <a:pt x="134" y="144"/>
                  </a:cubicBezTo>
                  <a:cubicBezTo>
                    <a:pt x="128" y="144"/>
                    <a:pt x="122" y="144"/>
                    <a:pt x="116" y="144"/>
                  </a:cubicBezTo>
                  <a:close/>
                  <a:moveTo>
                    <a:pt x="92" y="144"/>
                  </a:moveTo>
                  <a:cubicBezTo>
                    <a:pt x="92" y="146"/>
                    <a:pt x="91" y="149"/>
                    <a:pt x="91" y="151"/>
                  </a:cubicBezTo>
                  <a:cubicBezTo>
                    <a:pt x="97" y="151"/>
                    <a:pt x="103" y="151"/>
                    <a:pt x="109" y="151"/>
                  </a:cubicBezTo>
                  <a:cubicBezTo>
                    <a:pt x="110" y="149"/>
                    <a:pt x="110" y="146"/>
                    <a:pt x="110" y="144"/>
                  </a:cubicBezTo>
                  <a:cubicBezTo>
                    <a:pt x="104" y="144"/>
                    <a:pt x="98" y="144"/>
                    <a:pt x="92" y="144"/>
                  </a:cubicBezTo>
                  <a:close/>
                  <a:moveTo>
                    <a:pt x="69" y="144"/>
                  </a:moveTo>
                  <a:cubicBezTo>
                    <a:pt x="68" y="146"/>
                    <a:pt x="67" y="149"/>
                    <a:pt x="66" y="151"/>
                  </a:cubicBezTo>
                  <a:cubicBezTo>
                    <a:pt x="72" y="151"/>
                    <a:pt x="78" y="151"/>
                    <a:pt x="84" y="151"/>
                  </a:cubicBezTo>
                  <a:cubicBezTo>
                    <a:pt x="85" y="149"/>
                    <a:pt x="86" y="146"/>
                    <a:pt x="87" y="144"/>
                  </a:cubicBezTo>
                  <a:cubicBezTo>
                    <a:pt x="81" y="144"/>
                    <a:pt x="75" y="144"/>
                    <a:pt x="69" y="144"/>
                  </a:cubicBezTo>
                  <a:close/>
                  <a:moveTo>
                    <a:pt x="45" y="144"/>
                  </a:moveTo>
                  <a:cubicBezTo>
                    <a:pt x="44" y="146"/>
                    <a:pt x="43" y="149"/>
                    <a:pt x="41" y="151"/>
                  </a:cubicBezTo>
                  <a:cubicBezTo>
                    <a:pt x="47" y="151"/>
                    <a:pt x="54" y="151"/>
                    <a:pt x="60" y="151"/>
                  </a:cubicBezTo>
                  <a:cubicBezTo>
                    <a:pt x="61" y="149"/>
                    <a:pt x="62" y="146"/>
                    <a:pt x="63" y="144"/>
                  </a:cubicBezTo>
                  <a:cubicBezTo>
                    <a:pt x="57" y="144"/>
                    <a:pt x="51" y="144"/>
                    <a:pt x="45" y="144"/>
                  </a:cubicBezTo>
                  <a:close/>
                  <a:moveTo>
                    <a:pt x="197" y="155"/>
                  </a:moveTo>
                  <a:cubicBezTo>
                    <a:pt x="198" y="158"/>
                    <a:pt x="199" y="160"/>
                    <a:pt x="201" y="163"/>
                  </a:cubicBezTo>
                  <a:cubicBezTo>
                    <a:pt x="209" y="163"/>
                    <a:pt x="218" y="163"/>
                    <a:pt x="227" y="163"/>
                  </a:cubicBezTo>
                  <a:cubicBezTo>
                    <a:pt x="225" y="160"/>
                    <a:pt x="223" y="158"/>
                    <a:pt x="222" y="155"/>
                  </a:cubicBezTo>
                  <a:cubicBezTo>
                    <a:pt x="213" y="155"/>
                    <a:pt x="205" y="155"/>
                    <a:pt x="197" y="155"/>
                  </a:cubicBezTo>
                  <a:close/>
                  <a:moveTo>
                    <a:pt x="171" y="155"/>
                  </a:moveTo>
                  <a:cubicBezTo>
                    <a:pt x="172" y="158"/>
                    <a:pt x="173" y="160"/>
                    <a:pt x="174" y="163"/>
                  </a:cubicBezTo>
                  <a:cubicBezTo>
                    <a:pt x="180" y="163"/>
                    <a:pt x="187" y="163"/>
                    <a:pt x="194" y="163"/>
                  </a:cubicBezTo>
                  <a:cubicBezTo>
                    <a:pt x="193" y="160"/>
                    <a:pt x="192" y="158"/>
                    <a:pt x="191" y="155"/>
                  </a:cubicBezTo>
                  <a:cubicBezTo>
                    <a:pt x="184" y="155"/>
                    <a:pt x="178" y="155"/>
                    <a:pt x="171" y="155"/>
                  </a:cubicBezTo>
                  <a:close/>
                  <a:moveTo>
                    <a:pt x="146" y="155"/>
                  </a:moveTo>
                  <a:cubicBezTo>
                    <a:pt x="146" y="158"/>
                    <a:pt x="147" y="160"/>
                    <a:pt x="147" y="163"/>
                  </a:cubicBezTo>
                  <a:cubicBezTo>
                    <a:pt x="154" y="163"/>
                    <a:pt x="161" y="163"/>
                    <a:pt x="168" y="163"/>
                  </a:cubicBezTo>
                  <a:cubicBezTo>
                    <a:pt x="167" y="160"/>
                    <a:pt x="166" y="158"/>
                    <a:pt x="165" y="155"/>
                  </a:cubicBezTo>
                  <a:cubicBezTo>
                    <a:pt x="159" y="155"/>
                    <a:pt x="153" y="155"/>
                    <a:pt x="146" y="155"/>
                  </a:cubicBezTo>
                  <a:close/>
                  <a:moveTo>
                    <a:pt x="121" y="155"/>
                  </a:moveTo>
                  <a:cubicBezTo>
                    <a:pt x="121" y="158"/>
                    <a:pt x="121" y="160"/>
                    <a:pt x="120" y="163"/>
                  </a:cubicBezTo>
                  <a:cubicBezTo>
                    <a:pt x="127" y="163"/>
                    <a:pt x="134" y="163"/>
                    <a:pt x="141" y="163"/>
                  </a:cubicBezTo>
                  <a:cubicBezTo>
                    <a:pt x="141" y="160"/>
                    <a:pt x="141" y="158"/>
                    <a:pt x="140" y="155"/>
                  </a:cubicBezTo>
                  <a:cubicBezTo>
                    <a:pt x="134" y="155"/>
                    <a:pt x="127" y="155"/>
                    <a:pt x="121" y="155"/>
                  </a:cubicBezTo>
                  <a:close/>
                  <a:moveTo>
                    <a:pt x="95" y="155"/>
                  </a:moveTo>
                  <a:cubicBezTo>
                    <a:pt x="95" y="158"/>
                    <a:pt x="94" y="160"/>
                    <a:pt x="93" y="163"/>
                  </a:cubicBezTo>
                  <a:cubicBezTo>
                    <a:pt x="100" y="163"/>
                    <a:pt x="107" y="163"/>
                    <a:pt x="114" y="163"/>
                  </a:cubicBezTo>
                  <a:cubicBezTo>
                    <a:pt x="114" y="160"/>
                    <a:pt x="114" y="158"/>
                    <a:pt x="115" y="155"/>
                  </a:cubicBezTo>
                  <a:cubicBezTo>
                    <a:pt x="108" y="155"/>
                    <a:pt x="102" y="155"/>
                    <a:pt x="95" y="155"/>
                  </a:cubicBezTo>
                  <a:close/>
                  <a:moveTo>
                    <a:pt x="70" y="155"/>
                  </a:moveTo>
                  <a:cubicBezTo>
                    <a:pt x="69" y="158"/>
                    <a:pt x="68" y="160"/>
                    <a:pt x="67" y="163"/>
                  </a:cubicBezTo>
                  <a:cubicBezTo>
                    <a:pt x="74" y="163"/>
                    <a:pt x="81" y="163"/>
                    <a:pt x="87" y="163"/>
                  </a:cubicBezTo>
                  <a:cubicBezTo>
                    <a:pt x="88" y="160"/>
                    <a:pt x="89" y="158"/>
                    <a:pt x="90" y="155"/>
                  </a:cubicBezTo>
                  <a:cubicBezTo>
                    <a:pt x="83" y="155"/>
                    <a:pt x="77" y="155"/>
                    <a:pt x="70" y="155"/>
                  </a:cubicBezTo>
                  <a:close/>
                </a:path>
              </a:pathLst>
            </a:custGeom>
            <a:solidFill>
              <a:srgbClr val="3DAAD1"/>
            </a:solidFill>
            <a:ln>
              <a:noFill/>
            </a:ln>
          </p:spPr>
          <p:txBody>
            <a:bodyPr lIns="51435" tIns="25717" rIns="51435" bIns="405000" anchor="ctr">
              <a:normAutofit fontScale="25000" lnSpcReduction="20000"/>
            </a:bodyPr>
            <a:p>
              <a:endParaRPr lang="zh-CN" altLang="en-US" sz="1350">
                <a:sym typeface="Arial" panose="020B0604020202020204" pitchFamily="34" charset="0"/>
              </a:endParaRPr>
            </a:p>
          </p:txBody>
        </p:sp>
      </p:grpSp>
      <p:sp>
        <p:nvSpPr>
          <p:cNvPr id="90" name="文本框 89"/>
          <p:cNvSpPr txBox="1"/>
          <p:nvPr>
            <p:custDataLst>
              <p:tags r:id="rId35"/>
            </p:custDataLst>
          </p:nvPr>
        </p:nvSpPr>
        <p:spPr>
          <a:xfrm>
            <a:off x="398523" y="1521405"/>
            <a:ext cx="1539797" cy="874135"/>
          </a:xfrm>
          <a:prstGeom prst="rect">
            <a:avLst/>
          </a:prstGeom>
          <a:noFill/>
        </p:spPr>
        <p:txBody>
          <a:bodyPr wrap="square" rtlCol="0">
            <a:noAutofit/>
          </a:bodyPr>
          <a:p>
            <a:pPr>
              <a:lnSpc>
                <a:spcPct val="120000"/>
              </a:lnSpc>
            </a:pPr>
            <a:r>
              <a:rPr lang="zh-CN" altLang="en-US" sz="1200" dirty="0">
                <a:solidFill>
                  <a:sysClr val="windowText" lastClr="000000">
                    <a:lumMod val="75000"/>
                    <a:lumOff val="25000"/>
                  </a:sysClr>
                </a:solidFill>
                <a:sym typeface="Arial" panose="020B0604020202020204" pitchFamily="34" charset="0"/>
              </a:rPr>
              <a:t>国家或省级、行业建设主管部门颁发的计价定额和计价办法；</a:t>
            </a:r>
            <a:endParaRPr lang="zh-CN" altLang="en-US" sz="1200" dirty="0">
              <a:solidFill>
                <a:sysClr val="windowText" lastClr="000000">
                  <a:lumMod val="75000"/>
                  <a:lumOff val="25000"/>
                </a:sysClr>
              </a:solidFill>
              <a:sym typeface="Arial" panose="020B0604020202020204" pitchFamily="34" charset="0"/>
            </a:endParaRPr>
          </a:p>
        </p:txBody>
      </p:sp>
      <p:grpSp>
        <p:nvGrpSpPr>
          <p:cNvPr id="114" name="组合 113"/>
          <p:cNvGrpSpPr/>
          <p:nvPr>
            <p:custDataLst>
              <p:tags r:id="rId36"/>
            </p:custDataLst>
          </p:nvPr>
        </p:nvGrpSpPr>
        <p:grpSpPr>
          <a:xfrm>
            <a:off x="1903785" y="2544459"/>
            <a:ext cx="1578785" cy="856779"/>
            <a:chOff x="3417114" y="3982091"/>
            <a:chExt cx="1846082" cy="1001836"/>
          </a:xfrm>
        </p:grpSpPr>
        <p:sp>
          <p:nvSpPr>
            <p:cNvPr id="36" name="圆角矩形 35"/>
            <p:cNvSpPr/>
            <p:nvPr>
              <p:custDataLst>
                <p:tags r:id="rId37"/>
              </p:custDataLst>
            </p:nvPr>
          </p:nvSpPr>
          <p:spPr>
            <a:xfrm>
              <a:off x="3626088" y="4127048"/>
              <a:ext cx="1637108" cy="856879"/>
            </a:xfrm>
            <a:prstGeom prst="roundRect">
              <a:avLst>
                <a:gd name="adj" fmla="val 50000"/>
              </a:avLst>
            </a:prstGeom>
            <a:solidFill>
              <a:srgbClr val="E3AC47"/>
            </a:solidFill>
            <a:ln w="28575">
              <a:solidFill>
                <a:sysClr val="window" lastClr="FFFFFF"/>
              </a:solidFill>
            </a:ln>
            <a:effectLst>
              <a:innerShdw blurRad="63500" dist="50800" dir="2700000">
                <a:prstClr val="black">
                  <a:alpha val="50000"/>
                </a:prstClr>
              </a:innerShdw>
            </a:effectLst>
          </p:spPr>
          <p:style>
            <a:lnRef idx="2">
              <a:srgbClr val="2E82CB">
                <a:shade val="50000"/>
              </a:srgbClr>
            </a:lnRef>
            <a:fillRef idx="1">
              <a:srgbClr val="2E82CB"/>
            </a:fillRef>
            <a:effectRef idx="0">
              <a:srgbClr val="2E82CB"/>
            </a:effectRef>
            <a:fontRef idx="minor">
              <a:sysClr val="window" lastClr="FFFFFF"/>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sym typeface="Arial" panose="020B0604020202020204" pitchFamily="34" charset="0"/>
              </a:endParaRPr>
            </a:p>
          </p:txBody>
        </p:sp>
        <p:sp>
          <p:nvSpPr>
            <p:cNvPr id="10" name="圆角矩形 9"/>
            <p:cNvSpPr/>
            <p:nvPr>
              <p:custDataLst>
                <p:tags r:id="rId38"/>
              </p:custDataLst>
            </p:nvPr>
          </p:nvSpPr>
          <p:spPr>
            <a:xfrm>
              <a:off x="3417114" y="3982091"/>
              <a:ext cx="1637108" cy="856879"/>
            </a:xfrm>
            <a:prstGeom prst="roundRect">
              <a:avLst>
                <a:gd name="adj" fmla="val 50000"/>
              </a:avLst>
            </a:prstGeom>
            <a:gradFill>
              <a:gsLst>
                <a:gs pos="0">
                  <a:sysClr val="window" lastClr="FFFFFF">
                    <a:lumMod val="95000"/>
                  </a:sysClr>
                </a:gs>
                <a:gs pos="100000">
                  <a:sysClr val="window" lastClr="FFFFFF"/>
                </a:gs>
              </a:gsLst>
              <a:lin ang="2700000" scaled="0"/>
            </a:gradFill>
            <a:ln>
              <a:noFill/>
            </a:ln>
            <a:effectLst>
              <a:outerShdw blurRad="50800" dist="38100" dir="2700000" algn="tl" rotWithShape="0">
                <a:prstClr val="black">
                  <a:alpha val="40000"/>
                </a:prstClr>
              </a:outerShdw>
            </a:effectLst>
          </p:spPr>
          <p:style>
            <a:lnRef idx="2">
              <a:srgbClr val="2E82CB">
                <a:shade val="50000"/>
              </a:srgbClr>
            </a:lnRef>
            <a:fillRef idx="1">
              <a:srgbClr val="2E82CB"/>
            </a:fillRef>
            <a:effectRef idx="0">
              <a:srgbClr val="2E82CB"/>
            </a:effectRef>
            <a:fontRef idx="minor">
              <a:sysClr val="window" lastClr="FFFFFF"/>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sym typeface="Arial" panose="020B0604020202020204" pitchFamily="34" charset="0"/>
              </a:endParaRPr>
            </a:p>
          </p:txBody>
        </p:sp>
        <p:sp>
          <p:nvSpPr>
            <p:cNvPr id="40" name="文本框 39"/>
            <p:cNvSpPr txBox="1"/>
            <p:nvPr>
              <p:custDataLst>
                <p:tags r:id="rId39"/>
              </p:custDataLst>
            </p:nvPr>
          </p:nvSpPr>
          <p:spPr>
            <a:xfrm>
              <a:off x="4517287" y="4087365"/>
              <a:ext cx="518091" cy="646331"/>
            </a:xfrm>
            <a:prstGeom prst="rect">
              <a:avLst/>
            </a:prstGeom>
            <a:noFill/>
          </p:spPr>
          <p:txBody>
            <a:bodyPr wrap="none" rtlCol="0">
              <a:normAutofit lnSpcReduction="10000"/>
            </a:bodyPr>
            <a:p>
              <a:r>
                <a:rPr lang="en-US" sz="2700" b="1">
                  <a:solidFill>
                    <a:srgbClr val="E3AC47"/>
                  </a:solidFill>
                  <a:sym typeface="Arial" panose="020B0604020202020204" pitchFamily="34" charset="0"/>
                </a:rPr>
                <a:t>3</a:t>
              </a:r>
              <a:endParaRPr lang="en-US" sz="2700" b="1">
                <a:solidFill>
                  <a:srgbClr val="E3AC47"/>
                </a:solidFill>
                <a:sym typeface="Arial" panose="020B0604020202020204" pitchFamily="34" charset="0"/>
              </a:endParaRPr>
            </a:p>
          </p:txBody>
        </p:sp>
        <p:grpSp>
          <p:nvGrpSpPr>
            <p:cNvPr id="41" name="组合 40"/>
            <p:cNvGrpSpPr/>
            <p:nvPr/>
          </p:nvGrpSpPr>
          <p:grpSpPr>
            <a:xfrm rot="10800000" flipH="1">
              <a:off x="4248413" y="4217785"/>
              <a:ext cx="260298" cy="385491"/>
              <a:chOff x="3099646" y="1492209"/>
              <a:chExt cx="1496171" cy="2215770"/>
            </a:xfrm>
            <a:solidFill>
              <a:srgbClr val="E7E6E6">
                <a:lumMod val="50000"/>
              </a:srgbClr>
            </a:solidFill>
          </p:grpSpPr>
          <p:grpSp>
            <p:nvGrpSpPr>
              <p:cNvPr id="42" name="组合 41"/>
              <p:cNvGrpSpPr/>
              <p:nvPr/>
            </p:nvGrpSpPr>
            <p:grpSpPr>
              <a:xfrm>
                <a:off x="3099646" y="1492209"/>
                <a:ext cx="1481447" cy="1418552"/>
                <a:chOff x="3099646" y="1492209"/>
                <a:chExt cx="1481447" cy="1418552"/>
              </a:xfrm>
              <a:grpFill/>
            </p:grpSpPr>
            <p:sp>
              <p:nvSpPr>
                <p:cNvPr id="46" name="椭圆 45"/>
                <p:cNvSpPr/>
                <p:nvPr>
                  <p:custDataLst>
                    <p:tags r:id="rId40"/>
                  </p:custDataLst>
                </p:nvPr>
              </p:nvSpPr>
              <p:spPr>
                <a:xfrm>
                  <a:off x="3099646" y="2346397"/>
                  <a:ext cx="564364" cy="564364"/>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47" name="椭圆 46"/>
                <p:cNvSpPr/>
                <p:nvPr>
                  <p:custDataLst>
                    <p:tags r:id="rId41"/>
                  </p:custDataLst>
                </p:nvPr>
              </p:nvSpPr>
              <p:spPr>
                <a:xfrm>
                  <a:off x="4240947" y="1492209"/>
                  <a:ext cx="340146" cy="340146"/>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48" name="椭圆 47"/>
                <p:cNvSpPr/>
                <p:nvPr>
                  <p:custDataLst>
                    <p:tags r:id="rId42"/>
                  </p:custDataLst>
                </p:nvPr>
              </p:nvSpPr>
              <p:spPr>
                <a:xfrm>
                  <a:off x="3691276" y="1859871"/>
                  <a:ext cx="461347" cy="461351"/>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grpSp>
          <p:grpSp>
            <p:nvGrpSpPr>
              <p:cNvPr id="43" name="组合 42"/>
              <p:cNvGrpSpPr/>
              <p:nvPr/>
            </p:nvGrpSpPr>
            <p:grpSpPr>
              <a:xfrm flipV="1">
                <a:off x="3705997" y="2928381"/>
                <a:ext cx="889820" cy="779598"/>
                <a:chOff x="3691279" y="1544086"/>
                <a:chExt cx="889820" cy="779598"/>
              </a:xfrm>
              <a:grpFill/>
            </p:grpSpPr>
            <p:sp>
              <p:nvSpPr>
                <p:cNvPr id="44" name="椭圆 43"/>
                <p:cNvSpPr/>
                <p:nvPr>
                  <p:custDataLst>
                    <p:tags r:id="rId43"/>
                  </p:custDataLst>
                </p:nvPr>
              </p:nvSpPr>
              <p:spPr>
                <a:xfrm>
                  <a:off x="4240940" y="1544086"/>
                  <a:ext cx="340159" cy="340159"/>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45" name="椭圆 44"/>
                <p:cNvSpPr/>
                <p:nvPr>
                  <p:custDataLst>
                    <p:tags r:id="rId44"/>
                  </p:custDataLst>
                </p:nvPr>
              </p:nvSpPr>
              <p:spPr>
                <a:xfrm>
                  <a:off x="3691279" y="1862339"/>
                  <a:ext cx="461346" cy="461345"/>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grpSp>
        </p:grpSp>
        <p:sp>
          <p:nvSpPr>
            <p:cNvPr id="49" name="KSO_Shape"/>
            <p:cNvSpPr/>
            <p:nvPr>
              <p:custDataLst>
                <p:tags r:id="rId45"/>
              </p:custDataLst>
            </p:nvPr>
          </p:nvSpPr>
          <p:spPr bwMode="auto">
            <a:xfrm>
              <a:off x="3647941" y="4196264"/>
              <a:ext cx="536140" cy="428532"/>
            </a:xfrm>
            <a:custGeom>
              <a:avLst/>
              <a:gdLst>
                <a:gd name="T0" fmla="*/ 134077 w 5868"/>
                <a:gd name="T1" fmla="*/ 590892 h 4208"/>
                <a:gd name="T2" fmla="*/ 192837 w 5868"/>
                <a:gd name="T3" fmla="*/ 596084 h 4208"/>
                <a:gd name="T4" fmla="*/ 512935 w 5868"/>
                <a:gd name="T5" fmla="*/ 497764 h 4208"/>
                <a:gd name="T6" fmla="*/ 530465 w 5868"/>
                <a:gd name="T7" fmla="*/ 456230 h 4208"/>
                <a:gd name="T8" fmla="*/ 704473 w 5868"/>
                <a:gd name="T9" fmla="*/ 239797 h 4208"/>
                <a:gd name="T10" fmla="*/ 980744 w 5868"/>
                <a:gd name="T11" fmla="*/ 212215 h 4208"/>
                <a:gd name="T12" fmla="*/ 1253119 w 5868"/>
                <a:gd name="T13" fmla="*/ 253750 h 4208"/>
                <a:gd name="T14" fmla="*/ 1374859 w 5868"/>
                <a:gd name="T15" fmla="*/ 461746 h 4208"/>
                <a:gd name="T16" fmla="*/ 1400831 w 5868"/>
                <a:gd name="T17" fmla="*/ 505228 h 4208"/>
                <a:gd name="T18" fmla="*/ 1725798 w 5868"/>
                <a:gd name="T19" fmla="*/ 598031 h 4208"/>
                <a:gd name="T20" fmla="*/ 1779363 w 5868"/>
                <a:gd name="T21" fmla="*/ 585052 h 4208"/>
                <a:gd name="T22" fmla="*/ 1901104 w 5868"/>
                <a:gd name="T23" fmla="*/ 336494 h 4208"/>
                <a:gd name="T24" fmla="*/ 1897533 w 5868"/>
                <a:gd name="T25" fmla="*/ 289443 h 4208"/>
                <a:gd name="T26" fmla="*/ 1777740 w 5868"/>
                <a:gd name="T27" fmla="*/ 214162 h 4208"/>
                <a:gd name="T28" fmla="*/ 1493029 w 5868"/>
                <a:gd name="T29" fmla="*/ 92155 h 4208"/>
                <a:gd name="T30" fmla="*/ 1208318 w 5868"/>
                <a:gd name="T31" fmla="*/ 20767 h 4208"/>
                <a:gd name="T32" fmla="*/ 924256 w 5868"/>
                <a:gd name="T33" fmla="*/ 649 h 4208"/>
                <a:gd name="T34" fmla="*/ 639545 w 5868"/>
                <a:gd name="T35" fmla="*/ 30826 h 4208"/>
                <a:gd name="T36" fmla="*/ 355158 w 5868"/>
                <a:gd name="T37" fmla="*/ 112273 h 4208"/>
                <a:gd name="T38" fmla="*/ 70123 w 5868"/>
                <a:gd name="T39" fmla="*/ 244664 h 4208"/>
                <a:gd name="T40" fmla="*/ 3246 w 5868"/>
                <a:gd name="T41" fmla="*/ 297880 h 4208"/>
                <a:gd name="T42" fmla="*/ 10713 w 5868"/>
                <a:gd name="T43" fmla="*/ 355314 h 4208"/>
                <a:gd name="T44" fmla="*/ 772973 w 5868"/>
                <a:gd name="T45" fmla="*/ 339414 h 4208"/>
                <a:gd name="T46" fmla="*/ 960941 w 5868"/>
                <a:gd name="T47" fmla="*/ 320919 h 4208"/>
                <a:gd name="T48" fmla="*/ 1130729 w 5868"/>
                <a:gd name="T49" fmla="*/ 336169 h 4208"/>
                <a:gd name="T50" fmla="*/ 1259936 w 5868"/>
                <a:gd name="T51" fmla="*/ 525021 h 4208"/>
                <a:gd name="T52" fmla="*/ 1298244 w 5868"/>
                <a:gd name="T53" fmla="*/ 601925 h 4208"/>
                <a:gd name="T54" fmla="*/ 1598862 w 5868"/>
                <a:gd name="T55" fmla="*/ 671041 h 4208"/>
                <a:gd name="T56" fmla="*/ 1662168 w 5868"/>
                <a:gd name="T57" fmla="*/ 717767 h 4208"/>
                <a:gd name="T58" fmla="*/ 253546 w 5868"/>
                <a:gd name="T59" fmla="*/ 1210015 h 4208"/>
                <a:gd name="T60" fmla="*/ 273024 w 5868"/>
                <a:gd name="T61" fmla="*/ 698947 h 4208"/>
                <a:gd name="T62" fmla="*/ 576240 w 5868"/>
                <a:gd name="T63" fmla="*/ 620745 h 4208"/>
                <a:gd name="T64" fmla="*/ 641493 w 5868"/>
                <a:gd name="T65" fmla="*/ 585376 h 4208"/>
                <a:gd name="T66" fmla="*/ 662595 w 5868"/>
                <a:gd name="T67" fmla="*/ 367969 h 4208"/>
                <a:gd name="T68" fmla="*/ 1077163 w 5868"/>
                <a:gd name="T69" fmla="*/ 564933 h 4208"/>
                <a:gd name="T70" fmla="*/ 1178776 w 5868"/>
                <a:gd name="T71" fmla="*/ 636970 h 4208"/>
                <a:gd name="T72" fmla="*/ 1245003 w 5868"/>
                <a:gd name="T73" fmla="*/ 759302 h 4208"/>
                <a:gd name="T74" fmla="*/ 1252145 w 5868"/>
                <a:gd name="T75" fmla="*/ 867032 h 4208"/>
                <a:gd name="T76" fmla="*/ 1229095 w 5868"/>
                <a:gd name="T77" fmla="*/ 949452 h 4208"/>
                <a:gd name="T78" fmla="*/ 1125210 w 5868"/>
                <a:gd name="T79" fmla="*/ 852430 h 4208"/>
                <a:gd name="T80" fmla="*/ 1117094 w 5868"/>
                <a:gd name="T81" fmla="*/ 775851 h 4208"/>
                <a:gd name="T82" fmla="*/ 1079435 w 5868"/>
                <a:gd name="T83" fmla="*/ 716794 h 4208"/>
                <a:gd name="T84" fmla="*/ 1012883 w 5868"/>
                <a:gd name="T85" fmla="*/ 676882 h 4208"/>
                <a:gd name="T86" fmla="*/ 940164 w 5868"/>
                <a:gd name="T87" fmla="*/ 671365 h 4208"/>
                <a:gd name="T88" fmla="*/ 867768 w 5868"/>
                <a:gd name="T89" fmla="*/ 701867 h 4208"/>
                <a:gd name="T90" fmla="*/ 821994 w 5868"/>
                <a:gd name="T91" fmla="*/ 754434 h 4208"/>
                <a:gd name="T92" fmla="*/ 802515 w 5868"/>
                <a:gd name="T93" fmla="*/ 831662 h 4208"/>
                <a:gd name="T94" fmla="*/ 818423 w 5868"/>
                <a:gd name="T95" fmla="*/ 901752 h 4208"/>
                <a:gd name="T96" fmla="*/ 861600 w 5868"/>
                <a:gd name="T97" fmla="*/ 956590 h 4208"/>
                <a:gd name="T98" fmla="*/ 932048 w 5868"/>
                <a:gd name="T99" fmla="*/ 990337 h 4208"/>
                <a:gd name="T100" fmla="*/ 999573 w 5868"/>
                <a:gd name="T101" fmla="*/ 990013 h 4208"/>
                <a:gd name="T102" fmla="*/ 1060606 w 5868"/>
                <a:gd name="T103" fmla="*/ 962107 h 4208"/>
                <a:gd name="T104" fmla="*/ 1081058 w 5868"/>
                <a:gd name="T105" fmla="*/ 1096445 h 4208"/>
                <a:gd name="T106" fmla="*/ 964512 w 5868"/>
                <a:gd name="T107" fmla="*/ 1120781 h 4208"/>
                <a:gd name="T108" fmla="*/ 826863 w 5868"/>
                <a:gd name="T109" fmla="*/ 1085736 h 4208"/>
                <a:gd name="T110" fmla="*/ 732717 w 5868"/>
                <a:gd name="T111" fmla="*/ 1004614 h 4208"/>
                <a:gd name="T112" fmla="*/ 678827 w 5868"/>
                <a:gd name="T113" fmla="*/ 875793 h 4208"/>
                <a:gd name="T114" fmla="*/ 688241 w 5868"/>
                <a:gd name="T115" fmla="*/ 745673 h 4208"/>
                <a:gd name="T116" fmla="*/ 760312 w 5868"/>
                <a:gd name="T117" fmla="*/ 627235 h 4208"/>
                <a:gd name="T118" fmla="*/ 865171 w 5868"/>
                <a:gd name="T119" fmla="*/ 560066 h 4208"/>
                <a:gd name="T120" fmla="*/ 1577111 w 5868"/>
                <a:gd name="T121" fmla="*/ 1240842 h 4208"/>
                <a:gd name="T122" fmla="*/ 345419 w 5868"/>
                <a:gd name="T123" fmla="*/ 1240842 h 420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868" h="4208">
                  <a:moveTo>
                    <a:pt x="49" y="1128"/>
                  </a:moveTo>
                  <a:lnTo>
                    <a:pt x="49" y="1128"/>
                  </a:lnTo>
                  <a:lnTo>
                    <a:pt x="345" y="1748"/>
                  </a:lnTo>
                  <a:lnTo>
                    <a:pt x="354" y="1764"/>
                  </a:lnTo>
                  <a:lnTo>
                    <a:pt x="364" y="1778"/>
                  </a:lnTo>
                  <a:lnTo>
                    <a:pt x="375" y="1790"/>
                  </a:lnTo>
                  <a:lnTo>
                    <a:pt x="387" y="1803"/>
                  </a:lnTo>
                  <a:lnTo>
                    <a:pt x="400" y="1813"/>
                  </a:lnTo>
                  <a:lnTo>
                    <a:pt x="413" y="1821"/>
                  </a:lnTo>
                  <a:lnTo>
                    <a:pt x="428" y="1828"/>
                  </a:lnTo>
                  <a:lnTo>
                    <a:pt x="443" y="1834"/>
                  </a:lnTo>
                  <a:lnTo>
                    <a:pt x="460" y="1838"/>
                  </a:lnTo>
                  <a:lnTo>
                    <a:pt x="477" y="1842"/>
                  </a:lnTo>
                  <a:lnTo>
                    <a:pt x="495" y="1844"/>
                  </a:lnTo>
                  <a:lnTo>
                    <a:pt x="512" y="1845"/>
                  </a:lnTo>
                  <a:lnTo>
                    <a:pt x="531" y="1845"/>
                  </a:lnTo>
                  <a:lnTo>
                    <a:pt x="551" y="1843"/>
                  </a:lnTo>
                  <a:lnTo>
                    <a:pt x="573" y="1841"/>
                  </a:lnTo>
                  <a:lnTo>
                    <a:pt x="594" y="1837"/>
                  </a:lnTo>
                  <a:lnTo>
                    <a:pt x="1457" y="1607"/>
                  </a:lnTo>
                  <a:lnTo>
                    <a:pt x="1479" y="1599"/>
                  </a:lnTo>
                  <a:lnTo>
                    <a:pt x="1500" y="1589"/>
                  </a:lnTo>
                  <a:lnTo>
                    <a:pt x="1519" y="1579"/>
                  </a:lnTo>
                  <a:lnTo>
                    <a:pt x="1537" y="1569"/>
                  </a:lnTo>
                  <a:lnTo>
                    <a:pt x="1552" y="1557"/>
                  </a:lnTo>
                  <a:lnTo>
                    <a:pt x="1567" y="1546"/>
                  </a:lnTo>
                  <a:lnTo>
                    <a:pt x="1580" y="1534"/>
                  </a:lnTo>
                  <a:lnTo>
                    <a:pt x="1591" y="1522"/>
                  </a:lnTo>
                  <a:lnTo>
                    <a:pt x="1601" y="1510"/>
                  </a:lnTo>
                  <a:lnTo>
                    <a:pt x="1610" y="1496"/>
                  </a:lnTo>
                  <a:lnTo>
                    <a:pt x="1617" y="1482"/>
                  </a:lnTo>
                  <a:lnTo>
                    <a:pt x="1624" y="1467"/>
                  </a:lnTo>
                  <a:lnTo>
                    <a:pt x="1628" y="1453"/>
                  </a:lnTo>
                  <a:lnTo>
                    <a:pt x="1632" y="1438"/>
                  </a:lnTo>
                  <a:lnTo>
                    <a:pt x="1633" y="1423"/>
                  </a:lnTo>
                  <a:lnTo>
                    <a:pt x="1634" y="1406"/>
                  </a:lnTo>
                  <a:lnTo>
                    <a:pt x="1627" y="927"/>
                  </a:lnTo>
                  <a:lnTo>
                    <a:pt x="1664" y="910"/>
                  </a:lnTo>
                  <a:lnTo>
                    <a:pt x="1701" y="894"/>
                  </a:lnTo>
                  <a:lnTo>
                    <a:pt x="1775" y="863"/>
                  </a:lnTo>
                  <a:lnTo>
                    <a:pt x="1851" y="834"/>
                  </a:lnTo>
                  <a:lnTo>
                    <a:pt x="1929" y="807"/>
                  </a:lnTo>
                  <a:lnTo>
                    <a:pt x="2008" y="782"/>
                  </a:lnTo>
                  <a:lnTo>
                    <a:pt x="2089" y="759"/>
                  </a:lnTo>
                  <a:lnTo>
                    <a:pt x="2170" y="739"/>
                  </a:lnTo>
                  <a:lnTo>
                    <a:pt x="2252" y="720"/>
                  </a:lnTo>
                  <a:lnTo>
                    <a:pt x="2335" y="705"/>
                  </a:lnTo>
                  <a:lnTo>
                    <a:pt x="2420" y="690"/>
                  </a:lnTo>
                  <a:lnTo>
                    <a:pt x="2504" y="679"/>
                  </a:lnTo>
                  <a:lnTo>
                    <a:pt x="2589" y="669"/>
                  </a:lnTo>
                  <a:lnTo>
                    <a:pt x="2675" y="661"/>
                  </a:lnTo>
                  <a:lnTo>
                    <a:pt x="2761" y="657"/>
                  </a:lnTo>
                  <a:lnTo>
                    <a:pt x="2848" y="654"/>
                  </a:lnTo>
                  <a:lnTo>
                    <a:pt x="2934" y="652"/>
                  </a:lnTo>
                  <a:lnTo>
                    <a:pt x="3021" y="654"/>
                  </a:lnTo>
                  <a:lnTo>
                    <a:pt x="3106" y="657"/>
                  </a:lnTo>
                  <a:lnTo>
                    <a:pt x="3192" y="661"/>
                  </a:lnTo>
                  <a:lnTo>
                    <a:pt x="3278" y="669"/>
                  </a:lnTo>
                  <a:lnTo>
                    <a:pt x="3364" y="679"/>
                  </a:lnTo>
                  <a:lnTo>
                    <a:pt x="3449" y="690"/>
                  </a:lnTo>
                  <a:lnTo>
                    <a:pt x="3532" y="705"/>
                  </a:lnTo>
                  <a:lnTo>
                    <a:pt x="3616" y="720"/>
                  </a:lnTo>
                  <a:lnTo>
                    <a:pt x="3698" y="739"/>
                  </a:lnTo>
                  <a:lnTo>
                    <a:pt x="3780" y="759"/>
                  </a:lnTo>
                  <a:lnTo>
                    <a:pt x="3860" y="782"/>
                  </a:lnTo>
                  <a:lnTo>
                    <a:pt x="3939" y="807"/>
                  </a:lnTo>
                  <a:lnTo>
                    <a:pt x="4017" y="834"/>
                  </a:lnTo>
                  <a:lnTo>
                    <a:pt x="4093" y="863"/>
                  </a:lnTo>
                  <a:lnTo>
                    <a:pt x="4168" y="894"/>
                  </a:lnTo>
                  <a:lnTo>
                    <a:pt x="4204" y="910"/>
                  </a:lnTo>
                  <a:lnTo>
                    <a:pt x="4241" y="927"/>
                  </a:lnTo>
                  <a:lnTo>
                    <a:pt x="4235" y="1406"/>
                  </a:lnTo>
                  <a:lnTo>
                    <a:pt x="4235" y="1423"/>
                  </a:lnTo>
                  <a:lnTo>
                    <a:pt x="4237" y="1438"/>
                  </a:lnTo>
                  <a:lnTo>
                    <a:pt x="4240" y="1453"/>
                  </a:lnTo>
                  <a:lnTo>
                    <a:pt x="4245" y="1467"/>
                  </a:lnTo>
                  <a:lnTo>
                    <a:pt x="4250" y="1482"/>
                  </a:lnTo>
                  <a:lnTo>
                    <a:pt x="4258" y="1496"/>
                  </a:lnTo>
                  <a:lnTo>
                    <a:pt x="4266" y="1510"/>
                  </a:lnTo>
                  <a:lnTo>
                    <a:pt x="4276" y="1522"/>
                  </a:lnTo>
                  <a:lnTo>
                    <a:pt x="4288" y="1534"/>
                  </a:lnTo>
                  <a:lnTo>
                    <a:pt x="4300" y="1546"/>
                  </a:lnTo>
                  <a:lnTo>
                    <a:pt x="4315" y="1557"/>
                  </a:lnTo>
                  <a:lnTo>
                    <a:pt x="4331" y="1569"/>
                  </a:lnTo>
                  <a:lnTo>
                    <a:pt x="4349" y="1579"/>
                  </a:lnTo>
                  <a:lnTo>
                    <a:pt x="4368" y="1589"/>
                  </a:lnTo>
                  <a:lnTo>
                    <a:pt x="4389" y="1599"/>
                  </a:lnTo>
                  <a:lnTo>
                    <a:pt x="4412" y="1607"/>
                  </a:lnTo>
                  <a:lnTo>
                    <a:pt x="5275" y="1837"/>
                  </a:lnTo>
                  <a:lnTo>
                    <a:pt x="5296" y="1841"/>
                  </a:lnTo>
                  <a:lnTo>
                    <a:pt x="5316" y="1843"/>
                  </a:lnTo>
                  <a:lnTo>
                    <a:pt x="5336" y="1845"/>
                  </a:lnTo>
                  <a:lnTo>
                    <a:pt x="5355" y="1845"/>
                  </a:lnTo>
                  <a:lnTo>
                    <a:pt x="5374" y="1844"/>
                  </a:lnTo>
                  <a:lnTo>
                    <a:pt x="5392" y="1842"/>
                  </a:lnTo>
                  <a:lnTo>
                    <a:pt x="5408" y="1838"/>
                  </a:lnTo>
                  <a:lnTo>
                    <a:pt x="5425" y="1834"/>
                  </a:lnTo>
                  <a:lnTo>
                    <a:pt x="5440" y="1828"/>
                  </a:lnTo>
                  <a:lnTo>
                    <a:pt x="5454" y="1821"/>
                  </a:lnTo>
                  <a:lnTo>
                    <a:pt x="5469" y="1813"/>
                  </a:lnTo>
                  <a:lnTo>
                    <a:pt x="5481" y="1803"/>
                  </a:lnTo>
                  <a:lnTo>
                    <a:pt x="5493" y="1790"/>
                  </a:lnTo>
                  <a:lnTo>
                    <a:pt x="5504" y="1778"/>
                  </a:lnTo>
                  <a:lnTo>
                    <a:pt x="5514" y="1764"/>
                  </a:lnTo>
                  <a:lnTo>
                    <a:pt x="5523" y="1748"/>
                  </a:lnTo>
                  <a:lnTo>
                    <a:pt x="5820" y="1128"/>
                  </a:lnTo>
                  <a:lnTo>
                    <a:pt x="5835" y="1095"/>
                  </a:lnTo>
                  <a:lnTo>
                    <a:pt x="5848" y="1065"/>
                  </a:lnTo>
                  <a:lnTo>
                    <a:pt x="5856" y="1037"/>
                  </a:lnTo>
                  <a:lnTo>
                    <a:pt x="5863" y="1011"/>
                  </a:lnTo>
                  <a:lnTo>
                    <a:pt x="5867" y="988"/>
                  </a:lnTo>
                  <a:lnTo>
                    <a:pt x="5868" y="966"/>
                  </a:lnTo>
                  <a:lnTo>
                    <a:pt x="5868" y="956"/>
                  </a:lnTo>
                  <a:lnTo>
                    <a:pt x="5867" y="946"/>
                  </a:lnTo>
                  <a:lnTo>
                    <a:pt x="5864" y="936"/>
                  </a:lnTo>
                  <a:lnTo>
                    <a:pt x="5862" y="927"/>
                  </a:lnTo>
                  <a:lnTo>
                    <a:pt x="5859" y="918"/>
                  </a:lnTo>
                  <a:lnTo>
                    <a:pt x="5854" y="909"/>
                  </a:lnTo>
                  <a:lnTo>
                    <a:pt x="5845" y="892"/>
                  </a:lnTo>
                  <a:lnTo>
                    <a:pt x="5833" y="876"/>
                  </a:lnTo>
                  <a:lnTo>
                    <a:pt x="5820" y="861"/>
                  </a:lnTo>
                  <a:lnTo>
                    <a:pt x="5803" y="846"/>
                  </a:lnTo>
                  <a:lnTo>
                    <a:pt x="5784" y="832"/>
                  </a:lnTo>
                  <a:lnTo>
                    <a:pt x="5763" y="817"/>
                  </a:lnTo>
                  <a:lnTo>
                    <a:pt x="5741" y="803"/>
                  </a:lnTo>
                  <a:lnTo>
                    <a:pt x="5652" y="754"/>
                  </a:lnTo>
                  <a:lnTo>
                    <a:pt x="5564" y="706"/>
                  </a:lnTo>
                  <a:lnTo>
                    <a:pt x="5476" y="660"/>
                  </a:lnTo>
                  <a:lnTo>
                    <a:pt x="5389" y="616"/>
                  </a:lnTo>
                  <a:lnTo>
                    <a:pt x="5301" y="572"/>
                  </a:lnTo>
                  <a:lnTo>
                    <a:pt x="5213" y="531"/>
                  </a:lnTo>
                  <a:lnTo>
                    <a:pt x="5125" y="491"/>
                  </a:lnTo>
                  <a:lnTo>
                    <a:pt x="5037" y="452"/>
                  </a:lnTo>
                  <a:lnTo>
                    <a:pt x="4950" y="415"/>
                  </a:lnTo>
                  <a:lnTo>
                    <a:pt x="4862" y="381"/>
                  </a:lnTo>
                  <a:lnTo>
                    <a:pt x="4774" y="346"/>
                  </a:lnTo>
                  <a:lnTo>
                    <a:pt x="4686" y="315"/>
                  </a:lnTo>
                  <a:lnTo>
                    <a:pt x="4599" y="284"/>
                  </a:lnTo>
                  <a:lnTo>
                    <a:pt x="4511" y="255"/>
                  </a:lnTo>
                  <a:lnTo>
                    <a:pt x="4423" y="228"/>
                  </a:lnTo>
                  <a:lnTo>
                    <a:pt x="4336" y="201"/>
                  </a:lnTo>
                  <a:lnTo>
                    <a:pt x="4248" y="178"/>
                  </a:lnTo>
                  <a:lnTo>
                    <a:pt x="4161" y="154"/>
                  </a:lnTo>
                  <a:lnTo>
                    <a:pt x="4073" y="133"/>
                  </a:lnTo>
                  <a:lnTo>
                    <a:pt x="3985" y="114"/>
                  </a:lnTo>
                  <a:lnTo>
                    <a:pt x="3898" y="95"/>
                  </a:lnTo>
                  <a:lnTo>
                    <a:pt x="3810" y="80"/>
                  </a:lnTo>
                  <a:lnTo>
                    <a:pt x="3722" y="64"/>
                  </a:lnTo>
                  <a:lnTo>
                    <a:pt x="3635" y="51"/>
                  </a:lnTo>
                  <a:lnTo>
                    <a:pt x="3547" y="39"/>
                  </a:lnTo>
                  <a:lnTo>
                    <a:pt x="3460" y="29"/>
                  </a:lnTo>
                  <a:lnTo>
                    <a:pt x="3372" y="21"/>
                  </a:lnTo>
                  <a:lnTo>
                    <a:pt x="3285" y="14"/>
                  </a:lnTo>
                  <a:lnTo>
                    <a:pt x="3197" y="8"/>
                  </a:lnTo>
                  <a:lnTo>
                    <a:pt x="3109" y="4"/>
                  </a:lnTo>
                  <a:lnTo>
                    <a:pt x="3022" y="2"/>
                  </a:lnTo>
                  <a:lnTo>
                    <a:pt x="2934" y="0"/>
                  </a:lnTo>
                  <a:lnTo>
                    <a:pt x="2847" y="2"/>
                  </a:lnTo>
                  <a:lnTo>
                    <a:pt x="2759" y="4"/>
                  </a:lnTo>
                  <a:lnTo>
                    <a:pt x="2672" y="8"/>
                  </a:lnTo>
                  <a:lnTo>
                    <a:pt x="2584" y="14"/>
                  </a:lnTo>
                  <a:lnTo>
                    <a:pt x="2497" y="21"/>
                  </a:lnTo>
                  <a:lnTo>
                    <a:pt x="2409" y="29"/>
                  </a:lnTo>
                  <a:lnTo>
                    <a:pt x="2320" y="39"/>
                  </a:lnTo>
                  <a:lnTo>
                    <a:pt x="2234" y="51"/>
                  </a:lnTo>
                  <a:lnTo>
                    <a:pt x="2145" y="64"/>
                  </a:lnTo>
                  <a:lnTo>
                    <a:pt x="2059" y="80"/>
                  </a:lnTo>
                  <a:lnTo>
                    <a:pt x="1970" y="95"/>
                  </a:lnTo>
                  <a:lnTo>
                    <a:pt x="1882" y="114"/>
                  </a:lnTo>
                  <a:lnTo>
                    <a:pt x="1795" y="133"/>
                  </a:lnTo>
                  <a:lnTo>
                    <a:pt x="1707" y="154"/>
                  </a:lnTo>
                  <a:lnTo>
                    <a:pt x="1620" y="178"/>
                  </a:lnTo>
                  <a:lnTo>
                    <a:pt x="1532" y="201"/>
                  </a:lnTo>
                  <a:lnTo>
                    <a:pt x="1444" y="228"/>
                  </a:lnTo>
                  <a:lnTo>
                    <a:pt x="1357" y="255"/>
                  </a:lnTo>
                  <a:lnTo>
                    <a:pt x="1269" y="284"/>
                  </a:lnTo>
                  <a:lnTo>
                    <a:pt x="1181" y="315"/>
                  </a:lnTo>
                  <a:lnTo>
                    <a:pt x="1094" y="346"/>
                  </a:lnTo>
                  <a:lnTo>
                    <a:pt x="1006" y="381"/>
                  </a:lnTo>
                  <a:lnTo>
                    <a:pt x="918" y="415"/>
                  </a:lnTo>
                  <a:lnTo>
                    <a:pt x="830" y="452"/>
                  </a:lnTo>
                  <a:lnTo>
                    <a:pt x="743" y="491"/>
                  </a:lnTo>
                  <a:lnTo>
                    <a:pt x="655" y="531"/>
                  </a:lnTo>
                  <a:lnTo>
                    <a:pt x="567" y="572"/>
                  </a:lnTo>
                  <a:lnTo>
                    <a:pt x="479" y="616"/>
                  </a:lnTo>
                  <a:lnTo>
                    <a:pt x="391" y="660"/>
                  </a:lnTo>
                  <a:lnTo>
                    <a:pt x="303" y="706"/>
                  </a:lnTo>
                  <a:lnTo>
                    <a:pt x="216" y="754"/>
                  </a:lnTo>
                  <a:lnTo>
                    <a:pt x="128" y="803"/>
                  </a:lnTo>
                  <a:lnTo>
                    <a:pt x="104" y="817"/>
                  </a:lnTo>
                  <a:lnTo>
                    <a:pt x="84" y="832"/>
                  </a:lnTo>
                  <a:lnTo>
                    <a:pt x="65" y="846"/>
                  </a:lnTo>
                  <a:lnTo>
                    <a:pt x="49" y="861"/>
                  </a:lnTo>
                  <a:lnTo>
                    <a:pt x="34" y="876"/>
                  </a:lnTo>
                  <a:lnTo>
                    <a:pt x="23" y="892"/>
                  </a:lnTo>
                  <a:lnTo>
                    <a:pt x="13" y="909"/>
                  </a:lnTo>
                  <a:lnTo>
                    <a:pt x="10" y="918"/>
                  </a:lnTo>
                  <a:lnTo>
                    <a:pt x="6" y="927"/>
                  </a:lnTo>
                  <a:lnTo>
                    <a:pt x="4" y="936"/>
                  </a:lnTo>
                  <a:lnTo>
                    <a:pt x="2" y="946"/>
                  </a:lnTo>
                  <a:lnTo>
                    <a:pt x="1" y="956"/>
                  </a:lnTo>
                  <a:lnTo>
                    <a:pt x="0" y="966"/>
                  </a:lnTo>
                  <a:lnTo>
                    <a:pt x="1" y="988"/>
                  </a:lnTo>
                  <a:lnTo>
                    <a:pt x="4" y="1011"/>
                  </a:lnTo>
                  <a:lnTo>
                    <a:pt x="11" y="1037"/>
                  </a:lnTo>
                  <a:lnTo>
                    <a:pt x="21" y="1065"/>
                  </a:lnTo>
                  <a:lnTo>
                    <a:pt x="33" y="1095"/>
                  </a:lnTo>
                  <a:lnTo>
                    <a:pt x="49" y="1128"/>
                  </a:lnTo>
                  <a:close/>
                  <a:moveTo>
                    <a:pt x="2041" y="1134"/>
                  </a:moveTo>
                  <a:lnTo>
                    <a:pt x="2041" y="1134"/>
                  </a:lnTo>
                  <a:lnTo>
                    <a:pt x="2096" y="1117"/>
                  </a:lnTo>
                  <a:lnTo>
                    <a:pt x="2153" y="1101"/>
                  </a:lnTo>
                  <a:lnTo>
                    <a:pt x="2210" y="1085"/>
                  </a:lnTo>
                  <a:lnTo>
                    <a:pt x="2267" y="1072"/>
                  </a:lnTo>
                  <a:lnTo>
                    <a:pt x="2324" y="1058"/>
                  </a:lnTo>
                  <a:lnTo>
                    <a:pt x="2381" y="1046"/>
                  </a:lnTo>
                  <a:lnTo>
                    <a:pt x="2438" y="1036"/>
                  </a:lnTo>
                  <a:lnTo>
                    <a:pt x="2495" y="1026"/>
                  </a:lnTo>
                  <a:lnTo>
                    <a:pt x="2553" y="1017"/>
                  </a:lnTo>
                  <a:lnTo>
                    <a:pt x="2610" y="1009"/>
                  </a:lnTo>
                  <a:lnTo>
                    <a:pt x="2668" y="1004"/>
                  </a:lnTo>
                  <a:lnTo>
                    <a:pt x="2726" y="998"/>
                  </a:lnTo>
                  <a:lnTo>
                    <a:pt x="2785" y="995"/>
                  </a:lnTo>
                  <a:lnTo>
                    <a:pt x="2843" y="991"/>
                  </a:lnTo>
                  <a:lnTo>
                    <a:pt x="2902" y="989"/>
                  </a:lnTo>
                  <a:lnTo>
                    <a:pt x="2960" y="989"/>
                  </a:lnTo>
                  <a:lnTo>
                    <a:pt x="3019" y="989"/>
                  </a:lnTo>
                  <a:lnTo>
                    <a:pt x="3079" y="991"/>
                  </a:lnTo>
                  <a:lnTo>
                    <a:pt x="3136" y="995"/>
                  </a:lnTo>
                  <a:lnTo>
                    <a:pt x="3194" y="998"/>
                  </a:lnTo>
                  <a:lnTo>
                    <a:pt x="3252" y="1004"/>
                  </a:lnTo>
                  <a:lnTo>
                    <a:pt x="3310" y="1009"/>
                  </a:lnTo>
                  <a:lnTo>
                    <a:pt x="3368" y="1017"/>
                  </a:lnTo>
                  <a:lnTo>
                    <a:pt x="3426" y="1026"/>
                  </a:lnTo>
                  <a:lnTo>
                    <a:pt x="3483" y="1036"/>
                  </a:lnTo>
                  <a:lnTo>
                    <a:pt x="3541" y="1046"/>
                  </a:lnTo>
                  <a:lnTo>
                    <a:pt x="3598" y="1058"/>
                  </a:lnTo>
                  <a:lnTo>
                    <a:pt x="3655" y="1072"/>
                  </a:lnTo>
                  <a:lnTo>
                    <a:pt x="3712" y="1085"/>
                  </a:lnTo>
                  <a:lnTo>
                    <a:pt x="3769" y="1101"/>
                  </a:lnTo>
                  <a:lnTo>
                    <a:pt x="3824" y="1117"/>
                  </a:lnTo>
                  <a:lnTo>
                    <a:pt x="3881" y="1134"/>
                  </a:lnTo>
                  <a:lnTo>
                    <a:pt x="3881" y="1618"/>
                  </a:lnTo>
                  <a:lnTo>
                    <a:pt x="3884" y="1651"/>
                  </a:lnTo>
                  <a:lnTo>
                    <a:pt x="3890" y="1681"/>
                  </a:lnTo>
                  <a:lnTo>
                    <a:pt x="3898" y="1709"/>
                  </a:lnTo>
                  <a:lnTo>
                    <a:pt x="3907" y="1736"/>
                  </a:lnTo>
                  <a:lnTo>
                    <a:pt x="3918" y="1760"/>
                  </a:lnTo>
                  <a:lnTo>
                    <a:pt x="3931" y="1783"/>
                  </a:lnTo>
                  <a:lnTo>
                    <a:pt x="3946" y="1804"/>
                  </a:lnTo>
                  <a:lnTo>
                    <a:pt x="3961" y="1823"/>
                  </a:lnTo>
                  <a:lnTo>
                    <a:pt x="3979" y="1839"/>
                  </a:lnTo>
                  <a:lnTo>
                    <a:pt x="3999" y="1855"/>
                  </a:lnTo>
                  <a:lnTo>
                    <a:pt x="4020" y="1868"/>
                  </a:lnTo>
                  <a:lnTo>
                    <a:pt x="4043" y="1881"/>
                  </a:lnTo>
                  <a:lnTo>
                    <a:pt x="4066" y="1891"/>
                  </a:lnTo>
                  <a:lnTo>
                    <a:pt x="4092" y="1900"/>
                  </a:lnTo>
                  <a:lnTo>
                    <a:pt x="4119" y="1907"/>
                  </a:lnTo>
                  <a:lnTo>
                    <a:pt x="4146" y="1913"/>
                  </a:lnTo>
                  <a:lnTo>
                    <a:pt x="4896" y="2061"/>
                  </a:lnTo>
                  <a:lnTo>
                    <a:pt x="4925" y="2068"/>
                  </a:lnTo>
                  <a:lnTo>
                    <a:pt x="4951" y="2077"/>
                  </a:lnTo>
                  <a:lnTo>
                    <a:pt x="4977" y="2086"/>
                  </a:lnTo>
                  <a:lnTo>
                    <a:pt x="5001" y="2097"/>
                  </a:lnTo>
                  <a:lnTo>
                    <a:pt x="5024" y="2109"/>
                  </a:lnTo>
                  <a:lnTo>
                    <a:pt x="5044" y="2123"/>
                  </a:lnTo>
                  <a:lnTo>
                    <a:pt x="5063" y="2137"/>
                  </a:lnTo>
                  <a:lnTo>
                    <a:pt x="5081" y="2154"/>
                  </a:lnTo>
                  <a:lnTo>
                    <a:pt x="5095" y="2172"/>
                  </a:lnTo>
                  <a:lnTo>
                    <a:pt x="5108" y="2191"/>
                  </a:lnTo>
                  <a:lnTo>
                    <a:pt x="5120" y="2212"/>
                  </a:lnTo>
                  <a:lnTo>
                    <a:pt x="5129" y="2235"/>
                  </a:lnTo>
                  <a:lnTo>
                    <a:pt x="5134" y="2260"/>
                  </a:lnTo>
                  <a:lnTo>
                    <a:pt x="5139" y="2285"/>
                  </a:lnTo>
                  <a:lnTo>
                    <a:pt x="5141" y="2314"/>
                  </a:lnTo>
                  <a:lnTo>
                    <a:pt x="5141" y="2344"/>
                  </a:lnTo>
                  <a:lnTo>
                    <a:pt x="5141" y="3729"/>
                  </a:lnTo>
                  <a:lnTo>
                    <a:pt x="2960" y="3729"/>
                  </a:lnTo>
                  <a:lnTo>
                    <a:pt x="781" y="3729"/>
                  </a:lnTo>
                  <a:lnTo>
                    <a:pt x="781" y="2344"/>
                  </a:lnTo>
                  <a:lnTo>
                    <a:pt x="780" y="2314"/>
                  </a:lnTo>
                  <a:lnTo>
                    <a:pt x="782" y="2285"/>
                  </a:lnTo>
                  <a:lnTo>
                    <a:pt x="787" y="2260"/>
                  </a:lnTo>
                  <a:lnTo>
                    <a:pt x="793" y="2235"/>
                  </a:lnTo>
                  <a:lnTo>
                    <a:pt x="802" y="2212"/>
                  </a:lnTo>
                  <a:lnTo>
                    <a:pt x="813" y="2191"/>
                  </a:lnTo>
                  <a:lnTo>
                    <a:pt x="826" y="2172"/>
                  </a:lnTo>
                  <a:lnTo>
                    <a:pt x="841" y="2154"/>
                  </a:lnTo>
                  <a:lnTo>
                    <a:pt x="858" y="2137"/>
                  </a:lnTo>
                  <a:lnTo>
                    <a:pt x="877" y="2123"/>
                  </a:lnTo>
                  <a:lnTo>
                    <a:pt x="898" y="2109"/>
                  </a:lnTo>
                  <a:lnTo>
                    <a:pt x="920" y="2097"/>
                  </a:lnTo>
                  <a:lnTo>
                    <a:pt x="944" y="2086"/>
                  </a:lnTo>
                  <a:lnTo>
                    <a:pt x="971" y="2077"/>
                  </a:lnTo>
                  <a:lnTo>
                    <a:pt x="997" y="2068"/>
                  </a:lnTo>
                  <a:lnTo>
                    <a:pt x="1026" y="2061"/>
                  </a:lnTo>
                  <a:lnTo>
                    <a:pt x="1775" y="1913"/>
                  </a:lnTo>
                  <a:lnTo>
                    <a:pt x="1803" y="1907"/>
                  </a:lnTo>
                  <a:lnTo>
                    <a:pt x="1830" y="1900"/>
                  </a:lnTo>
                  <a:lnTo>
                    <a:pt x="1855" y="1891"/>
                  </a:lnTo>
                  <a:lnTo>
                    <a:pt x="1879" y="1881"/>
                  </a:lnTo>
                  <a:lnTo>
                    <a:pt x="1901" y="1868"/>
                  </a:lnTo>
                  <a:lnTo>
                    <a:pt x="1923" y="1855"/>
                  </a:lnTo>
                  <a:lnTo>
                    <a:pt x="1941" y="1839"/>
                  </a:lnTo>
                  <a:lnTo>
                    <a:pt x="1959" y="1823"/>
                  </a:lnTo>
                  <a:lnTo>
                    <a:pt x="1976" y="1804"/>
                  </a:lnTo>
                  <a:lnTo>
                    <a:pt x="1991" y="1783"/>
                  </a:lnTo>
                  <a:lnTo>
                    <a:pt x="2003" y="1760"/>
                  </a:lnTo>
                  <a:lnTo>
                    <a:pt x="2014" y="1736"/>
                  </a:lnTo>
                  <a:lnTo>
                    <a:pt x="2024" y="1709"/>
                  </a:lnTo>
                  <a:lnTo>
                    <a:pt x="2031" y="1681"/>
                  </a:lnTo>
                  <a:lnTo>
                    <a:pt x="2037" y="1651"/>
                  </a:lnTo>
                  <a:lnTo>
                    <a:pt x="2041" y="1618"/>
                  </a:lnTo>
                  <a:lnTo>
                    <a:pt x="2041" y="1134"/>
                  </a:lnTo>
                  <a:close/>
                  <a:moveTo>
                    <a:pt x="2971" y="1671"/>
                  </a:moveTo>
                  <a:lnTo>
                    <a:pt x="2971" y="1671"/>
                  </a:lnTo>
                  <a:lnTo>
                    <a:pt x="3017" y="1672"/>
                  </a:lnTo>
                  <a:lnTo>
                    <a:pt x="3063" y="1676"/>
                  </a:lnTo>
                  <a:lnTo>
                    <a:pt x="3107" y="1682"/>
                  </a:lnTo>
                  <a:lnTo>
                    <a:pt x="3151" y="1690"/>
                  </a:lnTo>
                  <a:lnTo>
                    <a:pt x="3194" y="1699"/>
                  </a:lnTo>
                  <a:lnTo>
                    <a:pt x="3237" y="1711"/>
                  </a:lnTo>
                  <a:lnTo>
                    <a:pt x="3278" y="1726"/>
                  </a:lnTo>
                  <a:lnTo>
                    <a:pt x="3318" y="1741"/>
                  </a:lnTo>
                  <a:lnTo>
                    <a:pt x="3358" y="1759"/>
                  </a:lnTo>
                  <a:lnTo>
                    <a:pt x="3396" y="1779"/>
                  </a:lnTo>
                  <a:lnTo>
                    <a:pt x="3434" y="1800"/>
                  </a:lnTo>
                  <a:lnTo>
                    <a:pt x="3470" y="1824"/>
                  </a:lnTo>
                  <a:lnTo>
                    <a:pt x="3505" y="1848"/>
                  </a:lnTo>
                  <a:lnTo>
                    <a:pt x="3539" y="1875"/>
                  </a:lnTo>
                  <a:lnTo>
                    <a:pt x="3571" y="1903"/>
                  </a:lnTo>
                  <a:lnTo>
                    <a:pt x="3602" y="1933"/>
                  </a:lnTo>
                  <a:lnTo>
                    <a:pt x="3631" y="1963"/>
                  </a:lnTo>
                  <a:lnTo>
                    <a:pt x="3659" y="1995"/>
                  </a:lnTo>
                  <a:lnTo>
                    <a:pt x="3686" y="2030"/>
                  </a:lnTo>
                  <a:lnTo>
                    <a:pt x="3711" y="2065"/>
                  </a:lnTo>
                  <a:lnTo>
                    <a:pt x="3734" y="2100"/>
                  </a:lnTo>
                  <a:lnTo>
                    <a:pt x="3755" y="2138"/>
                  </a:lnTo>
                  <a:lnTo>
                    <a:pt x="3775" y="2176"/>
                  </a:lnTo>
                  <a:lnTo>
                    <a:pt x="3793" y="2216"/>
                  </a:lnTo>
                  <a:lnTo>
                    <a:pt x="3809" y="2256"/>
                  </a:lnTo>
                  <a:lnTo>
                    <a:pt x="3823" y="2298"/>
                  </a:lnTo>
                  <a:lnTo>
                    <a:pt x="3835" y="2340"/>
                  </a:lnTo>
                  <a:lnTo>
                    <a:pt x="3845" y="2383"/>
                  </a:lnTo>
                  <a:lnTo>
                    <a:pt x="3853" y="2427"/>
                  </a:lnTo>
                  <a:lnTo>
                    <a:pt x="3859" y="2471"/>
                  </a:lnTo>
                  <a:lnTo>
                    <a:pt x="3862" y="2517"/>
                  </a:lnTo>
                  <a:lnTo>
                    <a:pt x="3863" y="2563"/>
                  </a:lnTo>
                  <a:lnTo>
                    <a:pt x="3863" y="2591"/>
                  </a:lnTo>
                  <a:lnTo>
                    <a:pt x="3861" y="2617"/>
                  </a:lnTo>
                  <a:lnTo>
                    <a:pt x="3860" y="2645"/>
                  </a:lnTo>
                  <a:lnTo>
                    <a:pt x="3857" y="2672"/>
                  </a:lnTo>
                  <a:lnTo>
                    <a:pt x="3853" y="2699"/>
                  </a:lnTo>
                  <a:lnTo>
                    <a:pt x="3849" y="2726"/>
                  </a:lnTo>
                  <a:lnTo>
                    <a:pt x="3843" y="2751"/>
                  </a:lnTo>
                  <a:lnTo>
                    <a:pt x="3838" y="2778"/>
                  </a:lnTo>
                  <a:lnTo>
                    <a:pt x="3831" y="2802"/>
                  </a:lnTo>
                  <a:lnTo>
                    <a:pt x="3823" y="2828"/>
                  </a:lnTo>
                  <a:lnTo>
                    <a:pt x="3814" y="2854"/>
                  </a:lnTo>
                  <a:lnTo>
                    <a:pt x="3805" y="2878"/>
                  </a:lnTo>
                  <a:lnTo>
                    <a:pt x="3796" y="2903"/>
                  </a:lnTo>
                  <a:lnTo>
                    <a:pt x="3786" y="2926"/>
                  </a:lnTo>
                  <a:lnTo>
                    <a:pt x="3775" y="2950"/>
                  </a:lnTo>
                  <a:lnTo>
                    <a:pt x="3763" y="2973"/>
                  </a:lnTo>
                  <a:lnTo>
                    <a:pt x="3410" y="2802"/>
                  </a:lnTo>
                  <a:lnTo>
                    <a:pt x="3423" y="2776"/>
                  </a:lnTo>
                  <a:lnTo>
                    <a:pt x="3435" y="2748"/>
                  </a:lnTo>
                  <a:lnTo>
                    <a:pt x="3446" y="2719"/>
                  </a:lnTo>
                  <a:lnTo>
                    <a:pt x="3455" y="2689"/>
                  </a:lnTo>
                  <a:lnTo>
                    <a:pt x="3462" y="2659"/>
                  </a:lnTo>
                  <a:lnTo>
                    <a:pt x="3466" y="2627"/>
                  </a:lnTo>
                  <a:lnTo>
                    <a:pt x="3470" y="2595"/>
                  </a:lnTo>
                  <a:lnTo>
                    <a:pt x="3471" y="2563"/>
                  </a:lnTo>
                  <a:lnTo>
                    <a:pt x="3470" y="2537"/>
                  </a:lnTo>
                  <a:lnTo>
                    <a:pt x="3469" y="2512"/>
                  </a:lnTo>
                  <a:lnTo>
                    <a:pt x="3465" y="2487"/>
                  </a:lnTo>
                  <a:lnTo>
                    <a:pt x="3461" y="2462"/>
                  </a:lnTo>
                  <a:lnTo>
                    <a:pt x="3455" y="2438"/>
                  </a:lnTo>
                  <a:lnTo>
                    <a:pt x="3449" y="2415"/>
                  </a:lnTo>
                  <a:lnTo>
                    <a:pt x="3441" y="2391"/>
                  </a:lnTo>
                  <a:lnTo>
                    <a:pt x="3432" y="2369"/>
                  </a:lnTo>
                  <a:lnTo>
                    <a:pt x="3422" y="2347"/>
                  </a:lnTo>
                  <a:lnTo>
                    <a:pt x="3411" y="2325"/>
                  </a:lnTo>
                  <a:lnTo>
                    <a:pt x="3398" y="2304"/>
                  </a:lnTo>
                  <a:lnTo>
                    <a:pt x="3386" y="2284"/>
                  </a:lnTo>
                  <a:lnTo>
                    <a:pt x="3372" y="2264"/>
                  </a:lnTo>
                  <a:lnTo>
                    <a:pt x="3357" y="2245"/>
                  </a:lnTo>
                  <a:lnTo>
                    <a:pt x="3342" y="2227"/>
                  </a:lnTo>
                  <a:lnTo>
                    <a:pt x="3325" y="2209"/>
                  </a:lnTo>
                  <a:lnTo>
                    <a:pt x="3307" y="2193"/>
                  </a:lnTo>
                  <a:lnTo>
                    <a:pt x="3289" y="2177"/>
                  </a:lnTo>
                  <a:lnTo>
                    <a:pt x="3270" y="2163"/>
                  </a:lnTo>
                  <a:lnTo>
                    <a:pt x="3251" y="2149"/>
                  </a:lnTo>
                  <a:lnTo>
                    <a:pt x="3230" y="2136"/>
                  </a:lnTo>
                  <a:lnTo>
                    <a:pt x="3210" y="2124"/>
                  </a:lnTo>
                  <a:lnTo>
                    <a:pt x="3188" y="2113"/>
                  </a:lnTo>
                  <a:lnTo>
                    <a:pt x="3165" y="2102"/>
                  </a:lnTo>
                  <a:lnTo>
                    <a:pt x="3143" y="2094"/>
                  </a:lnTo>
                  <a:lnTo>
                    <a:pt x="3120" y="2086"/>
                  </a:lnTo>
                  <a:lnTo>
                    <a:pt x="3096" y="2079"/>
                  </a:lnTo>
                  <a:lnTo>
                    <a:pt x="3072" y="2074"/>
                  </a:lnTo>
                  <a:lnTo>
                    <a:pt x="3047" y="2069"/>
                  </a:lnTo>
                  <a:lnTo>
                    <a:pt x="3023" y="2066"/>
                  </a:lnTo>
                  <a:lnTo>
                    <a:pt x="2997" y="2065"/>
                  </a:lnTo>
                  <a:lnTo>
                    <a:pt x="2971" y="2063"/>
                  </a:lnTo>
                  <a:lnTo>
                    <a:pt x="2946" y="2065"/>
                  </a:lnTo>
                  <a:lnTo>
                    <a:pt x="2920" y="2066"/>
                  </a:lnTo>
                  <a:lnTo>
                    <a:pt x="2896" y="2069"/>
                  </a:lnTo>
                  <a:lnTo>
                    <a:pt x="2871" y="2074"/>
                  </a:lnTo>
                  <a:lnTo>
                    <a:pt x="2847" y="2079"/>
                  </a:lnTo>
                  <a:lnTo>
                    <a:pt x="2823" y="2086"/>
                  </a:lnTo>
                  <a:lnTo>
                    <a:pt x="2800" y="2094"/>
                  </a:lnTo>
                  <a:lnTo>
                    <a:pt x="2778" y="2102"/>
                  </a:lnTo>
                  <a:lnTo>
                    <a:pt x="2755" y="2113"/>
                  </a:lnTo>
                  <a:lnTo>
                    <a:pt x="2734" y="2124"/>
                  </a:lnTo>
                  <a:lnTo>
                    <a:pt x="2713" y="2136"/>
                  </a:lnTo>
                  <a:lnTo>
                    <a:pt x="2693" y="2149"/>
                  </a:lnTo>
                  <a:lnTo>
                    <a:pt x="2673" y="2163"/>
                  </a:lnTo>
                  <a:lnTo>
                    <a:pt x="2654" y="2177"/>
                  </a:lnTo>
                  <a:lnTo>
                    <a:pt x="2636" y="2193"/>
                  </a:lnTo>
                  <a:lnTo>
                    <a:pt x="2619" y="2209"/>
                  </a:lnTo>
                  <a:lnTo>
                    <a:pt x="2603" y="2227"/>
                  </a:lnTo>
                  <a:lnTo>
                    <a:pt x="2587" y="2245"/>
                  </a:lnTo>
                  <a:lnTo>
                    <a:pt x="2571" y="2264"/>
                  </a:lnTo>
                  <a:lnTo>
                    <a:pt x="2558" y="2284"/>
                  </a:lnTo>
                  <a:lnTo>
                    <a:pt x="2545" y="2304"/>
                  </a:lnTo>
                  <a:lnTo>
                    <a:pt x="2532" y="2325"/>
                  </a:lnTo>
                  <a:lnTo>
                    <a:pt x="2521" y="2347"/>
                  </a:lnTo>
                  <a:lnTo>
                    <a:pt x="2512" y="2369"/>
                  </a:lnTo>
                  <a:lnTo>
                    <a:pt x="2502" y="2391"/>
                  </a:lnTo>
                  <a:lnTo>
                    <a:pt x="2494" y="2415"/>
                  </a:lnTo>
                  <a:lnTo>
                    <a:pt x="2488" y="2438"/>
                  </a:lnTo>
                  <a:lnTo>
                    <a:pt x="2482" y="2462"/>
                  </a:lnTo>
                  <a:lnTo>
                    <a:pt x="2478" y="2487"/>
                  </a:lnTo>
                  <a:lnTo>
                    <a:pt x="2475" y="2512"/>
                  </a:lnTo>
                  <a:lnTo>
                    <a:pt x="2473" y="2537"/>
                  </a:lnTo>
                  <a:lnTo>
                    <a:pt x="2472" y="2563"/>
                  </a:lnTo>
                  <a:lnTo>
                    <a:pt x="2473" y="2588"/>
                  </a:lnTo>
                  <a:lnTo>
                    <a:pt x="2475" y="2614"/>
                  </a:lnTo>
                  <a:lnTo>
                    <a:pt x="2478" y="2639"/>
                  </a:lnTo>
                  <a:lnTo>
                    <a:pt x="2482" y="2663"/>
                  </a:lnTo>
                  <a:lnTo>
                    <a:pt x="2488" y="2688"/>
                  </a:lnTo>
                  <a:lnTo>
                    <a:pt x="2494" y="2711"/>
                  </a:lnTo>
                  <a:lnTo>
                    <a:pt x="2502" y="2734"/>
                  </a:lnTo>
                  <a:lnTo>
                    <a:pt x="2512" y="2757"/>
                  </a:lnTo>
                  <a:lnTo>
                    <a:pt x="2521" y="2779"/>
                  </a:lnTo>
                  <a:lnTo>
                    <a:pt x="2532" y="2801"/>
                  </a:lnTo>
                  <a:lnTo>
                    <a:pt x="2545" y="2821"/>
                  </a:lnTo>
                  <a:lnTo>
                    <a:pt x="2558" y="2841"/>
                  </a:lnTo>
                  <a:lnTo>
                    <a:pt x="2571" y="2861"/>
                  </a:lnTo>
                  <a:lnTo>
                    <a:pt x="2587" y="2880"/>
                  </a:lnTo>
                  <a:lnTo>
                    <a:pt x="2603" y="2898"/>
                  </a:lnTo>
                  <a:lnTo>
                    <a:pt x="2619" y="2916"/>
                  </a:lnTo>
                  <a:lnTo>
                    <a:pt x="2636" y="2933"/>
                  </a:lnTo>
                  <a:lnTo>
                    <a:pt x="2654" y="2948"/>
                  </a:lnTo>
                  <a:lnTo>
                    <a:pt x="2673" y="2963"/>
                  </a:lnTo>
                  <a:lnTo>
                    <a:pt x="2693" y="2976"/>
                  </a:lnTo>
                  <a:lnTo>
                    <a:pt x="2713" y="2990"/>
                  </a:lnTo>
                  <a:lnTo>
                    <a:pt x="2734" y="3002"/>
                  </a:lnTo>
                  <a:lnTo>
                    <a:pt x="2755" y="3013"/>
                  </a:lnTo>
                  <a:lnTo>
                    <a:pt x="2778" y="3023"/>
                  </a:lnTo>
                  <a:lnTo>
                    <a:pt x="2800" y="3032"/>
                  </a:lnTo>
                  <a:lnTo>
                    <a:pt x="2823" y="3040"/>
                  </a:lnTo>
                  <a:lnTo>
                    <a:pt x="2847" y="3047"/>
                  </a:lnTo>
                  <a:lnTo>
                    <a:pt x="2871" y="3052"/>
                  </a:lnTo>
                  <a:lnTo>
                    <a:pt x="2896" y="3057"/>
                  </a:lnTo>
                  <a:lnTo>
                    <a:pt x="2920" y="3060"/>
                  </a:lnTo>
                  <a:lnTo>
                    <a:pt x="2946" y="3061"/>
                  </a:lnTo>
                  <a:lnTo>
                    <a:pt x="2971" y="3062"/>
                  </a:lnTo>
                  <a:lnTo>
                    <a:pt x="2994" y="3061"/>
                  </a:lnTo>
                  <a:lnTo>
                    <a:pt x="3015" y="3060"/>
                  </a:lnTo>
                  <a:lnTo>
                    <a:pt x="3037" y="3058"/>
                  </a:lnTo>
                  <a:lnTo>
                    <a:pt x="3058" y="3054"/>
                  </a:lnTo>
                  <a:lnTo>
                    <a:pt x="3079" y="3051"/>
                  </a:lnTo>
                  <a:lnTo>
                    <a:pt x="3100" y="3045"/>
                  </a:lnTo>
                  <a:lnTo>
                    <a:pt x="3120" y="3040"/>
                  </a:lnTo>
                  <a:lnTo>
                    <a:pt x="3140" y="3033"/>
                  </a:lnTo>
                  <a:lnTo>
                    <a:pt x="3159" y="3025"/>
                  </a:lnTo>
                  <a:lnTo>
                    <a:pt x="3178" y="3018"/>
                  </a:lnTo>
                  <a:lnTo>
                    <a:pt x="3197" y="3009"/>
                  </a:lnTo>
                  <a:lnTo>
                    <a:pt x="3215" y="2999"/>
                  </a:lnTo>
                  <a:lnTo>
                    <a:pt x="3232" y="2989"/>
                  </a:lnTo>
                  <a:lnTo>
                    <a:pt x="3250" y="2977"/>
                  </a:lnTo>
                  <a:lnTo>
                    <a:pt x="3267" y="2965"/>
                  </a:lnTo>
                  <a:lnTo>
                    <a:pt x="3283" y="2953"/>
                  </a:lnTo>
                  <a:lnTo>
                    <a:pt x="3563" y="3229"/>
                  </a:lnTo>
                  <a:lnTo>
                    <a:pt x="3533" y="3255"/>
                  </a:lnTo>
                  <a:lnTo>
                    <a:pt x="3502" y="3279"/>
                  </a:lnTo>
                  <a:lnTo>
                    <a:pt x="3470" y="3303"/>
                  </a:lnTo>
                  <a:lnTo>
                    <a:pt x="3436" y="3324"/>
                  </a:lnTo>
                  <a:lnTo>
                    <a:pt x="3402" y="3344"/>
                  </a:lnTo>
                  <a:lnTo>
                    <a:pt x="3366" y="3362"/>
                  </a:lnTo>
                  <a:lnTo>
                    <a:pt x="3330" y="3379"/>
                  </a:lnTo>
                  <a:lnTo>
                    <a:pt x="3294" y="3394"/>
                  </a:lnTo>
                  <a:lnTo>
                    <a:pt x="3256" y="3408"/>
                  </a:lnTo>
                  <a:lnTo>
                    <a:pt x="3217" y="3420"/>
                  </a:lnTo>
                  <a:lnTo>
                    <a:pt x="3178" y="3430"/>
                  </a:lnTo>
                  <a:lnTo>
                    <a:pt x="3138" y="3439"/>
                  </a:lnTo>
                  <a:lnTo>
                    <a:pt x="3097" y="3446"/>
                  </a:lnTo>
                  <a:lnTo>
                    <a:pt x="3056" y="3450"/>
                  </a:lnTo>
                  <a:lnTo>
                    <a:pt x="3014" y="3453"/>
                  </a:lnTo>
                  <a:lnTo>
                    <a:pt x="2971" y="3454"/>
                  </a:lnTo>
                  <a:lnTo>
                    <a:pt x="2926" y="3453"/>
                  </a:lnTo>
                  <a:lnTo>
                    <a:pt x="2880" y="3450"/>
                  </a:lnTo>
                  <a:lnTo>
                    <a:pt x="2835" y="3444"/>
                  </a:lnTo>
                  <a:lnTo>
                    <a:pt x="2792" y="3435"/>
                  </a:lnTo>
                  <a:lnTo>
                    <a:pt x="2749" y="3427"/>
                  </a:lnTo>
                  <a:lnTo>
                    <a:pt x="2706" y="3414"/>
                  </a:lnTo>
                  <a:lnTo>
                    <a:pt x="2665" y="3400"/>
                  </a:lnTo>
                  <a:lnTo>
                    <a:pt x="2625" y="3384"/>
                  </a:lnTo>
                  <a:lnTo>
                    <a:pt x="2585" y="3366"/>
                  </a:lnTo>
                  <a:lnTo>
                    <a:pt x="2547" y="3346"/>
                  </a:lnTo>
                  <a:lnTo>
                    <a:pt x="2510" y="3325"/>
                  </a:lnTo>
                  <a:lnTo>
                    <a:pt x="2473" y="3302"/>
                  </a:lnTo>
                  <a:lnTo>
                    <a:pt x="2439" y="3277"/>
                  </a:lnTo>
                  <a:lnTo>
                    <a:pt x="2405" y="3250"/>
                  </a:lnTo>
                  <a:lnTo>
                    <a:pt x="2373" y="3223"/>
                  </a:lnTo>
                  <a:lnTo>
                    <a:pt x="2342" y="3193"/>
                  </a:lnTo>
                  <a:lnTo>
                    <a:pt x="2312" y="3162"/>
                  </a:lnTo>
                  <a:lnTo>
                    <a:pt x="2284" y="3130"/>
                  </a:lnTo>
                  <a:lnTo>
                    <a:pt x="2257" y="3096"/>
                  </a:lnTo>
                  <a:lnTo>
                    <a:pt x="2232" y="3061"/>
                  </a:lnTo>
                  <a:lnTo>
                    <a:pt x="2209" y="3025"/>
                  </a:lnTo>
                  <a:lnTo>
                    <a:pt x="2188" y="2987"/>
                  </a:lnTo>
                  <a:lnTo>
                    <a:pt x="2168" y="2950"/>
                  </a:lnTo>
                  <a:lnTo>
                    <a:pt x="2150" y="2909"/>
                  </a:lnTo>
                  <a:lnTo>
                    <a:pt x="2134" y="2869"/>
                  </a:lnTo>
                  <a:lnTo>
                    <a:pt x="2120" y="2828"/>
                  </a:lnTo>
                  <a:lnTo>
                    <a:pt x="2109" y="2786"/>
                  </a:lnTo>
                  <a:lnTo>
                    <a:pt x="2099" y="2742"/>
                  </a:lnTo>
                  <a:lnTo>
                    <a:pt x="2091" y="2699"/>
                  </a:lnTo>
                  <a:lnTo>
                    <a:pt x="2085" y="2654"/>
                  </a:lnTo>
                  <a:lnTo>
                    <a:pt x="2081" y="2608"/>
                  </a:lnTo>
                  <a:lnTo>
                    <a:pt x="2080" y="2563"/>
                  </a:lnTo>
                  <a:lnTo>
                    <a:pt x="2081" y="2517"/>
                  </a:lnTo>
                  <a:lnTo>
                    <a:pt x="2085" y="2471"/>
                  </a:lnTo>
                  <a:lnTo>
                    <a:pt x="2091" y="2427"/>
                  </a:lnTo>
                  <a:lnTo>
                    <a:pt x="2099" y="2383"/>
                  </a:lnTo>
                  <a:lnTo>
                    <a:pt x="2109" y="2340"/>
                  </a:lnTo>
                  <a:lnTo>
                    <a:pt x="2120" y="2298"/>
                  </a:lnTo>
                  <a:lnTo>
                    <a:pt x="2134" y="2256"/>
                  </a:lnTo>
                  <a:lnTo>
                    <a:pt x="2150" y="2216"/>
                  </a:lnTo>
                  <a:lnTo>
                    <a:pt x="2168" y="2176"/>
                  </a:lnTo>
                  <a:lnTo>
                    <a:pt x="2188" y="2138"/>
                  </a:lnTo>
                  <a:lnTo>
                    <a:pt x="2209" y="2100"/>
                  </a:lnTo>
                  <a:lnTo>
                    <a:pt x="2232" y="2065"/>
                  </a:lnTo>
                  <a:lnTo>
                    <a:pt x="2257" y="2030"/>
                  </a:lnTo>
                  <a:lnTo>
                    <a:pt x="2284" y="1995"/>
                  </a:lnTo>
                  <a:lnTo>
                    <a:pt x="2312" y="1963"/>
                  </a:lnTo>
                  <a:lnTo>
                    <a:pt x="2342" y="1933"/>
                  </a:lnTo>
                  <a:lnTo>
                    <a:pt x="2373" y="1903"/>
                  </a:lnTo>
                  <a:lnTo>
                    <a:pt x="2405" y="1875"/>
                  </a:lnTo>
                  <a:lnTo>
                    <a:pt x="2439" y="1848"/>
                  </a:lnTo>
                  <a:lnTo>
                    <a:pt x="2473" y="1824"/>
                  </a:lnTo>
                  <a:lnTo>
                    <a:pt x="2510" y="1800"/>
                  </a:lnTo>
                  <a:lnTo>
                    <a:pt x="2547" y="1779"/>
                  </a:lnTo>
                  <a:lnTo>
                    <a:pt x="2585" y="1759"/>
                  </a:lnTo>
                  <a:lnTo>
                    <a:pt x="2625" y="1741"/>
                  </a:lnTo>
                  <a:lnTo>
                    <a:pt x="2665" y="1726"/>
                  </a:lnTo>
                  <a:lnTo>
                    <a:pt x="2706" y="1711"/>
                  </a:lnTo>
                  <a:lnTo>
                    <a:pt x="2749" y="1699"/>
                  </a:lnTo>
                  <a:lnTo>
                    <a:pt x="2792" y="1690"/>
                  </a:lnTo>
                  <a:lnTo>
                    <a:pt x="2835" y="1682"/>
                  </a:lnTo>
                  <a:lnTo>
                    <a:pt x="2880" y="1676"/>
                  </a:lnTo>
                  <a:lnTo>
                    <a:pt x="2926" y="1672"/>
                  </a:lnTo>
                  <a:lnTo>
                    <a:pt x="2971" y="1671"/>
                  </a:lnTo>
                  <a:close/>
                  <a:moveTo>
                    <a:pt x="4858" y="3824"/>
                  </a:moveTo>
                  <a:lnTo>
                    <a:pt x="4858" y="3824"/>
                  </a:lnTo>
                  <a:lnTo>
                    <a:pt x="4328" y="3824"/>
                  </a:lnTo>
                  <a:lnTo>
                    <a:pt x="4328" y="4208"/>
                  </a:lnTo>
                  <a:lnTo>
                    <a:pt x="4702" y="4208"/>
                  </a:lnTo>
                  <a:lnTo>
                    <a:pt x="4858" y="3824"/>
                  </a:lnTo>
                  <a:close/>
                  <a:moveTo>
                    <a:pt x="1064" y="3824"/>
                  </a:moveTo>
                  <a:lnTo>
                    <a:pt x="1064" y="3824"/>
                  </a:lnTo>
                  <a:lnTo>
                    <a:pt x="1594" y="3824"/>
                  </a:lnTo>
                  <a:lnTo>
                    <a:pt x="1594" y="4208"/>
                  </a:lnTo>
                  <a:lnTo>
                    <a:pt x="1219" y="4208"/>
                  </a:lnTo>
                  <a:lnTo>
                    <a:pt x="1064" y="3824"/>
                  </a:lnTo>
                  <a:close/>
                </a:path>
              </a:pathLst>
            </a:custGeom>
            <a:solidFill>
              <a:srgbClr val="E3AC47"/>
            </a:solidFill>
            <a:ln>
              <a:noFill/>
            </a:ln>
          </p:spPr>
          <p:txBody>
            <a:bodyPr anchor="ctr">
              <a:normAutofit/>
              <a:scene3d>
                <a:camera prst="orthographicFront"/>
                <a:lightRig rig="threePt" dir="t"/>
              </a:scene3d>
              <a:sp3d>
                <a:contourClr>
                  <a:srgbClr val="FFFFFF"/>
                </a:contourClr>
              </a:sp3d>
            </a:bodyPr>
            <a:p>
              <a:pPr algn="ctr">
                <a:defRPr/>
              </a:pPr>
              <a:endParaRPr lang="zh-CN" altLang="en-US" sz="1350">
                <a:solidFill>
                  <a:srgbClr val="FFFFFF"/>
                </a:solidFill>
                <a:sym typeface="Arial" panose="020B0604020202020204" pitchFamily="34" charset="0"/>
              </a:endParaRPr>
            </a:p>
          </p:txBody>
        </p:sp>
      </p:grpSp>
      <p:sp>
        <p:nvSpPr>
          <p:cNvPr id="97" name="文本框 96"/>
          <p:cNvSpPr txBox="1"/>
          <p:nvPr>
            <p:custDataLst>
              <p:tags r:id="rId46"/>
            </p:custDataLst>
          </p:nvPr>
        </p:nvSpPr>
        <p:spPr>
          <a:xfrm>
            <a:off x="468867" y="2544602"/>
            <a:ext cx="1539797" cy="924256"/>
          </a:xfrm>
          <a:prstGeom prst="rect">
            <a:avLst/>
          </a:prstGeom>
          <a:noFill/>
        </p:spPr>
        <p:txBody>
          <a:bodyPr wrap="square" rtlCol="0">
            <a:normAutofit lnSpcReduction="10000"/>
          </a:bodyPr>
          <a:p>
            <a:pPr>
              <a:lnSpc>
                <a:spcPct val="120000"/>
              </a:lnSpc>
            </a:pPr>
            <a:r>
              <a:rPr lang="zh-CN" altLang="en-US" sz="1350" dirty="0">
                <a:solidFill>
                  <a:sysClr val="windowText" lastClr="000000">
                    <a:lumMod val="75000"/>
                    <a:lumOff val="25000"/>
                  </a:sysClr>
                </a:solidFill>
                <a:sym typeface="Arial" panose="020B0604020202020204" pitchFamily="34" charset="0"/>
              </a:rPr>
              <a:t>建设工程设计文件及相关资料；</a:t>
            </a:r>
            <a:endParaRPr lang="zh-CN" altLang="en-US" sz="1350" dirty="0">
              <a:solidFill>
                <a:sysClr val="windowText" lastClr="000000">
                  <a:lumMod val="75000"/>
                  <a:lumOff val="25000"/>
                </a:sysClr>
              </a:solidFill>
              <a:sym typeface="Arial" panose="020B0604020202020204" pitchFamily="34" charset="0"/>
            </a:endParaRPr>
          </a:p>
        </p:txBody>
      </p:sp>
      <p:grpSp>
        <p:nvGrpSpPr>
          <p:cNvPr id="117" name="组合 116"/>
          <p:cNvGrpSpPr/>
          <p:nvPr>
            <p:custDataLst>
              <p:tags r:id="rId47"/>
            </p:custDataLst>
          </p:nvPr>
        </p:nvGrpSpPr>
        <p:grpSpPr>
          <a:xfrm>
            <a:off x="4914925" y="1219057"/>
            <a:ext cx="1585369" cy="815064"/>
            <a:chOff x="6851926" y="2823759"/>
            <a:chExt cx="1853781" cy="953058"/>
          </a:xfrm>
        </p:grpSpPr>
        <p:sp>
          <p:nvSpPr>
            <p:cNvPr id="39" name="圆角矩形 38"/>
            <p:cNvSpPr/>
            <p:nvPr>
              <p:custDataLst>
                <p:tags r:id="rId48"/>
              </p:custDataLst>
            </p:nvPr>
          </p:nvSpPr>
          <p:spPr>
            <a:xfrm>
              <a:off x="7068599" y="2919938"/>
              <a:ext cx="1637108" cy="856879"/>
            </a:xfrm>
            <a:prstGeom prst="roundRect">
              <a:avLst>
                <a:gd name="adj" fmla="val 50000"/>
              </a:avLst>
            </a:prstGeom>
            <a:solidFill>
              <a:srgbClr val="DF4948"/>
            </a:solidFill>
            <a:ln w="28575">
              <a:solidFill>
                <a:sysClr val="window" lastClr="FFFFFF"/>
              </a:solidFill>
            </a:ln>
            <a:effectLst>
              <a:innerShdw blurRad="63500" dist="50800" dir="2700000">
                <a:prstClr val="black">
                  <a:alpha val="50000"/>
                </a:prstClr>
              </a:innerShdw>
            </a:effectLst>
          </p:spPr>
          <p:style>
            <a:lnRef idx="2">
              <a:srgbClr val="2E82CB">
                <a:shade val="50000"/>
              </a:srgbClr>
            </a:lnRef>
            <a:fillRef idx="1">
              <a:srgbClr val="2E82CB"/>
            </a:fillRef>
            <a:effectRef idx="0">
              <a:srgbClr val="2E82CB"/>
            </a:effectRef>
            <a:fontRef idx="minor">
              <a:sysClr val="window" lastClr="FFFFFF"/>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gradFill>
                  <a:gsLst>
                    <a:gs pos="0">
                      <a:srgbClr val="2E82CB">
                        <a:lumMod val="50000"/>
                        <a:lumOff val="50000"/>
                      </a:srgbClr>
                    </a:gs>
                    <a:gs pos="100000">
                      <a:srgbClr val="2E82CB"/>
                    </a:gs>
                  </a:gsLst>
                  <a:lin ang="2700000" scaled="0"/>
                </a:gradFill>
                <a:sym typeface="Arial" panose="020B0604020202020204" pitchFamily="34" charset="0"/>
              </a:endParaRPr>
            </a:p>
          </p:txBody>
        </p:sp>
        <p:sp>
          <p:nvSpPr>
            <p:cNvPr id="11" name="圆角矩形 10"/>
            <p:cNvSpPr/>
            <p:nvPr>
              <p:custDataLst>
                <p:tags r:id="rId49"/>
              </p:custDataLst>
            </p:nvPr>
          </p:nvSpPr>
          <p:spPr>
            <a:xfrm>
              <a:off x="6851926" y="2823759"/>
              <a:ext cx="1637108" cy="856879"/>
            </a:xfrm>
            <a:prstGeom prst="roundRect">
              <a:avLst>
                <a:gd name="adj" fmla="val 50000"/>
              </a:avLst>
            </a:prstGeom>
            <a:gradFill>
              <a:gsLst>
                <a:gs pos="0">
                  <a:sysClr val="window" lastClr="FFFFFF">
                    <a:lumMod val="95000"/>
                  </a:sysClr>
                </a:gs>
                <a:gs pos="100000">
                  <a:sysClr val="window" lastClr="FFFFFF"/>
                </a:gs>
              </a:gsLst>
              <a:lin ang="2700000" scaled="0"/>
            </a:gradFill>
            <a:ln>
              <a:noFill/>
            </a:ln>
            <a:effectLst>
              <a:outerShdw blurRad="50800" dist="38100" dir="2700000" algn="tl" rotWithShape="0">
                <a:prstClr val="black">
                  <a:alpha val="40000"/>
                </a:prstClr>
              </a:outerShdw>
            </a:effectLst>
          </p:spPr>
          <p:style>
            <a:lnRef idx="2">
              <a:srgbClr val="2E82CB">
                <a:shade val="50000"/>
              </a:srgbClr>
            </a:lnRef>
            <a:fillRef idx="1">
              <a:srgbClr val="2E82CB"/>
            </a:fillRef>
            <a:effectRef idx="0">
              <a:srgbClr val="2E82CB"/>
            </a:effectRef>
            <a:fontRef idx="minor">
              <a:sysClr val="window" lastClr="FFFFFF"/>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sym typeface="Arial" panose="020B0604020202020204" pitchFamily="34" charset="0"/>
              </a:endParaRPr>
            </a:p>
          </p:txBody>
        </p:sp>
        <p:sp>
          <p:nvSpPr>
            <p:cNvPr id="50" name="文本框 49"/>
            <p:cNvSpPr txBox="1"/>
            <p:nvPr>
              <p:custDataLst>
                <p:tags r:id="rId50"/>
              </p:custDataLst>
            </p:nvPr>
          </p:nvSpPr>
          <p:spPr>
            <a:xfrm>
              <a:off x="6945198" y="2929033"/>
              <a:ext cx="518091" cy="646331"/>
            </a:xfrm>
            <a:prstGeom prst="rect">
              <a:avLst/>
            </a:prstGeom>
            <a:noFill/>
          </p:spPr>
          <p:txBody>
            <a:bodyPr wrap="none" rtlCol="0">
              <a:normAutofit lnSpcReduction="10000"/>
            </a:bodyPr>
            <a:p>
              <a:r>
                <a:rPr lang="en-US" sz="2700" b="1">
                  <a:solidFill>
                    <a:srgbClr val="DF4948"/>
                  </a:solidFill>
                  <a:sym typeface="Arial" panose="020B0604020202020204" pitchFamily="34" charset="0"/>
                </a:rPr>
                <a:t>5</a:t>
              </a:r>
              <a:endParaRPr lang="en-US" sz="2700" b="1">
                <a:solidFill>
                  <a:srgbClr val="DF4948"/>
                </a:solidFill>
                <a:sym typeface="Arial" panose="020B0604020202020204" pitchFamily="34" charset="0"/>
              </a:endParaRPr>
            </a:p>
          </p:txBody>
        </p:sp>
        <p:grpSp>
          <p:nvGrpSpPr>
            <p:cNvPr id="51" name="组合 50"/>
            <p:cNvGrpSpPr/>
            <p:nvPr/>
          </p:nvGrpSpPr>
          <p:grpSpPr>
            <a:xfrm rot="10800000">
              <a:off x="7485424" y="3059453"/>
              <a:ext cx="260298" cy="385491"/>
              <a:chOff x="3099646" y="1492209"/>
              <a:chExt cx="1496171" cy="2215770"/>
            </a:xfrm>
            <a:solidFill>
              <a:srgbClr val="E7E6E6">
                <a:lumMod val="50000"/>
              </a:srgbClr>
            </a:solidFill>
          </p:grpSpPr>
          <p:grpSp>
            <p:nvGrpSpPr>
              <p:cNvPr id="52" name="组合 51"/>
              <p:cNvGrpSpPr/>
              <p:nvPr/>
            </p:nvGrpSpPr>
            <p:grpSpPr>
              <a:xfrm>
                <a:off x="3099646" y="1492209"/>
                <a:ext cx="1481447" cy="1418552"/>
                <a:chOff x="3099646" y="1492209"/>
                <a:chExt cx="1481447" cy="1418552"/>
              </a:xfrm>
              <a:grpFill/>
            </p:grpSpPr>
            <p:sp>
              <p:nvSpPr>
                <p:cNvPr id="56" name="椭圆 55"/>
                <p:cNvSpPr/>
                <p:nvPr>
                  <p:custDataLst>
                    <p:tags r:id="rId51"/>
                  </p:custDataLst>
                </p:nvPr>
              </p:nvSpPr>
              <p:spPr>
                <a:xfrm>
                  <a:off x="3099646" y="2346397"/>
                  <a:ext cx="564364" cy="564364"/>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57" name="椭圆 56"/>
                <p:cNvSpPr/>
                <p:nvPr>
                  <p:custDataLst>
                    <p:tags r:id="rId52"/>
                  </p:custDataLst>
                </p:nvPr>
              </p:nvSpPr>
              <p:spPr>
                <a:xfrm>
                  <a:off x="4240947" y="1492209"/>
                  <a:ext cx="340146" cy="340146"/>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58" name="椭圆 57"/>
                <p:cNvSpPr/>
                <p:nvPr>
                  <p:custDataLst>
                    <p:tags r:id="rId53"/>
                  </p:custDataLst>
                </p:nvPr>
              </p:nvSpPr>
              <p:spPr>
                <a:xfrm>
                  <a:off x="3691276" y="1859871"/>
                  <a:ext cx="461347" cy="461351"/>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grpSp>
          <p:grpSp>
            <p:nvGrpSpPr>
              <p:cNvPr id="53" name="组合 52"/>
              <p:cNvGrpSpPr/>
              <p:nvPr/>
            </p:nvGrpSpPr>
            <p:grpSpPr>
              <a:xfrm flipV="1">
                <a:off x="3705997" y="2928381"/>
                <a:ext cx="889820" cy="779598"/>
                <a:chOff x="3691279" y="1544086"/>
                <a:chExt cx="889820" cy="779598"/>
              </a:xfrm>
              <a:grpFill/>
            </p:grpSpPr>
            <p:sp>
              <p:nvSpPr>
                <p:cNvPr id="54" name="椭圆 53"/>
                <p:cNvSpPr/>
                <p:nvPr>
                  <p:custDataLst>
                    <p:tags r:id="rId54"/>
                  </p:custDataLst>
                </p:nvPr>
              </p:nvSpPr>
              <p:spPr>
                <a:xfrm>
                  <a:off x="4240940" y="1544086"/>
                  <a:ext cx="340159" cy="340159"/>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55" name="椭圆 54"/>
                <p:cNvSpPr/>
                <p:nvPr>
                  <p:custDataLst>
                    <p:tags r:id="rId55"/>
                  </p:custDataLst>
                </p:nvPr>
              </p:nvSpPr>
              <p:spPr>
                <a:xfrm>
                  <a:off x="3691279" y="1862339"/>
                  <a:ext cx="461346" cy="461345"/>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grpSp>
        </p:grpSp>
        <p:sp>
          <p:nvSpPr>
            <p:cNvPr id="62" name="KSO_Shape"/>
            <p:cNvSpPr/>
            <p:nvPr>
              <p:custDataLst>
                <p:tags r:id="rId56"/>
              </p:custDataLst>
            </p:nvPr>
          </p:nvSpPr>
          <p:spPr bwMode="auto">
            <a:xfrm>
              <a:off x="7921985" y="2959330"/>
              <a:ext cx="312393" cy="585736"/>
            </a:xfrm>
            <a:custGeom>
              <a:avLst/>
              <a:gdLst>
                <a:gd name="T0" fmla="*/ 134485 w 2938"/>
                <a:gd name="T1" fmla="*/ 2420 h 5511"/>
                <a:gd name="T2" fmla="*/ 89887 w 2938"/>
                <a:gd name="T3" fmla="*/ 15901 h 5511"/>
                <a:gd name="T4" fmla="*/ 51858 w 2938"/>
                <a:gd name="T5" fmla="*/ 41481 h 5511"/>
                <a:gd name="T6" fmla="*/ 22817 w 2938"/>
                <a:gd name="T7" fmla="*/ 77085 h 5511"/>
                <a:gd name="T8" fmla="*/ 4840 w 2938"/>
                <a:gd name="T9" fmla="*/ 119257 h 5511"/>
                <a:gd name="T10" fmla="*/ 0 w 2938"/>
                <a:gd name="T11" fmla="*/ 1746336 h 5511"/>
                <a:gd name="T12" fmla="*/ 4840 w 2938"/>
                <a:gd name="T13" fmla="*/ 1786089 h 5511"/>
                <a:gd name="T14" fmla="*/ 22817 w 2938"/>
                <a:gd name="T15" fmla="*/ 1828606 h 5511"/>
                <a:gd name="T16" fmla="*/ 51858 w 2938"/>
                <a:gd name="T17" fmla="*/ 1863865 h 5511"/>
                <a:gd name="T18" fmla="*/ 89887 w 2938"/>
                <a:gd name="T19" fmla="*/ 1889445 h 5511"/>
                <a:gd name="T20" fmla="*/ 134485 w 2938"/>
                <a:gd name="T21" fmla="*/ 1903272 h 5511"/>
                <a:gd name="T22" fmla="*/ 864989 w 2938"/>
                <a:gd name="T23" fmla="*/ 1905000 h 5511"/>
                <a:gd name="T24" fmla="*/ 911316 w 2938"/>
                <a:gd name="T25" fmla="*/ 1895667 h 5511"/>
                <a:gd name="T26" fmla="*/ 952111 w 2938"/>
                <a:gd name="T27" fmla="*/ 1873544 h 5511"/>
                <a:gd name="T28" fmla="*/ 984263 w 2938"/>
                <a:gd name="T29" fmla="*/ 1841396 h 5511"/>
                <a:gd name="T30" fmla="*/ 1006043 w 2938"/>
                <a:gd name="T31" fmla="*/ 1800953 h 5511"/>
                <a:gd name="T32" fmla="*/ 1015377 w 2938"/>
                <a:gd name="T33" fmla="*/ 1754633 h 5511"/>
                <a:gd name="T34" fmla="*/ 1013994 w 2938"/>
                <a:gd name="T35" fmla="*/ 134812 h 5511"/>
                <a:gd name="T36" fmla="*/ 999820 w 2938"/>
                <a:gd name="T37" fmla="*/ 90220 h 5511"/>
                <a:gd name="T38" fmla="*/ 974237 w 2938"/>
                <a:gd name="T39" fmla="*/ 52542 h 5511"/>
                <a:gd name="T40" fmla="*/ 938973 w 2938"/>
                <a:gd name="T41" fmla="*/ 23160 h 5511"/>
                <a:gd name="T42" fmla="*/ 896450 w 2938"/>
                <a:gd name="T43" fmla="*/ 5531 h 5511"/>
                <a:gd name="T44" fmla="*/ 412789 w 2938"/>
                <a:gd name="T45" fmla="*/ 127553 h 5511"/>
                <a:gd name="T46" fmla="*/ 615380 w 2938"/>
                <a:gd name="T47" fmla="*/ 129973 h 5511"/>
                <a:gd name="T48" fmla="*/ 629209 w 2938"/>
                <a:gd name="T49" fmla="*/ 141034 h 5511"/>
                <a:gd name="T50" fmla="*/ 635086 w 2938"/>
                <a:gd name="T51" fmla="*/ 159009 h 5511"/>
                <a:gd name="T52" fmla="*/ 630938 w 2938"/>
                <a:gd name="T53" fmla="*/ 174219 h 5511"/>
                <a:gd name="T54" fmla="*/ 618146 w 2938"/>
                <a:gd name="T55" fmla="*/ 187009 h 5511"/>
                <a:gd name="T56" fmla="*/ 412789 w 2938"/>
                <a:gd name="T57" fmla="*/ 190811 h 5511"/>
                <a:gd name="T58" fmla="*/ 397577 w 2938"/>
                <a:gd name="T59" fmla="*/ 187009 h 5511"/>
                <a:gd name="T60" fmla="*/ 384440 w 2938"/>
                <a:gd name="T61" fmla="*/ 174219 h 5511"/>
                <a:gd name="T62" fmla="*/ 380637 w 2938"/>
                <a:gd name="T63" fmla="*/ 159009 h 5511"/>
                <a:gd name="T64" fmla="*/ 386168 w 2938"/>
                <a:gd name="T65" fmla="*/ 141034 h 5511"/>
                <a:gd name="T66" fmla="*/ 400343 w 2938"/>
                <a:gd name="T67" fmla="*/ 129973 h 5511"/>
                <a:gd name="T68" fmla="*/ 507516 w 2938"/>
                <a:gd name="T69" fmla="*/ 1841742 h 5511"/>
                <a:gd name="T70" fmla="*/ 479513 w 2938"/>
                <a:gd name="T71" fmla="*/ 1837594 h 5511"/>
                <a:gd name="T72" fmla="*/ 454275 w 2938"/>
                <a:gd name="T73" fmla="*/ 1825495 h 5511"/>
                <a:gd name="T74" fmla="*/ 434223 w 2938"/>
                <a:gd name="T75" fmla="*/ 1806829 h 5511"/>
                <a:gd name="T76" fmla="*/ 420049 w 2938"/>
                <a:gd name="T77" fmla="*/ 1783323 h 5511"/>
                <a:gd name="T78" fmla="*/ 413134 w 2938"/>
                <a:gd name="T79" fmla="*/ 1756015 h 5511"/>
                <a:gd name="T80" fmla="*/ 413826 w 2938"/>
                <a:gd name="T81" fmla="*/ 1731818 h 5511"/>
                <a:gd name="T82" fmla="*/ 422123 w 2938"/>
                <a:gd name="T83" fmla="*/ 1704856 h 5511"/>
                <a:gd name="T84" fmla="*/ 437335 w 2938"/>
                <a:gd name="T85" fmla="*/ 1682387 h 5511"/>
                <a:gd name="T86" fmla="*/ 458078 w 2938"/>
                <a:gd name="T87" fmla="*/ 1665103 h 5511"/>
                <a:gd name="T88" fmla="*/ 483661 w 2938"/>
                <a:gd name="T89" fmla="*/ 1654042 h 5511"/>
                <a:gd name="T90" fmla="*/ 507516 w 2938"/>
                <a:gd name="T91" fmla="*/ 1651277 h 5511"/>
                <a:gd name="T92" fmla="*/ 536210 w 2938"/>
                <a:gd name="T93" fmla="*/ 1655425 h 5511"/>
                <a:gd name="T94" fmla="*/ 561102 w 2938"/>
                <a:gd name="T95" fmla="*/ 1667523 h 5511"/>
                <a:gd name="T96" fmla="*/ 581154 w 2938"/>
                <a:gd name="T97" fmla="*/ 1685498 h 5511"/>
                <a:gd name="T98" fmla="*/ 595674 w 2938"/>
                <a:gd name="T99" fmla="*/ 1709349 h 5511"/>
                <a:gd name="T100" fmla="*/ 602589 w 2938"/>
                <a:gd name="T101" fmla="*/ 1737003 h 5511"/>
                <a:gd name="T102" fmla="*/ 601897 w 2938"/>
                <a:gd name="T103" fmla="*/ 1761200 h 5511"/>
                <a:gd name="T104" fmla="*/ 593600 w 2938"/>
                <a:gd name="T105" fmla="*/ 1787817 h 5511"/>
                <a:gd name="T106" fmla="*/ 578388 w 2938"/>
                <a:gd name="T107" fmla="*/ 1810631 h 5511"/>
                <a:gd name="T108" fmla="*/ 556954 w 2938"/>
                <a:gd name="T109" fmla="*/ 1827915 h 5511"/>
                <a:gd name="T110" fmla="*/ 531370 w 2938"/>
                <a:gd name="T111" fmla="*/ 1838631 h 5511"/>
                <a:gd name="T112" fmla="*/ 952456 w 2938"/>
                <a:gd name="T113" fmla="*/ 1587673 h 551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938" h="5511">
                  <a:moveTo>
                    <a:pt x="2479" y="0"/>
                  </a:moveTo>
                  <a:lnTo>
                    <a:pt x="458" y="0"/>
                  </a:lnTo>
                  <a:lnTo>
                    <a:pt x="435" y="1"/>
                  </a:lnTo>
                  <a:lnTo>
                    <a:pt x="412" y="3"/>
                  </a:lnTo>
                  <a:lnTo>
                    <a:pt x="389" y="7"/>
                  </a:lnTo>
                  <a:lnTo>
                    <a:pt x="366" y="11"/>
                  </a:lnTo>
                  <a:lnTo>
                    <a:pt x="345" y="16"/>
                  </a:lnTo>
                  <a:lnTo>
                    <a:pt x="322" y="22"/>
                  </a:lnTo>
                  <a:lnTo>
                    <a:pt x="301" y="29"/>
                  </a:lnTo>
                  <a:lnTo>
                    <a:pt x="281" y="37"/>
                  </a:lnTo>
                  <a:lnTo>
                    <a:pt x="260" y="46"/>
                  </a:lnTo>
                  <a:lnTo>
                    <a:pt x="240" y="56"/>
                  </a:lnTo>
                  <a:lnTo>
                    <a:pt x="221" y="67"/>
                  </a:lnTo>
                  <a:lnTo>
                    <a:pt x="203" y="80"/>
                  </a:lnTo>
                  <a:lnTo>
                    <a:pt x="184" y="93"/>
                  </a:lnTo>
                  <a:lnTo>
                    <a:pt x="167" y="106"/>
                  </a:lnTo>
                  <a:lnTo>
                    <a:pt x="150" y="120"/>
                  </a:lnTo>
                  <a:lnTo>
                    <a:pt x="135" y="135"/>
                  </a:lnTo>
                  <a:lnTo>
                    <a:pt x="119" y="152"/>
                  </a:lnTo>
                  <a:lnTo>
                    <a:pt x="104" y="169"/>
                  </a:lnTo>
                  <a:lnTo>
                    <a:pt x="91" y="186"/>
                  </a:lnTo>
                  <a:lnTo>
                    <a:pt x="78" y="203"/>
                  </a:lnTo>
                  <a:lnTo>
                    <a:pt x="66" y="223"/>
                  </a:lnTo>
                  <a:lnTo>
                    <a:pt x="55" y="242"/>
                  </a:lnTo>
                  <a:lnTo>
                    <a:pt x="45" y="261"/>
                  </a:lnTo>
                  <a:lnTo>
                    <a:pt x="35" y="281"/>
                  </a:lnTo>
                  <a:lnTo>
                    <a:pt x="27" y="303"/>
                  </a:lnTo>
                  <a:lnTo>
                    <a:pt x="20" y="324"/>
                  </a:lnTo>
                  <a:lnTo>
                    <a:pt x="14" y="345"/>
                  </a:lnTo>
                  <a:lnTo>
                    <a:pt x="9" y="368"/>
                  </a:lnTo>
                  <a:lnTo>
                    <a:pt x="5" y="390"/>
                  </a:lnTo>
                  <a:lnTo>
                    <a:pt x="2" y="413"/>
                  </a:lnTo>
                  <a:lnTo>
                    <a:pt x="0" y="437"/>
                  </a:lnTo>
                  <a:lnTo>
                    <a:pt x="0" y="460"/>
                  </a:lnTo>
                  <a:lnTo>
                    <a:pt x="0" y="5052"/>
                  </a:lnTo>
                  <a:lnTo>
                    <a:pt x="0" y="5076"/>
                  </a:lnTo>
                  <a:lnTo>
                    <a:pt x="2" y="5099"/>
                  </a:lnTo>
                  <a:lnTo>
                    <a:pt x="5" y="5122"/>
                  </a:lnTo>
                  <a:lnTo>
                    <a:pt x="9" y="5144"/>
                  </a:lnTo>
                  <a:lnTo>
                    <a:pt x="14" y="5167"/>
                  </a:lnTo>
                  <a:lnTo>
                    <a:pt x="20" y="5189"/>
                  </a:lnTo>
                  <a:lnTo>
                    <a:pt x="27" y="5210"/>
                  </a:lnTo>
                  <a:lnTo>
                    <a:pt x="35" y="5230"/>
                  </a:lnTo>
                  <a:lnTo>
                    <a:pt x="45" y="5251"/>
                  </a:lnTo>
                  <a:lnTo>
                    <a:pt x="55" y="5271"/>
                  </a:lnTo>
                  <a:lnTo>
                    <a:pt x="66" y="5290"/>
                  </a:lnTo>
                  <a:lnTo>
                    <a:pt x="78" y="5309"/>
                  </a:lnTo>
                  <a:lnTo>
                    <a:pt x="91" y="5327"/>
                  </a:lnTo>
                  <a:lnTo>
                    <a:pt x="104" y="5344"/>
                  </a:lnTo>
                  <a:lnTo>
                    <a:pt x="119" y="5360"/>
                  </a:lnTo>
                  <a:lnTo>
                    <a:pt x="135" y="5377"/>
                  </a:lnTo>
                  <a:lnTo>
                    <a:pt x="150" y="5392"/>
                  </a:lnTo>
                  <a:lnTo>
                    <a:pt x="167" y="5406"/>
                  </a:lnTo>
                  <a:lnTo>
                    <a:pt x="184" y="5420"/>
                  </a:lnTo>
                  <a:lnTo>
                    <a:pt x="203" y="5433"/>
                  </a:lnTo>
                  <a:lnTo>
                    <a:pt x="221" y="5445"/>
                  </a:lnTo>
                  <a:lnTo>
                    <a:pt x="240" y="5456"/>
                  </a:lnTo>
                  <a:lnTo>
                    <a:pt x="260" y="5466"/>
                  </a:lnTo>
                  <a:lnTo>
                    <a:pt x="281" y="5475"/>
                  </a:lnTo>
                  <a:lnTo>
                    <a:pt x="301" y="5484"/>
                  </a:lnTo>
                  <a:lnTo>
                    <a:pt x="322" y="5491"/>
                  </a:lnTo>
                  <a:lnTo>
                    <a:pt x="345" y="5497"/>
                  </a:lnTo>
                  <a:lnTo>
                    <a:pt x="366" y="5502"/>
                  </a:lnTo>
                  <a:lnTo>
                    <a:pt x="389" y="5506"/>
                  </a:lnTo>
                  <a:lnTo>
                    <a:pt x="412" y="5509"/>
                  </a:lnTo>
                  <a:lnTo>
                    <a:pt x="435" y="5511"/>
                  </a:lnTo>
                  <a:lnTo>
                    <a:pt x="458" y="5511"/>
                  </a:lnTo>
                  <a:lnTo>
                    <a:pt x="2479" y="5511"/>
                  </a:lnTo>
                  <a:lnTo>
                    <a:pt x="2502" y="5511"/>
                  </a:lnTo>
                  <a:lnTo>
                    <a:pt x="2525" y="5509"/>
                  </a:lnTo>
                  <a:lnTo>
                    <a:pt x="2549" y="5506"/>
                  </a:lnTo>
                  <a:lnTo>
                    <a:pt x="2571" y="5502"/>
                  </a:lnTo>
                  <a:lnTo>
                    <a:pt x="2593" y="5497"/>
                  </a:lnTo>
                  <a:lnTo>
                    <a:pt x="2615" y="5491"/>
                  </a:lnTo>
                  <a:lnTo>
                    <a:pt x="2636" y="5484"/>
                  </a:lnTo>
                  <a:lnTo>
                    <a:pt x="2657" y="5475"/>
                  </a:lnTo>
                  <a:lnTo>
                    <a:pt x="2677" y="5466"/>
                  </a:lnTo>
                  <a:lnTo>
                    <a:pt x="2698" y="5456"/>
                  </a:lnTo>
                  <a:lnTo>
                    <a:pt x="2716" y="5445"/>
                  </a:lnTo>
                  <a:lnTo>
                    <a:pt x="2735" y="5433"/>
                  </a:lnTo>
                  <a:lnTo>
                    <a:pt x="2754" y="5420"/>
                  </a:lnTo>
                  <a:lnTo>
                    <a:pt x="2771" y="5406"/>
                  </a:lnTo>
                  <a:lnTo>
                    <a:pt x="2787" y="5392"/>
                  </a:lnTo>
                  <a:lnTo>
                    <a:pt x="2803" y="5377"/>
                  </a:lnTo>
                  <a:lnTo>
                    <a:pt x="2818" y="5360"/>
                  </a:lnTo>
                  <a:lnTo>
                    <a:pt x="2833" y="5344"/>
                  </a:lnTo>
                  <a:lnTo>
                    <a:pt x="2847" y="5327"/>
                  </a:lnTo>
                  <a:lnTo>
                    <a:pt x="2859" y="5309"/>
                  </a:lnTo>
                  <a:lnTo>
                    <a:pt x="2871" y="5290"/>
                  </a:lnTo>
                  <a:lnTo>
                    <a:pt x="2882" y="5271"/>
                  </a:lnTo>
                  <a:lnTo>
                    <a:pt x="2892" y="5251"/>
                  </a:lnTo>
                  <a:lnTo>
                    <a:pt x="2902" y="5230"/>
                  </a:lnTo>
                  <a:lnTo>
                    <a:pt x="2910" y="5210"/>
                  </a:lnTo>
                  <a:lnTo>
                    <a:pt x="2918" y="5189"/>
                  </a:lnTo>
                  <a:lnTo>
                    <a:pt x="2924" y="5167"/>
                  </a:lnTo>
                  <a:lnTo>
                    <a:pt x="2929" y="5144"/>
                  </a:lnTo>
                  <a:lnTo>
                    <a:pt x="2933" y="5122"/>
                  </a:lnTo>
                  <a:lnTo>
                    <a:pt x="2936" y="5099"/>
                  </a:lnTo>
                  <a:lnTo>
                    <a:pt x="2937" y="5076"/>
                  </a:lnTo>
                  <a:lnTo>
                    <a:pt x="2938" y="5052"/>
                  </a:lnTo>
                  <a:lnTo>
                    <a:pt x="2938" y="460"/>
                  </a:lnTo>
                  <a:lnTo>
                    <a:pt x="2937" y="437"/>
                  </a:lnTo>
                  <a:lnTo>
                    <a:pt x="2936" y="413"/>
                  </a:lnTo>
                  <a:lnTo>
                    <a:pt x="2933" y="390"/>
                  </a:lnTo>
                  <a:lnTo>
                    <a:pt x="2929" y="368"/>
                  </a:lnTo>
                  <a:lnTo>
                    <a:pt x="2924" y="345"/>
                  </a:lnTo>
                  <a:lnTo>
                    <a:pt x="2918" y="324"/>
                  </a:lnTo>
                  <a:lnTo>
                    <a:pt x="2910" y="303"/>
                  </a:lnTo>
                  <a:lnTo>
                    <a:pt x="2902" y="281"/>
                  </a:lnTo>
                  <a:lnTo>
                    <a:pt x="2892" y="261"/>
                  </a:lnTo>
                  <a:lnTo>
                    <a:pt x="2882" y="242"/>
                  </a:lnTo>
                  <a:lnTo>
                    <a:pt x="2871" y="223"/>
                  </a:lnTo>
                  <a:lnTo>
                    <a:pt x="2859" y="203"/>
                  </a:lnTo>
                  <a:lnTo>
                    <a:pt x="2847" y="186"/>
                  </a:lnTo>
                  <a:lnTo>
                    <a:pt x="2833" y="169"/>
                  </a:lnTo>
                  <a:lnTo>
                    <a:pt x="2818" y="152"/>
                  </a:lnTo>
                  <a:lnTo>
                    <a:pt x="2803" y="135"/>
                  </a:lnTo>
                  <a:lnTo>
                    <a:pt x="2787" y="120"/>
                  </a:lnTo>
                  <a:lnTo>
                    <a:pt x="2771" y="106"/>
                  </a:lnTo>
                  <a:lnTo>
                    <a:pt x="2754" y="93"/>
                  </a:lnTo>
                  <a:lnTo>
                    <a:pt x="2735" y="80"/>
                  </a:lnTo>
                  <a:lnTo>
                    <a:pt x="2716" y="67"/>
                  </a:lnTo>
                  <a:lnTo>
                    <a:pt x="2698" y="56"/>
                  </a:lnTo>
                  <a:lnTo>
                    <a:pt x="2677" y="46"/>
                  </a:lnTo>
                  <a:lnTo>
                    <a:pt x="2657" y="37"/>
                  </a:lnTo>
                  <a:lnTo>
                    <a:pt x="2636" y="29"/>
                  </a:lnTo>
                  <a:lnTo>
                    <a:pt x="2615" y="22"/>
                  </a:lnTo>
                  <a:lnTo>
                    <a:pt x="2593" y="16"/>
                  </a:lnTo>
                  <a:lnTo>
                    <a:pt x="2571" y="11"/>
                  </a:lnTo>
                  <a:lnTo>
                    <a:pt x="2549" y="7"/>
                  </a:lnTo>
                  <a:lnTo>
                    <a:pt x="2525" y="3"/>
                  </a:lnTo>
                  <a:lnTo>
                    <a:pt x="2502" y="1"/>
                  </a:lnTo>
                  <a:lnTo>
                    <a:pt x="2479" y="0"/>
                  </a:lnTo>
                  <a:close/>
                  <a:moveTo>
                    <a:pt x="1194" y="369"/>
                  </a:moveTo>
                  <a:lnTo>
                    <a:pt x="1744" y="369"/>
                  </a:lnTo>
                  <a:lnTo>
                    <a:pt x="1753" y="369"/>
                  </a:lnTo>
                  <a:lnTo>
                    <a:pt x="1763" y="370"/>
                  </a:lnTo>
                  <a:lnTo>
                    <a:pt x="1772" y="373"/>
                  </a:lnTo>
                  <a:lnTo>
                    <a:pt x="1780" y="376"/>
                  </a:lnTo>
                  <a:lnTo>
                    <a:pt x="1788" y="379"/>
                  </a:lnTo>
                  <a:lnTo>
                    <a:pt x="1796" y="384"/>
                  </a:lnTo>
                  <a:lnTo>
                    <a:pt x="1803" y="389"/>
                  </a:lnTo>
                  <a:lnTo>
                    <a:pt x="1809" y="395"/>
                  </a:lnTo>
                  <a:lnTo>
                    <a:pt x="1815" y="401"/>
                  </a:lnTo>
                  <a:lnTo>
                    <a:pt x="1820" y="408"/>
                  </a:lnTo>
                  <a:lnTo>
                    <a:pt x="1825" y="416"/>
                  </a:lnTo>
                  <a:lnTo>
                    <a:pt x="1828" y="424"/>
                  </a:lnTo>
                  <a:lnTo>
                    <a:pt x="1833" y="433"/>
                  </a:lnTo>
                  <a:lnTo>
                    <a:pt x="1835" y="442"/>
                  </a:lnTo>
                  <a:lnTo>
                    <a:pt x="1836" y="451"/>
                  </a:lnTo>
                  <a:lnTo>
                    <a:pt x="1837" y="460"/>
                  </a:lnTo>
                  <a:lnTo>
                    <a:pt x="1836" y="469"/>
                  </a:lnTo>
                  <a:lnTo>
                    <a:pt x="1835" y="478"/>
                  </a:lnTo>
                  <a:lnTo>
                    <a:pt x="1833" y="487"/>
                  </a:lnTo>
                  <a:lnTo>
                    <a:pt x="1828" y="495"/>
                  </a:lnTo>
                  <a:lnTo>
                    <a:pt x="1825" y="504"/>
                  </a:lnTo>
                  <a:lnTo>
                    <a:pt x="1820" y="512"/>
                  </a:lnTo>
                  <a:lnTo>
                    <a:pt x="1815" y="519"/>
                  </a:lnTo>
                  <a:lnTo>
                    <a:pt x="1809" y="525"/>
                  </a:lnTo>
                  <a:lnTo>
                    <a:pt x="1803" y="531"/>
                  </a:lnTo>
                  <a:lnTo>
                    <a:pt x="1796" y="536"/>
                  </a:lnTo>
                  <a:lnTo>
                    <a:pt x="1788" y="541"/>
                  </a:lnTo>
                  <a:lnTo>
                    <a:pt x="1780" y="545"/>
                  </a:lnTo>
                  <a:lnTo>
                    <a:pt x="1772" y="548"/>
                  </a:lnTo>
                  <a:lnTo>
                    <a:pt x="1763" y="550"/>
                  </a:lnTo>
                  <a:lnTo>
                    <a:pt x="1753" y="551"/>
                  </a:lnTo>
                  <a:lnTo>
                    <a:pt x="1744" y="552"/>
                  </a:lnTo>
                  <a:lnTo>
                    <a:pt x="1194" y="552"/>
                  </a:lnTo>
                  <a:lnTo>
                    <a:pt x="1184" y="551"/>
                  </a:lnTo>
                  <a:lnTo>
                    <a:pt x="1175" y="550"/>
                  </a:lnTo>
                  <a:lnTo>
                    <a:pt x="1166" y="548"/>
                  </a:lnTo>
                  <a:lnTo>
                    <a:pt x="1158" y="545"/>
                  </a:lnTo>
                  <a:lnTo>
                    <a:pt x="1150" y="541"/>
                  </a:lnTo>
                  <a:lnTo>
                    <a:pt x="1142" y="536"/>
                  </a:lnTo>
                  <a:lnTo>
                    <a:pt x="1135" y="531"/>
                  </a:lnTo>
                  <a:lnTo>
                    <a:pt x="1129" y="525"/>
                  </a:lnTo>
                  <a:lnTo>
                    <a:pt x="1123" y="519"/>
                  </a:lnTo>
                  <a:lnTo>
                    <a:pt x="1117" y="512"/>
                  </a:lnTo>
                  <a:lnTo>
                    <a:pt x="1112" y="504"/>
                  </a:lnTo>
                  <a:lnTo>
                    <a:pt x="1108" y="495"/>
                  </a:lnTo>
                  <a:lnTo>
                    <a:pt x="1105" y="487"/>
                  </a:lnTo>
                  <a:lnTo>
                    <a:pt x="1103" y="478"/>
                  </a:lnTo>
                  <a:lnTo>
                    <a:pt x="1102" y="469"/>
                  </a:lnTo>
                  <a:lnTo>
                    <a:pt x="1101" y="460"/>
                  </a:lnTo>
                  <a:lnTo>
                    <a:pt x="1102" y="451"/>
                  </a:lnTo>
                  <a:lnTo>
                    <a:pt x="1103" y="442"/>
                  </a:lnTo>
                  <a:lnTo>
                    <a:pt x="1105" y="433"/>
                  </a:lnTo>
                  <a:lnTo>
                    <a:pt x="1108" y="424"/>
                  </a:lnTo>
                  <a:lnTo>
                    <a:pt x="1112" y="416"/>
                  </a:lnTo>
                  <a:lnTo>
                    <a:pt x="1117" y="408"/>
                  </a:lnTo>
                  <a:lnTo>
                    <a:pt x="1123" y="401"/>
                  </a:lnTo>
                  <a:lnTo>
                    <a:pt x="1129" y="395"/>
                  </a:lnTo>
                  <a:lnTo>
                    <a:pt x="1135" y="389"/>
                  </a:lnTo>
                  <a:lnTo>
                    <a:pt x="1142" y="384"/>
                  </a:lnTo>
                  <a:lnTo>
                    <a:pt x="1150" y="379"/>
                  </a:lnTo>
                  <a:lnTo>
                    <a:pt x="1158" y="376"/>
                  </a:lnTo>
                  <a:lnTo>
                    <a:pt x="1166" y="373"/>
                  </a:lnTo>
                  <a:lnTo>
                    <a:pt x="1175" y="370"/>
                  </a:lnTo>
                  <a:lnTo>
                    <a:pt x="1184" y="369"/>
                  </a:lnTo>
                  <a:lnTo>
                    <a:pt x="1194" y="369"/>
                  </a:lnTo>
                  <a:close/>
                  <a:moveTo>
                    <a:pt x="1468" y="5328"/>
                  </a:moveTo>
                  <a:lnTo>
                    <a:pt x="1468" y="5328"/>
                  </a:lnTo>
                  <a:lnTo>
                    <a:pt x="1454" y="5328"/>
                  </a:lnTo>
                  <a:lnTo>
                    <a:pt x="1441" y="5327"/>
                  </a:lnTo>
                  <a:lnTo>
                    <a:pt x="1427" y="5325"/>
                  </a:lnTo>
                  <a:lnTo>
                    <a:pt x="1414" y="5322"/>
                  </a:lnTo>
                  <a:lnTo>
                    <a:pt x="1399" y="5319"/>
                  </a:lnTo>
                  <a:lnTo>
                    <a:pt x="1387" y="5316"/>
                  </a:lnTo>
                  <a:lnTo>
                    <a:pt x="1374" y="5312"/>
                  </a:lnTo>
                  <a:lnTo>
                    <a:pt x="1362" y="5307"/>
                  </a:lnTo>
                  <a:lnTo>
                    <a:pt x="1350" y="5300"/>
                  </a:lnTo>
                  <a:lnTo>
                    <a:pt x="1338" y="5294"/>
                  </a:lnTo>
                  <a:lnTo>
                    <a:pt x="1325" y="5288"/>
                  </a:lnTo>
                  <a:lnTo>
                    <a:pt x="1314" y="5281"/>
                  </a:lnTo>
                  <a:lnTo>
                    <a:pt x="1304" y="5273"/>
                  </a:lnTo>
                  <a:lnTo>
                    <a:pt x="1294" y="5265"/>
                  </a:lnTo>
                  <a:lnTo>
                    <a:pt x="1284" y="5257"/>
                  </a:lnTo>
                  <a:lnTo>
                    <a:pt x="1274" y="5248"/>
                  </a:lnTo>
                  <a:lnTo>
                    <a:pt x="1265" y="5238"/>
                  </a:lnTo>
                  <a:lnTo>
                    <a:pt x="1256" y="5227"/>
                  </a:lnTo>
                  <a:lnTo>
                    <a:pt x="1248" y="5217"/>
                  </a:lnTo>
                  <a:lnTo>
                    <a:pt x="1240" y="5206"/>
                  </a:lnTo>
                  <a:lnTo>
                    <a:pt x="1233" y="5195"/>
                  </a:lnTo>
                  <a:lnTo>
                    <a:pt x="1227" y="5184"/>
                  </a:lnTo>
                  <a:lnTo>
                    <a:pt x="1221" y="5172"/>
                  </a:lnTo>
                  <a:lnTo>
                    <a:pt x="1215" y="5159"/>
                  </a:lnTo>
                  <a:lnTo>
                    <a:pt x="1210" y="5147"/>
                  </a:lnTo>
                  <a:lnTo>
                    <a:pt x="1206" y="5134"/>
                  </a:lnTo>
                  <a:lnTo>
                    <a:pt x="1202" y="5121"/>
                  </a:lnTo>
                  <a:lnTo>
                    <a:pt x="1199" y="5108"/>
                  </a:lnTo>
                  <a:lnTo>
                    <a:pt x="1197" y="5095"/>
                  </a:lnTo>
                  <a:lnTo>
                    <a:pt x="1195" y="5080"/>
                  </a:lnTo>
                  <a:lnTo>
                    <a:pt x="1194" y="5066"/>
                  </a:lnTo>
                  <a:lnTo>
                    <a:pt x="1194" y="5052"/>
                  </a:lnTo>
                  <a:lnTo>
                    <a:pt x="1194" y="5038"/>
                  </a:lnTo>
                  <a:lnTo>
                    <a:pt x="1195" y="5025"/>
                  </a:lnTo>
                  <a:lnTo>
                    <a:pt x="1197" y="5010"/>
                  </a:lnTo>
                  <a:lnTo>
                    <a:pt x="1199" y="4997"/>
                  </a:lnTo>
                  <a:lnTo>
                    <a:pt x="1202" y="4983"/>
                  </a:lnTo>
                  <a:lnTo>
                    <a:pt x="1206" y="4970"/>
                  </a:lnTo>
                  <a:lnTo>
                    <a:pt x="1210" y="4958"/>
                  </a:lnTo>
                  <a:lnTo>
                    <a:pt x="1215" y="4945"/>
                  </a:lnTo>
                  <a:lnTo>
                    <a:pt x="1221" y="4932"/>
                  </a:lnTo>
                  <a:lnTo>
                    <a:pt x="1227" y="4921"/>
                  </a:lnTo>
                  <a:lnTo>
                    <a:pt x="1233" y="4909"/>
                  </a:lnTo>
                  <a:lnTo>
                    <a:pt x="1240" y="4898"/>
                  </a:lnTo>
                  <a:lnTo>
                    <a:pt x="1248" y="4888"/>
                  </a:lnTo>
                  <a:lnTo>
                    <a:pt x="1256" y="4876"/>
                  </a:lnTo>
                  <a:lnTo>
                    <a:pt x="1265" y="4867"/>
                  </a:lnTo>
                  <a:lnTo>
                    <a:pt x="1274" y="4857"/>
                  </a:lnTo>
                  <a:lnTo>
                    <a:pt x="1284" y="4848"/>
                  </a:lnTo>
                  <a:lnTo>
                    <a:pt x="1294" y="4840"/>
                  </a:lnTo>
                  <a:lnTo>
                    <a:pt x="1304" y="4832"/>
                  </a:lnTo>
                  <a:lnTo>
                    <a:pt x="1314" y="4824"/>
                  </a:lnTo>
                  <a:lnTo>
                    <a:pt x="1325" y="4817"/>
                  </a:lnTo>
                  <a:lnTo>
                    <a:pt x="1338" y="4810"/>
                  </a:lnTo>
                  <a:lnTo>
                    <a:pt x="1350" y="4803"/>
                  </a:lnTo>
                  <a:lnTo>
                    <a:pt x="1362" y="4798"/>
                  </a:lnTo>
                  <a:lnTo>
                    <a:pt x="1374" y="4793"/>
                  </a:lnTo>
                  <a:lnTo>
                    <a:pt x="1387" y="4789"/>
                  </a:lnTo>
                  <a:lnTo>
                    <a:pt x="1399" y="4785"/>
                  </a:lnTo>
                  <a:lnTo>
                    <a:pt x="1414" y="4782"/>
                  </a:lnTo>
                  <a:lnTo>
                    <a:pt x="1427" y="4780"/>
                  </a:lnTo>
                  <a:lnTo>
                    <a:pt x="1441" y="4778"/>
                  </a:lnTo>
                  <a:lnTo>
                    <a:pt x="1454" y="4777"/>
                  </a:lnTo>
                  <a:lnTo>
                    <a:pt x="1468" y="4777"/>
                  </a:lnTo>
                  <a:lnTo>
                    <a:pt x="1483" y="4777"/>
                  </a:lnTo>
                  <a:lnTo>
                    <a:pt x="1497" y="4778"/>
                  </a:lnTo>
                  <a:lnTo>
                    <a:pt x="1511" y="4780"/>
                  </a:lnTo>
                  <a:lnTo>
                    <a:pt x="1524" y="4782"/>
                  </a:lnTo>
                  <a:lnTo>
                    <a:pt x="1537" y="4785"/>
                  </a:lnTo>
                  <a:lnTo>
                    <a:pt x="1551" y="4789"/>
                  </a:lnTo>
                  <a:lnTo>
                    <a:pt x="1564" y="4793"/>
                  </a:lnTo>
                  <a:lnTo>
                    <a:pt x="1576" y="4798"/>
                  </a:lnTo>
                  <a:lnTo>
                    <a:pt x="1588" y="4803"/>
                  </a:lnTo>
                  <a:lnTo>
                    <a:pt x="1600" y="4810"/>
                  </a:lnTo>
                  <a:lnTo>
                    <a:pt x="1611" y="4817"/>
                  </a:lnTo>
                  <a:lnTo>
                    <a:pt x="1623" y="4824"/>
                  </a:lnTo>
                  <a:lnTo>
                    <a:pt x="1634" y="4832"/>
                  </a:lnTo>
                  <a:lnTo>
                    <a:pt x="1644" y="4840"/>
                  </a:lnTo>
                  <a:lnTo>
                    <a:pt x="1654" y="4848"/>
                  </a:lnTo>
                  <a:lnTo>
                    <a:pt x="1664" y="4857"/>
                  </a:lnTo>
                  <a:lnTo>
                    <a:pt x="1673" y="4867"/>
                  </a:lnTo>
                  <a:lnTo>
                    <a:pt x="1681" y="4876"/>
                  </a:lnTo>
                  <a:lnTo>
                    <a:pt x="1690" y="4888"/>
                  </a:lnTo>
                  <a:lnTo>
                    <a:pt x="1698" y="4898"/>
                  </a:lnTo>
                  <a:lnTo>
                    <a:pt x="1705" y="4909"/>
                  </a:lnTo>
                  <a:lnTo>
                    <a:pt x="1711" y="4921"/>
                  </a:lnTo>
                  <a:lnTo>
                    <a:pt x="1717" y="4932"/>
                  </a:lnTo>
                  <a:lnTo>
                    <a:pt x="1723" y="4945"/>
                  </a:lnTo>
                  <a:lnTo>
                    <a:pt x="1728" y="4958"/>
                  </a:lnTo>
                  <a:lnTo>
                    <a:pt x="1732" y="4970"/>
                  </a:lnTo>
                  <a:lnTo>
                    <a:pt x="1736" y="4983"/>
                  </a:lnTo>
                  <a:lnTo>
                    <a:pt x="1739" y="4997"/>
                  </a:lnTo>
                  <a:lnTo>
                    <a:pt x="1741" y="5010"/>
                  </a:lnTo>
                  <a:lnTo>
                    <a:pt x="1743" y="5025"/>
                  </a:lnTo>
                  <a:lnTo>
                    <a:pt x="1744" y="5038"/>
                  </a:lnTo>
                  <a:lnTo>
                    <a:pt x="1744" y="5052"/>
                  </a:lnTo>
                  <a:lnTo>
                    <a:pt x="1744" y="5066"/>
                  </a:lnTo>
                  <a:lnTo>
                    <a:pt x="1743" y="5080"/>
                  </a:lnTo>
                  <a:lnTo>
                    <a:pt x="1741" y="5095"/>
                  </a:lnTo>
                  <a:lnTo>
                    <a:pt x="1739" y="5108"/>
                  </a:lnTo>
                  <a:lnTo>
                    <a:pt x="1736" y="5121"/>
                  </a:lnTo>
                  <a:lnTo>
                    <a:pt x="1732" y="5134"/>
                  </a:lnTo>
                  <a:lnTo>
                    <a:pt x="1728" y="5147"/>
                  </a:lnTo>
                  <a:lnTo>
                    <a:pt x="1723" y="5159"/>
                  </a:lnTo>
                  <a:lnTo>
                    <a:pt x="1717" y="5172"/>
                  </a:lnTo>
                  <a:lnTo>
                    <a:pt x="1711" y="5184"/>
                  </a:lnTo>
                  <a:lnTo>
                    <a:pt x="1705" y="5195"/>
                  </a:lnTo>
                  <a:lnTo>
                    <a:pt x="1698" y="5206"/>
                  </a:lnTo>
                  <a:lnTo>
                    <a:pt x="1690" y="5217"/>
                  </a:lnTo>
                  <a:lnTo>
                    <a:pt x="1681" y="5227"/>
                  </a:lnTo>
                  <a:lnTo>
                    <a:pt x="1673" y="5238"/>
                  </a:lnTo>
                  <a:lnTo>
                    <a:pt x="1664" y="5248"/>
                  </a:lnTo>
                  <a:lnTo>
                    <a:pt x="1654" y="5257"/>
                  </a:lnTo>
                  <a:lnTo>
                    <a:pt x="1644" y="5265"/>
                  </a:lnTo>
                  <a:lnTo>
                    <a:pt x="1634" y="5273"/>
                  </a:lnTo>
                  <a:lnTo>
                    <a:pt x="1623" y="5281"/>
                  </a:lnTo>
                  <a:lnTo>
                    <a:pt x="1611" y="5288"/>
                  </a:lnTo>
                  <a:lnTo>
                    <a:pt x="1600" y="5294"/>
                  </a:lnTo>
                  <a:lnTo>
                    <a:pt x="1588" y="5300"/>
                  </a:lnTo>
                  <a:lnTo>
                    <a:pt x="1576" y="5307"/>
                  </a:lnTo>
                  <a:lnTo>
                    <a:pt x="1564" y="5312"/>
                  </a:lnTo>
                  <a:lnTo>
                    <a:pt x="1551" y="5316"/>
                  </a:lnTo>
                  <a:lnTo>
                    <a:pt x="1537" y="5319"/>
                  </a:lnTo>
                  <a:lnTo>
                    <a:pt x="1524" y="5322"/>
                  </a:lnTo>
                  <a:lnTo>
                    <a:pt x="1511" y="5325"/>
                  </a:lnTo>
                  <a:lnTo>
                    <a:pt x="1497" y="5327"/>
                  </a:lnTo>
                  <a:lnTo>
                    <a:pt x="1483" y="5328"/>
                  </a:lnTo>
                  <a:lnTo>
                    <a:pt x="1468" y="5328"/>
                  </a:lnTo>
                  <a:close/>
                  <a:moveTo>
                    <a:pt x="2755" y="4593"/>
                  </a:moveTo>
                  <a:lnTo>
                    <a:pt x="183" y="4593"/>
                  </a:lnTo>
                  <a:lnTo>
                    <a:pt x="183" y="919"/>
                  </a:lnTo>
                  <a:lnTo>
                    <a:pt x="2755" y="919"/>
                  </a:lnTo>
                  <a:lnTo>
                    <a:pt x="2755" y="4593"/>
                  </a:lnTo>
                  <a:close/>
                </a:path>
              </a:pathLst>
            </a:custGeom>
            <a:solidFill>
              <a:srgbClr val="DF4948"/>
            </a:solidFill>
            <a:ln>
              <a:noFill/>
            </a:ln>
          </p:spPr>
          <p:txBody>
            <a:bodyPr anchor="ctr">
              <a:normAutofit/>
              <a:scene3d>
                <a:camera prst="orthographicFront"/>
                <a:lightRig rig="threePt" dir="t"/>
              </a:scene3d>
              <a:sp3d>
                <a:contourClr>
                  <a:srgbClr val="FFFFFF"/>
                </a:contourClr>
              </a:sp3d>
            </a:bodyPr>
            <a:p>
              <a:pPr algn="ctr">
                <a:defRPr/>
              </a:pPr>
              <a:endParaRPr lang="zh-CN" altLang="en-US" sz="1350" dirty="0">
                <a:solidFill>
                  <a:srgbClr val="FFFFFF"/>
                </a:solidFill>
                <a:sym typeface="Arial" panose="020B0604020202020204" pitchFamily="34" charset="0"/>
              </a:endParaRPr>
            </a:p>
          </p:txBody>
        </p:sp>
      </p:grpSp>
      <p:sp>
        <p:nvSpPr>
          <p:cNvPr id="100" name="文本框 99"/>
          <p:cNvSpPr txBox="1"/>
          <p:nvPr>
            <p:custDataLst>
              <p:tags r:id="rId57"/>
            </p:custDataLst>
          </p:nvPr>
        </p:nvSpPr>
        <p:spPr>
          <a:xfrm>
            <a:off x="6647143" y="1231402"/>
            <a:ext cx="1539797" cy="933555"/>
          </a:xfrm>
          <a:prstGeom prst="rect">
            <a:avLst/>
          </a:prstGeom>
          <a:noFill/>
        </p:spPr>
        <p:txBody>
          <a:bodyPr wrap="square" rtlCol="0">
            <a:noAutofit/>
          </a:bodyPr>
          <a:p>
            <a:pPr>
              <a:lnSpc>
                <a:spcPct val="120000"/>
              </a:lnSpc>
            </a:pPr>
            <a:r>
              <a:rPr lang="zh-CN" altLang="en-US" sz="1350" dirty="0">
                <a:solidFill>
                  <a:sysClr val="windowText" lastClr="000000">
                    <a:lumMod val="75000"/>
                    <a:lumOff val="25000"/>
                  </a:sysClr>
                </a:solidFill>
                <a:sym typeface="Arial" panose="020B0604020202020204" pitchFamily="34" charset="0"/>
              </a:rPr>
              <a:t>与建设项目相关的标准、规范、技术资料；</a:t>
            </a:r>
            <a:endParaRPr lang="zh-CN" altLang="en-US" sz="1350" dirty="0">
              <a:solidFill>
                <a:sysClr val="windowText" lastClr="000000">
                  <a:lumMod val="75000"/>
                  <a:lumOff val="25000"/>
                </a:sysClr>
              </a:solidFill>
              <a:sym typeface="Arial" panose="020B0604020202020204" pitchFamily="34" charset="0"/>
            </a:endParaRPr>
          </a:p>
        </p:txBody>
      </p:sp>
      <p:grpSp>
        <p:nvGrpSpPr>
          <p:cNvPr id="116" name="组合 115"/>
          <p:cNvGrpSpPr/>
          <p:nvPr>
            <p:custDataLst>
              <p:tags r:id="rId58"/>
            </p:custDataLst>
          </p:nvPr>
        </p:nvGrpSpPr>
        <p:grpSpPr>
          <a:xfrm>
            <a:off x="4937448" y="2179560"/>
            <a:ext cx="1573339" cy="823308"/>
            <a:chOff x="6858959" y="3989294"/>
            <a:chExt cx="1839714" cy="962699"/>
          </a:xfrm>
        </p:grpSpPr>
        <p:sp>
          <p:nvSpPr>
            <p:cNvPr id="38" name="圆角矩形 37"/>
            <p:cNvSpPr/>
            <p:nvPr>
              <p:custDataLst>
                <p:tags r:id="rId59"/>
              </p:custDataLst>
            </p:nvPr>
          </p:nvSpPr>
          <p:spPr>
            <a:xfrm>
              <a:off x="7061565" y="4095114"/>
              <a:ext cx="1637108" cy="856879"/>
            </a:xfrm>
            <a:prstGeom prst="roundRect">
              <a:avLst>
                <a:gd name="adj" fmla="val 50000"/>
              </a:avLst>
            </a:prstGeom>
            <a:solidFill>
              <a:srgbClr val="4C9919"/>
            </a:solidFill>
            <a:ln w="28575">
              <a:solidFill>
                <a:sysClr val="window" lastClr="FFFFFF"/>
              </a:solidFill>
            </a:ln>
            <a:effectLst>
              <a:innerShdw blurRad="63500" dist="50800" dir="2700000">
                <a:prstClr val="black">
                  <a:alpha val="50000"/>
                </a:prstClr>
              </a:innerShdw>
            </a:effectLst>
          </p:spPr>
          <p:style>
            <a:lnRef idx="2">
              <a:srgbClr val="2E82CB">
                <a:shade val="50000"/>
              </a:srgbClr>
            </a:lnRef>
            <a:fillRef idx="1">
              <a:srgbClr val="2E82CB"/>
            </a:fillRef>
            <a:effectRef idx="0">
              <a:srgbClr val="2E82CB"/>
            </a:effectRef>
            <a:fontRef idx="minor">
              <a:sysClr val="window" lastClr="FFFFFF"/>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sym typeface="Arial" panose="020B0604020202020204" pitchFamily="34" charset="0"/>
              </a:endParaRPr>
            </a:p>
          </p:txBody>
        </p:sp>
        <p:sp>
          <p:nvSpPr>
            <p:cNvPr id="15" name="圆角矩形 14"/>
            <p:cNvSpPr/>
            <p:nvPr>
              <p:custDataLst>
                <p:tags r:id="rId60"/>
              </p:custDataLst>
            </p:nvPr>
          </p:nvSpPr>
          <p:spPr>
            <a:xfrm>
              <a:off x="6858959" y="3989294"/>
              <a:ext cx="1637108" cy="856879"/>
            </a:xfrm>
            <a:prstGeom prst="roundRect">
              <a:avLst>
                <a:gd name="adj" fmla="val 50000"/>
              </a:avLst>
            </a:prstGeom>
            <a:gradFill>
              <a:gsLst>
                <a:gs pos="0">
                  <a:sysClr val="window" lastClr="FFFFFF">
                    <a:lumMod val="95000"/>
                  </a:sysClr>
                </a:gs>
                <a:gs pos="100000">
                  <a:sysClr val="window" lastClr="FFFFFF"/>
                </a:gs>
              </a:gsLst>
              <a:lin ang="2700000" scaled="0"/>
            </a:gradFill>
            <a:ln>
              <a:noFill/>
            </a:ln>
            <a:effectLst>
              <a:outerShdw blurRad="50800" dist="38100" dir="2700000" algn="tl" rotWithShape="0">
                <a:prstClr val="black">
                  <a:alpha val="40000"/>
                </a:prstClr>
              </a:outerShdw>
            </a:effectLst>
          </p:spPr>
          <p:style>
            <a:lnRef idx="2">
              <a:srgbClr val="2E82CB">
                <a:shade val="50000"/>
              </a:srgbClr>
            </a:lnRef>
            <a:fillRef idx="1">
              <a:srgbClr val="2E82CB"/>
            </a:fillRef>
            <a:effectRef idx="0">
              <a:srgbClr val="2E82CB"/>
            </a:effectRef>
            <a:fontRef idx="minor">
              <a:sysClr val="window" lastClr="FFFFFF"/>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sym typeface="Arial" panose="020B0604020202020204" pitchFamily="34" charset="0"/>
              </a:endParaRPr>
            </a:p>
          </p:txBody>
        </p:sp>
        <p:sp>
          <p:nvSpPr>
            <p:cNvPr id="63" name="文本框 62"/>
            <p:cNvSpPr txBox="1"/>
            <p:nvPr>
              <p:custDataLst>
                <p:tags r:id="rId61"/>
              </p:custDataLst>
            </p:nvPr>
          </p:nvSpPr>
          <p:spPr>
            <a:xfrm>
              <a:off x="6952235" y="4125346"/>
              <a:ext cx="458780" cy="584775"/>
            </a:xfrm>
            <a:prstGeom prst="rect">
              <a:avLst/>
            </a:prstGeom>
            <a:noFill/>
          </p:spPr>
          <p:txBody>
            <a:bodyPr wrap="none" rtlCol="0">
              <a:normAutofit lnSpcReduction="10000"/>
            </a:bodyPr>
            <a:p>
              <a:r>
                <a:rPr lang="en-US" sz="2400" b="1" smtClean="0">
                  <a:solidFill>
                    <a:srgbClr val="4C9919"/>
                  </a:solidFill>
                  <a:sym typeface="Arial" panose="020B0604020202020204" pitchFamily="34" charset="0"/>
                </a:rPr>
                <a:t>6</a:t>
              </a:r>
              <a:endParaRPr lang="en-US" sz="2400" b="1">
                <a:solidFill>
                  <a:srgbClr val="4C9919"/>
                </a:solidFill>
                <a:sym typeface="Arial" panose="020B0604020202020204" pitchFamily="34" charset="0"/>
              </a:endParaRPr>
            </a:p>
          </p:txBody>
        </p:sp>
        <p:grpSp>
          <p:nvGrpSpPr>
            <p:cNvPr id="64" name="组合 63"/>
            <p:cNvGrpSpPr/>
            <p:nvPr/>
          </p:nvGrpSpPr>
          <p:grpSpPr>
            <a:xfrm rot="10800000">
              <a:off x="7437775" y="4224987"/>
              <a:ext cx="260298" cy="385491"/>
              <a:chOff x="3099646" y="1492209"/>
              <a:chExt cx="1496171" cy="2215770"/>
            </a:xfrm>
            <a:solidFill>
              <a:srgbClr val="E7E6E6">
                <a:lumMod val="50000"/>
              </a:srgbClr>
            </a:solidFill>
          </p:grpSpPr>
          <p:grpSp>
            <p:nvGrpSpPr>
              <p:cNvPr id="65" name="组合 64"/>
              <p:cNvGrpSpPr/>
              <p:nvPr/>
            </p:nvGrpSpPr>
            <p:grpSpPr>
              <a:xfrm>
                <a:off x="3099646" y="1492209"/>
                <a:ext cx="1481447" cy="1418552"/>
                <a:chOff x="3099646" y="1492209"/>
                <a:chExt cx="1481447" cy="1418552"/>
              </a:xfrm>
              <a:grpFill/>
            </p:grpSpPr>
            <p:sp>
              <p:nvSpPr>
                <p:cNvPr id="69" name="椭圆 68"/>
                <p:cNvSpPr/>
                <p:nvPr>
                  <p:custDataLst>
                    <p:tags r:id="rId62"/>
                  </p:custDataLst>
                </p:nvPr>
              </p:nvSpPr>
              <p:spPr>
                <a:xfrm>
                  <a:off x="3099646" y="2346397"/>
                  <a:ext cx="564364" cy="564364"/>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70" name="椭圆 69"/>
                <p:cNvSpPr/>
                <p:nvPr>
                  <p:custDataLst>
                    <p:tags r:id="rId63"/>
                  </p:custDataLst>
                </p:nvPr>
              </p:nvSpPr>
              <p:spPr>
                <a:xfrm>
                  <a:off x="4240947" y="1492209"/>
                  <a:ext cx="340146" cy="340146"/>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71" name="椭圆 70"/>
                <p:cNvSpPr/>
                <p:nvPr>
                  <p:custDataLst>
                    <p:tags r:id="rId64"/>
                  </p:custDataLst>
                </p:nvPr>
              </p:nvSpPr>
              <p:spPr>
                <a:xfrm>
                  <a:off x="3691276" y="1859871"/>
                  <a:ext cx="461347" cy="461351"/>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grpSp>
          <p:grpSp>
            <p:nvGrpSpPr>
              <p:cNvPr id="66" name="组合 65"/>
              <p:cNvGrpSpPr/>
              <p:nvPr/>
            </p:nvGrpSpPr>
            <p:grpSpPr>
              <a:xfrm flipV="1">
                <a:off x="3705997" y="2928381"/>
                <a:ext cx="889820" cy="779598"/>
                <a:chOff x="3691279" y="1544086"/>
                <a:chExt cx="889820" cy="779598"/>
              </a:xfrm>
              <a:grpFill/>
            </p:grpSpPr>
            <p:sp>
              <p:nvSpPr>
                <p:cNvPr id="67" name="椭圆 66"/>
                <p:cNvSpPr/>
                <p:nvPr>
                  <p:custDataLst>
                    <p:tags r:id="rId65"/>
                  </p:custDataLst>
                </p:nvPr>
              </p:nvSpPr>
              <p:spPr>
                <a:xfrm>
                  <a:off x="4240940" y="1544086"/>
                  <a:ext cx="340159" cy="340159"/>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68" name="椭圆 67"/>
                <p:cNvSpPr/>
                <p:nvPr>
                  <p:custDataLst>
                    <p:tags r:id="rId66"/>
                  </p:custDataLst>
                </p:nvPr>
              </p:nvSpPr>
              <p:spPr>
                <a:xfrm>
                  <a:off x="3691279" y="1862339"/>
                  <a:ext cx="461346" cy="461345"/>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grpSp>
        </p:grpSp>
        <p:sp>
          <p:nvSpPr>
            <p:cNvPr id="73" name="KSO_Shape"/>
            <p:cNvSpPr/>
            <p:nvPr>
              <p:custDataLst>
                <p:tags r:id="rId67"/>
              </p:custDataLst>
            </p:nvPr>
          </p:nvSpPr>
          <p:spPr bwMode="auto">
            <a:xfrm>
              <a:off x="7810522" y="4236822"/>
              <a:ext cx="532092" cy="361823"/>
            </a:xfrm>
            <a:custGeom>
              <a:avLst/>
              <a:gdLst>
                <a:gd name="T0" fmla="*/ 2147483646 w 4851"/>
                <a:gd name="T1" fmla="*/ 2147483646 h 3297"/>
                <a:gd name="T2" fmla="*/ 2147483646 w 4851"/>
                <a:gd name="T3" fmla="*/ 2147483646 h 3297"/>
                <a:gd name="T4" fmla="*/ 2147483646 w 4851"/>
                <a:gd name="T5" fmla="*/ 2147483646 h 3297"/>
                <a:gd name="T6" fmla="*/ 2147483646 w 4851"/>
                <a:gd name="T7" fmla="*/ 2147483646 h 3297"/>
                <a:gd name="T8" fmla="*/ 2147483646 w 4851"/>
                <a:gd name="T9" fmla="*/ 2147483646 h 3297"/>
                <a:gd name="T10" fmla="*/ 2147483646 w 4851"/>
                <a:gd name="T11" fmla="*/ 0 h 3297"/>
                <a:gd name="T12" fmla="*/ 2147483646 w 4851"/>
                <a:gd name="T13" fmla="*/ 2147483646 h 3297"/>
                <a:gd name="T14" fmla="*/ 2147483646 w 4851"/>
                <a:gd name="T15" fmla="*/ 2147483646 h 3297"/>
                <a:gd name="T16" fmla="*/ 2147483646 w 4851"/>
                <a:gd name="T17" fmla="*/ 2147483646 h 3297"/>
                <a:gd name="T18" fmla="*/ 2147483646 w 4851"/>
                <a:gd name="T19" fmla="*/ 2147483646 h 3297"/>
                <a:gd name="T20" fmla="*/ 2147483646 w 4851"/>
                <a:gd name="T21" fmla="*/ 2147483646 h 3297"/>
                <a:gd name="T22" fmla="*/ 2147483646 w 4851"/>
                <a:gd name="T23" fmla="*/ 2147483646 h 3297"/>
                <a:gd name="T24" fmla="*/ 2147483646 w 4851"/>
                <a:gd name="T25" fmla="*/ 2147483646 h 3297"/>
                <a:gd name="T26" fmla="*/ 2147483646 w 4851"/>
                <a:gd name="T27" fmla="*/ 2147483646 h 3297"/>
                <a:gd name="T28" fmla="*/ 2147483646 w 4851"/>
                <a:gd name="T29" fmla="*/ 2147483646 h 3297"/>
                <a:gd name="T30" fmla="*/ 2147483646 w 4851"/>
                <a:gd name="T31" fmla="*/ 2147483646 h 3297"/>
                <a:gd name="T32" fmla="*/ 2147483646 w 4851"/>
                <a:gd name="T33" fmla="*/ 2147483646 h 3297"/>
                <a:gd name="T34" fmla="*/ 2147483646 w 4851"/>
                <a:gd name="T35" fmla="*/ 2147483646 h 3297"/>
                <a:gd name="T36" fmla="*/ 2147483646 w 4851"/>
                <a:gd name="T37" fmla="*/ 2147483646 h 3297"/>
                <a:gd name="T38" fmla="*/ 2147483646 w 4851"/>
                <a:gd name="T39" fmla="*/ 2147483646 h 3297"/>
                <a:gd name="T40" fmla="*/ 2147483646 w 4851"/>
                <a:gd name="T41" fmla="*/ 2147483646 h 3297"/>
                <a:gd name="T42" fmla="*/ 2147483646 w 4851"/>
                <a:gd name="T43" fmla="*/ 2147483646 h 3297"/>
                <a:gd name="T44" fmla="*/ 2147483646 w 4851"/>
                <a:gd name="T45" fmla="*/ 2147483646 h 3297"/>
                <a:gd name="T46" fmla="*/ 2147483646 w 4851"/>
                <a:gd name="T47" fmla="*/ 2147483646 h 3297"/>
                <a:gd name="T48" fmla="*/ 2147483646 w 4851"/>
                <a:gd name="T49" fmla="*/ 2147483646 h 3297"/>
                <a:gd name="T50" fmla="*/ 2147483646 w 4851"/>
                <a:gd name="T51" fmla="*/ 2147483646 h 3297"/>
                <a:gd name="T52" fmla="*/ 2147483646 w 4851"/>
                <a:gd name="T53" fmla="*/ 2147483646 h 3297"/>
                <a:gd name="T54" fmla="*/ 2147483646 w 4851"/>
                <a:gd name="T55" fmla="*/ 2147483646 h 3297"/>
                <a:gd name="T56" fmla="*/ 2147483646 w 4851"/>
                <a:gd name="T57" fmla="*/ 2147483646 h 3297"/>
                <a:gd name="T58" fmla="*/ 2147483646 w 4851"/>
                <a:gd name="T59" fmla="*/ 2147483646 h 3297"/>
                <a:gd name="T60" fmla="*/ 2147483646 w 4851"/>
                <a:gd name="T61" fmla="*/ 2147483646 h 3297"/>
                <a:gd name="T62" fmla="*/ 2147483646 w 4851"/>
                <a:gd name="T63" fmla="*/ 2147483646 h 3297"/>
                <a:gd name="T64" fmla="*/ 2147483646 w 4851"/>
                <a:gd name="T65" fmla="*/ 2147483646 h 3297"/>
                <a:gd name="T66" fmla="*/ 2147483646 w 4851"/>
                <a:gd name="T67" fmla="*/ 2147483646 h 3297"/>
                <a:gd name="T68" fmla="*/ 2147483646 w 4851"/>
                <a:gd name="T69" fmla="*/ 2147483646 h 3297"/>
                <a:gd name="T70" fmla="*/ 2147483646 w 4851"/>
                <a:gd name="T71" fmla="*/ 2147483646 h 3297"/>
                <a:gd name="T72" fmla="*/ 2147483646 w 4851"/>
                <a:gd name="T73" fmla="*/ 2147483646 h 3297"/>
                <a:gd name="T74" fmla="*/ 2147483646 w 4851"/>
                <a:gd name="T75" fmla="*/ 2147483646 h 3297"/>
                <a:gd name="T76" fmla="*/ 2147483646 w 4851"/>
                <a:gd name="T77" fmla="*/ 2147483646 h 3297"/>
                <a:gd name="T78" fmla="*/ 2147483646 w 4851"/>
                <a:gd name="T79" fmla="*/ 2147483646 h 3297"/>
                <a:gd name="T80" fmla="*/ 2147483646 w 4851"/>
                <a:gd name="T81" fmla="*/ 2147483646 h 3297"/>
                <a:gd name="T82" fmla="*/ 2147483646 w 4851"/>
                <a:gd name="T83" fmla="*/ 2147483646 h 3297"/>
                <a:gd name="T84" fmla="*/ 2147483646 w 4851"/>
                <a:gd name="T85" fmla="*/ 2147483646 h 3297"/>
                <a:gd name="T86" fmla="*/ 2147483646 w 4851"/>
                <a:gd name="T87" fmla="*/ 2147483646 h 3297"/>
                <a:gd name="T88" fmla="*/ 2147483646 w 4851"/>
                <a:gd name="T89" fmla="*/ 2147483646 h 3297"/>
                <a:gd name="T90" fmla="*/ 2147483646 w 4851"/>
                <a:gd name="T91" fmla="*/ 2147483646 h 3297"/>
                <a:gd name="T92" fmla="*/ 2147483646 w 4851"/>
                <a:gd name="T93" fmla="*/ 2147483646 h 3297"/>
                <a:gd name="T94" fmla="*/ 2147483646 w 4851"/>
                <a:gd name="T95" fmla="*/ 2147483646 h 3297"/>
                <a:gd name="T96" fmla="*/ 2147483646 w 4851"/>
                <a:gd name="T97" fmla="*/ 2147483646 h 3297"/>
                <a:gd name="T98" fmla="*/ 2147483646 w 4851"/>
                <a:gd name="T99" fmla="*/ 2147483646 h 3297"/>
                <a:gd name="T100" fmla="*/ 2147483646 w 4851"/>
                <a:gd name="T101" fmla="*/ 2147483646 h 3297"/>
                <a:gd name="T102" fmla="*/ 2147483646 w 4851"/>
                <a:gd name="T103" fmla="*/ 2147483646 h 3297"/>
                <a:gd name="T104" fmla="*/ 2147483646 w 4851"/>
                <a:gd name="T105" fmla="*/ 2147483646 h 3297"/>
                <a:gd name="T106" fmla="*/ 2147483646 w 4851"/>
                <a:gd name="T107" fmla="*/ 2147483646 h 3297"/>
                <a:gd name="T108" fmla="*/ 2147483646 w 4851"/>
                <a:gd name="T109" fmla="*/ 2147483646 h 3297"/>
                <a:gd name="T110" fmla="*/ 2147483646 w 4851"/>
                <a:gd name="T111" fmla="*/ 2147483646 h 3297"/>
                <a:gd name="T112" fmla="*/ 2147483646 w 4851"/>
                <a:gd name="T113" fmla="*/ 2147483646 h 3297"/>
                <a:gd name="T114" fmla="*/ 2147483646 w 4851"/>
                <a:gd name="T115" fmla="*/ 2147483646 h 3297"/>
                <a:gd name="T116" fmla="*/ 2147483646 w 4851"/>
                <a:gd name="T117" fmla="*/ 2147483646 h 3297"/>
                <a:gd name="T118" fmla="*/ 2147483646 w 4851"/>
                <a:gd name="T119" fmla="*/ 2147483646 h 3297"/>
                <a:gd name="T120" fmla="*/ 2147483646 w 4851"/>
                <a:gd name="T121" fmla="*/ 2147483646 h 329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4851" h="3297">
                  <a:moveTo>
                    <a:pt x="591" y="229"/>
                  </a:moveTo>
                  <a:lnTo>
                    <a:pt x="1468" y="182"/>
                  </a:lnTo>
                  <a:lnTo>
                    <a:pt x="1477" y="182"/>
                  </a:lnTo>
                  <a:lnTo>
                    <a:pt x="1486" y="183"/>
                  </a:lnTo>
                  <a:lnTo>
                    <a:pt x="1495" y="185"/>
                  </a:lnTo>
                  <a:lnTo>
                    <a:pt x="1503" y="187"/>
                  </a:lnTo>
                  <a:lnTo>
                    <a:pt x="1512" y="192"/>
                  </a:lnTo>
                  <a:lnTo>
                    <a:pt x="1520" y="196"/>
                  </a:lnTo>
                  <a:lnTo>
                    <a:pt x="1528" y="201"/>
                  </a:lnTo>
                  <a:lnTo>
                    <a:pt x="1535" y="207"/>
                  </a:lnTo>
                  <a:lnTo>
                    <a:pt x="1541" y="213"/>
                  </a:lnTo>
                  <a:lnTo>
                    <a:pt x="1547" y="220"/>
                  </a:lnTo>
                  <a:lnTo>
                    <a:pt x="1552" y="227"/>
                  </a:lnTo>
                  <a:lnTo>
                    <a:pt x="1556" y="235"/>
                  </a:lnTo>
                  <a:lnTo>
                    <a:pt x="1559" y="243"/>
                  </a:lnTo>
                  <a:lnTo>
                    <a:pt x="1562" y="252"/>
                  </a:lnTo>
                  <a:lnTo>
                    <a:pt x="1564" y="261"/>
                  </a:lnTo>
                  <a:lnTo>
                    <a:pt x="1565" y="270"/>
                  </a:lnTo>
                  <a:lnTo>
                    <a:pt x="1574" y="450"/>
                  </a:lnTo>
                  <a:lnTo>
                    <a:pt x="1575" y="460"/>
                  </a:lnTo>
                  <a:lnTo>
                    <a:pt x="1574" y="469"/>
                  </a:lnTo>
                  <a:lnTo>
                    <a:pt x="1572" y="478"/>
                  </a:lnTo>
                  <a:lnTo>
                    <a:pt x="1569" y="486"/>
                  </a:lnTo>
                  <a:lnTo>
                    <a:pt x="1566" y="495"/>
                  </a:lnTo>
                  <a:lnTo>
                    <a:pt x="1562" y="503"/>
                  </a:lnTo>
                  <a:lnTo>
                    <a:pt x="1557" y="511"/>
                  </a:lnTo>
                  <a:lnTo>
                    <a:pt x="1551" y="518"/>
                  </a:lnTo>
                  <a:lnTo>
                    <a:pt x="1545" y="524"/>
                  </a:lnTo>
                  <a:lnTo>
                    <a:pt x="1538" y="529"/>
                  </a:lnTo>
                  <a:lnTo>
                    <a:pt x="1531" y="534"/>
                  </a:lnTo>
                  <a:lnTo>
                    <a:pt x="1523" y="539"/>
                  </a:lnTo>
                  <a:lnTo>
                    <a:pt x="1515" y="542"/>
                  </a:lnTo>
                  <a:lnTo>
                    <a:pt x="1505" y="545"/>
                  </a:lnTo>
                  <a:lnTo>
                    <a:pt x="1496" y="547"/>
                  </a:lnTo>
                  <a:lnTo>
                    <a:pt x="1487" y="548"/>
                  </a:lnTo>
                  <a:lnTo>
                    <a:pt x="611" y="594"/>
                  </a:lnTo>
                  <a:lnTo>
                    <a:pt x="601" y="594"/>
                  </a:lnTo>
                  <a:lnTo>
                    <a:pt x="591" y="593"/>
                  </a:lnTo>
                  <a:lnTo>
                    <a:pt x="582" y="591"/>
                  </a:lnTo>
                  <a:lnTo>
                    <a:pt x="574" y="588"/>
                  </a:lnTo>
                  <a:lnTo>
                    <a:pt x="566" y="585"/>
                  </a:lnTo>
                  <a:lnTo>
                    <a:pt x="558" y="581"/>
                  </a:lnTo>
                  <a:lnTo>
                    <a:pt x="550" y="576"/>
                  </a:lnTo>
                  <a:lnTo>
                    <a:pt x="544" y="570"/>
                  </a:lnTo>
                  <a:lnTo>
                    <a:pt x="537" y="564"/>
                  </a:lnTo>
                  <a:lnTo>
                    <a:pt x="532" y="557"/>
                  </a:lnTo>
                  <a:lnTo>
                    <a:pt x="527" y="550"/>
                  </a:lnTo>
                  <a:lnTo>
                    <a:pt x="522" y="542"/>
                  </a:lnTo>
                  <a:lnTo>
                    <a:pt x="519" y="534"/>
                  </a:lnTo>
                  <a:lnTo>
                    <a:pt x="516" y="525"/>
                  </a:lnTo>
                  <a:lnTo>
                    <a:pt x="514" y="516"/>
                  </a:lnTo>
                  <a:lnTo>
                    <a:pt x="513" y="507"/>
                  </a:lnTo>
                  <a:lnTo>
                    <a:pt x="504" y="327"/>
                  </a:lnTo>
                  <a:lnTo>
                    <a:pt x="504" y="317"/>
                  </a:lnTo>
                  <a:lnTo>
                    <a:pt x="505" y="308"/>
                  </a:lnTo>
                  <a:lnTo>
                    <a:pt x="506" y="299"/>
                  </a:lnTo>
                  <a:lnTo>
                    <a:pt x="509" y="290"/>
                  </a:lnTo>
                  <a:lnTo>
                    <a:pt x="513" y="281"/>
                  </a:lnTo>
                  <a:lnTo>
                    <a:pt x="517" y="273"/>
                  </a:lnTo>
                  <a:lnTo>
                    <a:pt x="522" y="266"/>
                  </a:lnTo>
                  <a:lnTo>
                    <a:pt x="527" y="259"/>
                  </a:lnTo>
                  <a:lnTo>
                    <a:pt x="533" y="253"/>
                  </a:lnTo>
                  <a:lnTo>
                    <a:pt x="540" y="247"/>
                  </a:lnTo>
                  <a:lnTo>
                    <a:pt x="548" y="242"/>
                  </a:lnTo>
                  <a:lnTo>
                    <a:pt x="555" y="238"/>
                  </a:lnTo>
                  <a:lnTo>
                    <a:pt x="564" y="234"/>
                  </a:lnTo>
                  <a:lnTo>
                    <a:pt x="572" y="232"/>
                  </a:lnTo>
                  <a:lnTo>
                    <a:pt x="581" y="230"/>
                  </a:lnTo>
                  <a:lnTo>
                    <a:pt x="591" y="229"/>
                  </a:lnTo>
                  <a:close/>
                  <a:moveTo>
                    <a:pt x="4851" y="688"/>
                  </a:moveTo>
                  <a:lnTo>
                    <a:pt x="3851" y="633"/>
                  </a:lnTo>
                  <a:lnTo>
                    <a:pt x="3645" y="0"/>
                  </a:lnTo>
                  <a:lnTo>
                    <a:pt x="2123" y="0"/>
                  </a:lnTo>
                  <a:lnTo>
                    <a:pt x="1951" y="628"/>
                  </a:lnTo>
                  <a:lnTo>
                    <a:pt x="3" y="748"/>
                  </a:lnTo>
                  <a:lnTo>
                    <a:pt x="1" y="1066"/>
                  </a:lnTo>
                  <a:lnTo>
                    <a:pt x="0" y="1385"/>
                  </a:lnTo>
                  <a:lnTo>
                    <a:pt x="0" y="2022"/>
                  </a:lnTo>
                  <a:lnTo>
                    <a:pt x="0" y="2659"/>
                  </a:lnTo>
                  <a:lnTo>
                    <a:pt x="1" y="3297"/>
                  </a:lnTo>
                  <a:lnTo>
                    <a:pt x="1821" y="3297"/>
                  </a:lnTo>
                  <a:lnTo>
                    <a:pt x="1785" y="3265"/>
                  </a:lnTo>
                  <a:lnTo>
                    <a:pt x="1752" y="3233"/>
                  </a:lnTo>
                  <a:lnTo>
                    <a:pt x="1725" y="3205"/>
                  </a:lnTo>
                  <a:lnTo>
                    <a:pt x="1698" y="3177"/>
                  </a:lnTo>
                  <a:lnTo>
                    <a:pt x="1673" y="3148"/>
                  </a:lnTo>
                  <a:lnTo>
                    <a:pt x="1648" y="3118"/>
                  </a:lnTo>
                  <a:lnTo>
                    <a:pt x="1625" y="3089"/>
                  </a:lnTo>
                  <a:lnTo>
                    <a:pt x="1601" y="3057"/>
                  </a:lnTo>
                  <a:lnTo>
                    <a:pt x="1578" y="3027"/>
                  </a:lnTo>
                  <a:lnTo>
                    <a:pt x="1557" y="2996"/>
                  </a:lnTo>
                  <a:lnTo>
                    <a:pt x="1536" y="2963"/>
                  </a:lnTo>
                  <a:lnTo>
                    <a:pt x="1517" y="2931"/>
                  </a:lnTo>
                  <a:lnTo>
                    <a:pt x="1497" y="2898"/>
                  </a:lnTo>
                  <a:lnTo>
                    <a:pt x="1479" y="2864"/>
                  </a:lnTo>
                  <a:lnTo>
                    <a:pt x="1461" y="2831"/>
                  </a:lnTo>
                  <a:lnTo>
                    <a:pt x="1445" y="2797"/>
                  </a:lnTo>
                  <a:lnTo>
                    <a:pt x="1429" y="2763"/>
                  </a:lnTo>
                  <a:lnTo>
                    <a:pt x="1414" y="2727"/>
                  </a:lnTo>
                  <a:lnTo>
                    <a:pt x="1399" y="2693"/>
                  </a:lnTo>
                  <a:lnTo>
                    <a:pt x="1386" y="2656"/>
                  </a:lnTo>
                  <a:lnTo>
                    <a:pt x="1374" y="2621"/>
                  </a:lnTo>
                  <a:lnTo>
                    <a:pt x="1363" y="2585"/>
                  </a:lnTo>
                  <a:lnTo>
                    <a:pt x="1352" y="2548"/>
                  </a:lnTo>
                  <a:lnTo>
                    <a:pt x="1343" y="2511"/>
                  </a:lnTo>
                  <a:lnTo>
                    <a:pt x="1334" y="2475"/>
                  </a:lnTo>
                  <a:lnTo>
                    <a:pt x="1326" y="2437"/>
                  </a:lnTo>
                  <a:lnTo>
                    <a:pt x="1319" y="2400"/>
                  </a:lnTo>
                  <a:lnTo>
                    <a:pt x="1313" y="2362"/>
                  </a:lnTo>
                  <a:lnTo>
                    <a:pt x="1307" y="2324"/>
                  </a:lnTo>
                  <a:lnTo>
                    <a:pt x="1303" y="2286"/>
                  </a:lnTo>
                  <a:lnTo>
                    <a:pt x="1299" y="2247"/>
                  </a:lnTo>
                  <a:lnTo>
                    <a:pt x="1297" y="2209"/>
                  </a:lnTo>
                  <a:lnTo>
                    <a:pt x="1296" y="2170"/>
                  </a:lnTo>
                  <a:lnTo>
                    <a:pt x="1295" y="2131"/>
                  </a:lnTo>
                  <a:lnTo>
                    <a:pt x="1296" y="2092"/>
                  </a:lnTo>
                  <a:lnTo>
                    <a:pt x="1297" y="2054"/>
                  </a:lnTo>
                  <a:lnTo>
                    <a:pt x="1299" y="2015"/>
                  </a:lnTo>
                  <a:lnTo>
                    <a:pt x="1303" y="1977"/>
                  </a:lnTo>
                  <a:lnTo>
                    <a:pt x="1307" y="1938"/>
                  </a:lnTo>
                  <a:lnTo>
                    <a:pt x="1313" y="1901"/>
                  </a:lnTo>
                  <a:lnTo>
                    <a:pt x="1319" y="1863"/>
                  </a:lnTo>
                  <a:lnTo>
                    <a:pt x="1326" y="1825"/>
                  </a:lnTo>
                  <a:lnTo>
                    <a:pt x="1334" y="1788"/>
                  </a:lnTo>
                  <a:lnTo>
                    <a:pt x="1343" y="1751"/>
                  </a:lnTo>
                  <a:lnTo>
                    <a:pt x="1352" y="1714"/>
                  </a:lnTo>
                  <a:lnTo>
                    <a:pt x="1363" y="1678"/>
                  </a:lnTo>
                  <a:lnTo>
                    <a:pt x="1374" y="1642"/>
                  </a:lnTo>
                  <a:lnTo>
                    <a:pt x="1386" y="1605"/>
                  </a:lnTo>
                  <a:lnTo>
                    <a:pt x="1399" y="1570"/>
                  </a:lnTo>
                  <a:lnTo>
                    <a:pt x="1414" y="1535"/>
                  </a:lnTo>
                  <a:lnTo>
                    <a:pt x="1429" y="1500"/>
                  </a:lnTo>
                  <a:lnTo>
                    <a:pt x="1445" y="1466"/>
                  </a:lnTo>
                  <a:lnTo>
                    <a:pt x="1461" y="1432"/>
                  </a:lnTo>
                  <a:lnTo>
                    <a:pt x="1479" y="1398"/>
                  </a:lnTo>
                  <a:lnTo>
                    <a:pt x="1497" y="1365"/>
                  </a:lnTo>
                  <a:lnTo>
                    <a:pt x="1517" y="1332"/>
                  </a:lnTo>
                  <a:lnTo>
                    <a:pt x="1536" y="1299"/>
                  </a:lnTo>
                  <a:lnTo>
                    <a:pt x="1557" y="1267"/>
                  </a:lnTo>
                  <a:lnTo>
                    <a:pt x="1578" y="1236"/>
                  </a:lnTo>
                  <a:lnTo>
                    <a:pt x="1601" y="1204"/>
                  </a:lnTo>
                  <a:lnTo>
                    <a:pt x="1625" y="1174"/>
                  </a:lnTo>
                  <a:lnTo>
                    <a:pt x="1648" y="1144"/>
                  </a:lnTo>
                  <a:lnTo>
                    <a:pt x="1673" y="1114"/>
                  </a:lnTo>
                  <a:lnTo>
                    <a:pt x="1698" y="1086"/>
                  </a:lnTo>
                  <a:lnTo>
                    <a:pt x="1725" y="1058"/>
                  </a:lnTo>
                  <a:lnTo>
                    <a:pt x="1752" y="1030"/>
                  </a:lnTo>
                  <a:lnTo>
                    <a:pt x="1779" y="1002"/>
                  </a:lnTo>
                  <a:lnTo>
                    <a:pt x="1808" y="976"/>
                  </a:lnTo>
                  <a:lnTo>
                    <a:pt x="1837" y="951"/>
                  </a:lnTo>
                  <a:lnTo>
                    <a:pt x="1866" y="926"/>
                  </a:lnTo>
                  <a:lnTo>
                    <a:pt x="1896" y="902"/>
                  </a:lnTo>
                  <a:lnTo>
                    <a:pt x="1927" y="879"/>
                  </a:lnTo>
                  <a:lnTo>
                    <a:pt x="1958" y="856"/>
                  </a:lnTo>
                  <a:lnTo>
                    <a:pt x="1989" y="835"/>
                  </a:lnTo>
                  <a:lnTo>
                    <a:pt x="2021" y="815"/>
                  </a:lnTo>
                  <a:lnTo>
                    <a:pt x="2054" y="794"/>
                  </a:lnTo>
                  <a:lnTo>
                    <a:pt x="2086" y="775"/>
                  </a:lnTo>
                  <a:lnTo>
                    <a:pt x="2119" y="757"/>
                  </a:lnTo>
                  <a:lnTo>
                    <a:pt x="2154" y="739"/>
                  </a:lnTo>
                  <a:lnTo>
                    <a:pt x="2188" y="723"/>
                  </a:lnTo>
                  <a:lnTo>
                    <a:pt x="2222" y="707"/>
                  </a:lnTo>
                  <a:lnTo>
                    <a:pt x="2257" y="691"/>
                  </a:lnTo>
                  <a:lnTo>
                    <a:pt x="2292" y="677"/>
                  </a:lnTo>
                  <a:lnTo>
                    <a:pt x="2327" y="664"/>
                  </a:lnTo>
                  <a:lnTo>
                    <a:pt x="2364" y="652"/>
                  </a:lnTo>
                  <a:lnTo>
                    <a:pt x="2400" y="641"/>
                  </a:lnTo>
                  <a:lnTo>
                    <a:pt x="2437" y="630"/>
                  </a:lnTo>
                  <a:lnTo>
                    <a:pt x="2473" y="621"/>
                  </a:lnTo>
                  <a:lnTo>
                    <a:pt x="2510" y="612"/>
                  </a:lnTo>
                  <a:lnTo>
                    <a:pt x="2548" y="604"/>
                  </a:lnTo>
                  <a:lnTo>
                    <a:pt x="2585" y="596"/>
                  </a:lnTo>
                  <a:lnTo>
                    <a:pt x="2623" y="590"/>
                  </a:lnTo>
                  <a:lnTo>
                    <a:pt x="2661" y="585"/>
                  </a:lnTo>
                  <a:lnTo>
                    <a:pt x="2699" y="581"/>
                  </a:lnTo>
                  <a:lnTo>
                    <a:pt x="2738" y="578"/>
                  </a:lnTo>
                  <a:lnTo>
                    <a:pt x="2776" y="575"/>
                  </a:lnTo>
                  <a:lnTo>
                    <a:pt x="2814" y="574"/>
                  </a:lnTo>
                  <a:lnTo>
                    <a:pt x="2854" y="573"/>
                  </a:lnTo>
                  <a:lnTo>
                    <a:pt x="2892" y="574"/>
                  </a:lnTo>
                  <a:lnTo>
                    <a:pt x="2930" y="575"/>
                  </a:lnTo>
                  <a:lnTo>
                    <a:pt x="2970" y="578"/>
                  </a:lnTo>
                  <a:lnTo>
                    <a:pt x="3008" y="581"/>
                  </a:lnTo>
                  <a:lnTo>
                    <a:pt x="3046" y="585"/>
                  </a:lnTo>
                  <a:lnTo>
                    <a:pt x="3084" y="590"/>
                  </a:lnTo>
                  <a:lnTo>
                    <a:pt x="3121" y="596"/>
                  </a:lnTo>
                  <a:lnTo>
                    <a:pt x="3160" y="604"/>
                  </a:lnTo>
                  <a:lnTo>
                    <a:pt x="3197" y="612"/>
                  </a:lnTo>
                  <a:lnTo>
                    <a:pt x="3233" y="621"/>
                  </a:lnTo>
                  <a:lnTo>
                    <a:pt x="3271" y="630"/>
                  </a:lnTo>
                  <a:lnTo>
                    <a:pt x="3307" y="641"/>
                  </a:lnTo>
                  <a:lnTo>
                    <a:pt x="3343" y="652"/>
                  </a:lnTo>
                  <a:lnTo>
                    <a:pt x="3379" y="664"/>
                  </a:lnTo>
                  <a:lnTo>
                    <a:pt x="3414" y="677"/>
                  </a:lnTo>
                  <a:lnTo>
                    <a:pt x="3449" y="691"/>
                  </a:lnTo>
                  <a:lnTo>
                    <a:pt x="3485" y="707"/>
                  </a:lnTo>
                  <a:lnTo>
                    <a:pt x="3519" y="723"/>
                  </a:lnTo>
                  <a:lnTo>
                    <a:pt x="3554" y="739"/>
                  </a:lnTo>
                  <a:lnTo>
                    <a:pt x="3587" y="757"/>
                  </a:lnTo>
                  <a:lnTo>
                    <a:pt x="3620" y="775"/>
                  </a:lnTo>
                  <a:lnTo>
                    <a:pt x="3653" y="794"/>
                  </a:lnTo>
                  <a:lnTo>
                    <a:pt x="3686" y="815"/>
                  </a:lnTo>
                  <a:lnTo>
                    <a:pt x="3717" y="835"/>
                  </a:lnTo>
                  <a:lnTo>
                    <a:pt x="3749" y="856"/>
                  </a:lnTo>
                  <a:lnTo>
                    <a:pt x="3780" y="879"/>
                  </a:lnTo>
                  <a:lnTo>
                    <a:pt x="3811" y="902"/>
                  </a:lnTo>
                  <a:lnTo>
                    <a:pt x="3840" y="926"/>
                  </a:lnTo>
                  <a:lnTo>
                    <a:pt x="3870" y="951"/>
                  </a:lnTo>
                  <a:lnTo>
                    <a:pt x="3899" y="976"/>
                  </a:lnTo>
                  <a:lnTo>
                    <a:pt x="3927" y="1002"/>
                  </a:lnTo>
                  <a:lnTo>
                    <a:pt x="3955" y="1030"/>
                  </a:lnTo>
                  <a:lnTo>
                    <a:pt x="3982" y="1058"/>
                  </a:lnTo>
                  <a:lnTo>
                    <a:pt x="4008" y="1086"/>
                  </a:lnTo>
                  <a:lnTo>
                    <a:pt x="4034" y="1114"/>
                  </a:lnTo>
                  <a:lnTo>
                    <a:pt x="4058" y="1144"/>
                  </a:lnTo>
                  <a:lnTo>
                    <a:pt x="4083" y="1174"/>
                  </a:lnTo>
                  <a:lnTo>
                    <a:pt x="4106" y="1204"/>
                  </a:lnTo>
                  <a:lnTo>
                    <a:pt x="4128" y="1236"/>
                  </a:lnTo>
                  <a:lnTo>
                    <a:pt x="4150" y="1267"/>
                  </a:lnTo>
                  <a:lnTo>
                    <a:pt x="4171" y="1299"/>
                  </a:lnTo>
                  <a:lnTo>
                    <a:pt x="4191" y="1332"/>
                  </a:lnTo>
                  <a:lnTo>
                    <a:pt x="4210" y="1365"/>
                  </a:lnTo>
                  <a:lnTo>
                    <a:pt x="4228" y="1398"/>
                  </a:lnTo>
                  <a:lnTo>
                    <a:pt x="4245" y="1432"/>
                  </a:lnTo>
                  <a:lnTo>
                    <a:pt x="4262" y="1466"/>
                  </a:lnTo>
                  <a:lnTo>
                    <a:pt x="4278" y="1500"/>
                  </a:lnTo>
                  <a:lnTo>
                    <a:pt x="4293" y="1535"/>
                  </a:lnTo>
                  <a:lnTo>
                    <a:pt x="4307" y="1570"/>
                  </a:lnTo>
                  <a:lnTo>
                    <a:pt x="4320" y="1605"/>
                  </a:lnTo>
                  <a:lnTo>
                    <a:pt x="4333" y="1642"/>
                  </a:lnTo>
                  <a:lnTo>
                    <a:pt x="4344" y="1678"/>
                  </a:lnTo>
                  <a:lnTo>
                    <a:pt x="4354" y="1714"/>
                  </a:lnTo>
                  <a:lnTo>
                    <a:pt x="4364" y="1751"/>
                  </a:lnTo>
                  <a:lnTo>
                    <a:pt x="4374" y="1788"/>
                  </a:lnTo>
                  <a:lnTo>
                    <a:pt x="4382" y="1825"/>
                  </a:lnTo>
                  <a:lnTo>
                    <a:pt x="4389" y="1863"/>
                  </a:lnTo>
                  <a:lnTo>
                    <a:pt x="4395" y="1901"/>
                  </a:lnTo>
                  <a:lnTo>
                    <a:pt x="4400" y="1938"/>
                  </a:lnTo>
                  <a:lnTo>
                    <a:pt x="4404" y="1977"/>
                  </a:lnTo>
                  <a:lnTo>
                    <a:pt x="4407" y="2015"/>
                  </a:lnTo>
                  <a:lnTo>
                    <a:pt x="4410" y="2054"/>
                  </a:lnTo>
                  <a:lnTo>
                    <a:pt x="4411" y="2092"/>
                  </a:lnTo>
                  <a:lnTo>
                    <a:pt x="4411" y="2131"/>
                  </a:lnTo>
                  <a:lnTo>
                    <a:pt x="4411" y="2170"/>
                  </a:lnTo>
                  <a:lnTo>
                    <a:pt x="4410" y="2209"/>
                  </a:lnTo>
                  <a:lnTo>
                    <a:pt x="4407" y="2247"/>
                  </a:lnTo>
                  <a:lnTo>
                    <a:pt x="4404" y="2286"/>
                  </a:lnTo>
                  <a:lnTo>
                    <a:pt x="4400" y="2324"/>
                  </a:lnTo>
                  <a:lnTo>
                    <a:pt x="4395" y="2362"/>
                  </a:lnTo>
                  <a:lnTo>
                    <a:pt x="4389" y="2400"/>
                  </a:lnTo>
                  <a:lnTo>
                    <a:pt x="4382" y="2437"/>
                  </a:lnTo>
                  <a:lnTo>
                    <a:pt x="4374" y="2475"/>
                  </a:lnTo>
                  <a:lnTo>
                    <a:pt x="4364" y="2511"/>
                  </a:lnTo>
                  <a:lnTo>
                    <a:pt x="4354" y="2548"/>
                  </a:lnTo>
                  <a:lnTo>
                    <a:pt x="4344" y="2585"/>
                  </a:lnTo>
                  <a:lnTo>
                    <a:pt x="4333" y="2621"/>
                  </a:lnTo>
                  <a:lnTo>
                    <a:pt x="4320" y="2656"/>
                  </a:lnTo>
                  <a:lnTo>
                    <a:pt x="4307" y="2693"/>
                  </a:lnTo>
                  <a:lnTo>
                    <a:pt x="4293" y="2727"/>
                  </a:lnTo>
                  <a:lnTo>
                    <a:pt x="4278" y="2763"/>
                  </a:lnTo>
                  <a:lnTo>
                    <a:pt x="4262" y="2797"/>
                  </a:lnTo>
                  <a:lnTo>
                    <a:pt x="4245" y="2831"/>
                  </a:lnTo>
                  <a:lnTo>
                    <a:pt x="4228" y="2864"/>
                  </a:lnTo>
                  <a:lnTo>
                    <a:pt x="4210" y="2898"/>
                  </a:lnTo>
                  <a:lnTo>
                    <a:pt x="4191" y="2931"/>
                  </a:lnTo>
                  <a:lnTo>
                    <a:pt x="4171" y="2963"/>
                  </a:lnTo>
                  <a:lnTo>
                    <a:pt x="4150" y="2996"/>
                  </a:lnTo>
                  <a:lnTo>
                    <a:pt x="4128" y="3027"/>
                  </a:lnTo>
                  <a:lnTo>
                    <a:pt x="4106" y="3057"/>
                  </a:lnTo>
                  <a:lnTo>
                    <a:pt x="4083" y="3089"/>
                  </a:lnTo>
                  <a:lnTo>
                    <a:pt x="4058" y="3118"/>
                  </a:lnTo>
                  <a:lnTo>
                    <a:pt x="4034" y="3148"/>
                  </a:lnTo>
                  <a:lnTo>
                    <a:pt x="4008" y="3177"/>
                  </a:lnTo>
                  <a:lnTo>
                    <a:pt x="3982" y="3205"/>
                  </a:lnTo>
                  <a:lnTo>
                    <a:pt x="3955" y="3233"/>
                  </a:lnTo>
                  <a:lnTo>
                    <a:pt x="3921" y="3265"/>
                  </a:lnTo>
                  <a:lnTo>
                    <a:pt x="3887" y="3297"/>
                  </a:lnTo>
                  <a:lnTo>
                    <a:pt x="4851" y="3297"/>
                  </a:lnTo>
                  <a:lnTo>
                    <a:pt x="4851" y="1007"/>
                  </a:lnTo>
                  <a:lnTo>
                    <a:pt x="4851" y="952"/>
                  </a:lnTo>
                  <a:lnTo>
                    <a:pt x="4851" y="688"/>
                  </a:lnTo>
                  <a:close/>
                  <a:moveTo>
                    <a:pt x="1723" y="2010"/>
                  </a:moveTo>
                  <a:lnTo>
                    <a:pt x="1723" y="2010"/>
                  </a:lnTo>
                  <a:lnTo>
                    <a:pt x="1766" y="1986"/>
                  </a:lnTo>
                  <a:lnTo>
                    <a:pt x="1809" y="1963"/>
                  </a:lnTo>
                  <a:lnTo>
                    <a:pt x="1854" y="1941"/>
                  </a:lnTo>
                  <a:lnTo>
                    <a:pt x="1897" y="1919"/>
                  </a:lnTo>
                  <a:lnTo>
                    <a:pt x="1942" y="1899"/>
                  </a:lnTo>
                  <a:lnTo>
                    <a:pt x="1986" y="1880"/>
                  </a:lnTo>
                  <a:lnTo>
                    <a:pt x="2031" y="1862"/>
                  </a:lnTo>
                  <a:lnTo>
                    <a:pt x="2075" y="1845"/>
                  </a:lnTo>
                  <a:lnTo>
                    <a:pt x="2120" y="1828"/>
                  </a:lnTo>
                  <a:lnTo>
                    <a:pt x="2166" y="1813"/>
                  </a:lnTo>
                  <a:lnTo>
                    <a:pt x="2210" y="1799"/>
                  </a:lnTo>
                  <a:lnTo>
                    <a:pt x="2256" y="1785"/>
                  </a:lnTo>
                  <a:lnTo>
                    <a:pt x="2301" y="1772"/>
                  </a:lnTo>
                  <a:lnTo>
                    <a:pt x="2347" y="1760"/>
                  </a:lnTo>
                  <a:lnTo>
                    <a:pt x="2439" y="1737"/>
                  </a:lnTo>
                  <a:lnTo>
                    <a:pt x="2411" y="1772"/>
                  </a:lnTo>
                  <a:lnTo>
                    <a:pt x="2386" y="1808"/>
                  </a:lnTo>
                  <a:lnTo>
                    <a:pt x="2361" y="1845"/>
                  </a:lnTo>
                  <a:lnTo>
                    <a:pt x="2337" y="1881"/>
                  </a:lnTo>
                  <a:lnTo>
                    <a:pt x="2313" y="1917"/>
                  </a:lnTo>
                  <a:lnTo>
                    <a:pt x="2291" y="1954"/>
                  </a:lnTo>
                  <a:lnTo>
                    <a:pt x="2270" y="1990"/>
                  </a:lnTo>
                  <a:lnTo>
                    <a:pt x="2250" y="2027"/>
                  </a:lnTo>
                  <a:lnTo>
                    <a:pt x="2231" y="2064"/>
                  </a:lnTo>
                  <a:lnTo>
                    <a:pt x="2212" y="2101"/>
                  </a:lnTo>
                  <a:lnTo>
                    <a:pt x="2194" y="2138"/>
                  </a:lnTo>
                  <a:lnTo>
                    <a:pt x="2178" y="2176"/>
                  </a:lnTo>
                  <a:lnTo>
                    <a:pt x="2163" y="2213"/>
                  </a:lnTo>
                  <a:lnTo>
                    <a:pt x="2148" y="2251"/>
                  </a:lnTo>
                  <a:lnTo>
                    <a:pt x="2134" y="2288"/>
                  </a:lnTo>
                  <a:lnTo>
                    <a:pt x="2121" y="2326"/>
                  </a:lnTo>
                  <a:lnTo>
                    <a:pt x="2109" y="2364"/>
                  </a:lnTo>
                  <a:lnTo>
                    <a:pt x="2098" y="2402"/>
                  </a:lnTo>
                  <a:lnTo>
                    <a:pt x="2087" y="2440"/>
                  </a:lnTo>
                  <a:lnTo>
                    <a:pt x="2078" y="2479"/>
                  </a:lnTo>
                  <a:lnTo>
                    <a:pt x="2070" y="2517"/>
                  </a:lnTo>
                  <a:lnTo>
                    <a:pt x="2062" y="2555"/>
                  </a:lnTo>
                  <a:lnTo>
                    <a:pt x="2055" y="2594"/>
                  </a:lnTo>
                  <a:lnTo>
                    <a:pt x="2050" y="2633"/>
                  </a:lnTo>
                  <a:lnTo>
                    <a:pt x="2044" y="2672"/>
                  </a:lnTo>
                  <a:lnTo>
                    <a:pt x="2040" y="2711"/>
                  </a:lnTo>
                  <a:lnTo>
                    <a:pt x="2037" y="2750"/>
                  </a:lnTo>
                  <a:lnTo>
                    <a:pt x="2034" y="2790"/>
                  </a:lnTo>
                  <a:lnTo>
                    <a:pt x="2032" y="2829"/>
                  </a:lnTo>
                  <a:lnTo>
                    <a:pt x="2031" y="2869"/>
                  </a:lnTo>
                  <a:lnTo>
                    <a:pt x="2031" y="2908"/>
                  </a:lnTo>
                  <a:lnTo>
                    <a:pt x="2032" y="2947"/>
                  </a:lnTo>
                  <a:lnTo>
                    <a:pt x="1992" y="2905"/>
                  </a:lnTo>
                  <a:lnTo>
                    <a:pt x="1974" y="2883"/>
                  </a:lnTo>
                  <a:lnTo>
                    <a:pt x="1956" y="2860"/>
                  </a:lnTo>
                  <a:lnTo>
                    <a:pt x="1938" y="2837"/>
                  </a:lnTo>
                  <a:lnTo>
                    <a:pt x="1920" y="2815"/>
                  </a:lnTo>
                  <a:lnTo>
                    <a:pt x="1904" y="2791"/>
                  </a:lnTo>
                  <a:lnTo>
                    <a:pt x="1888" y="2767"/>
                  </a:lnTo>
                  <a:lnTo>
                    <a:pt x="1873" y="2742"/>
                  </a:lnTo>
                  <a:lnTo>
                    <a:pt x="1858" y="2717"/>
                  </a:lnTo>
                  <a:lnTo>
                    <a:pt x="1844" y="2692"/>
                  </a:lnTo>
                  <a:lnTo>
                    <a:pt x="1830" y="2666"/>
                  </a:lnTo>
                  <a:lnTo>
                    <a:pt x="1816" y="2639"/>
                  </a:lnTo>
                  <a:lnTo>
                    <a:pt x="1804" y="2612"/>
                  </a:lnTo>
                  <a:lnTo>
                    <a:pt x="1793" y="2584"/>
                  </a:lnTo>
                  <a:lnTo>
                    <a:pt x="1782" y="2555"/>
                  </a:lnTo>
                  <a:lnTo>
                    <a:pt x="1772" y="2527"/>
                  </a:lnTo>
                  <a:lnTo>
                    <a:pt x="1763" y="2498"/>
                  </a:lnTo>
                  <a:lnTo>
                    <a:pt x="1754" y="2468"/>
                  </a:lnTo>
                  <a:lnTo>
                    <a:pt x="1747" y="2436"/>
                  </a:lnTo>
                  <a:lnTo>
                    <a:pt x="1740" y="2405"/>
                  </a:lnTo>
                  <a:lnTo>
                    <a:pt x="1734" y="2373"/>
                  </a:lnTo>
                  <a:lnTo>
                    <a:pt x="1728" y="2340"/>
                  </a:lnTo>
                  <a:lnTo>
                    <a:pt x="1724" y="2306"/>
                  </a:lnTo>
                  <a:lnTo>
                    <a:pt x="1721" y="2272"/>
                  </a:lnTo>
                  <a:lnTo>
                    <a:pt x="1717" y="2237"/>
                  </a:lnTo>
                  <a:lnTo>
                    <a:pt x="1716" y="2201"/>
                  </a:lnTo>
                  <a:lnTo>
                    <a:pt x="1715" y="2165"/>
                  </a:lnTo>
                  <a:lnTo>
                    <a:pt x="1715" y="2127"/>
                  </a:lnTo>
                  <a:lnTo>
                    <a:pt x="1716" y="2089"/>
                  </a:lnTo>
                  <a:lnTo>
                    <a:pt x="1720" y="2050"/>
                  </a:lnTo>
                  <a:lnTo>
                    <a:pt x="1723" y="2010"/>
                  </a:lnTo>
                  <a:close/>
                  <a:moveTo>
                    <a:pt x="2160" y="3055"/>
                  </a:moveTo>
                  <a:lnTo>
                    <a:pt x="2160" y="3055"/>
                  </a:lnTo>
                  <a:lnTo>
                    <a:pt x="2160" y="3005"/>
                  </a:lnTo>
                  <a:lnTo>
                    <a:pt x="2162" y="2955"/>
                  </a:lnTo>
                  <a:lnTo>
                    <a:pt x="2165" y="2907"/>
                  </a:lnTo>
                  <a:lnTo>
                    <a:pt x="2168" y="2858"/>
                  </a:lnTo>
                  <a:lnTo>
                    <a:pt x="2173" y="2810"/>
                  </a:lnTo>
                  <a:lnTo>
                    <a:pt x="2179" y="2761"/>
                  </a:lnTo>
                  <a:lnTo>
                    <a:pt x="2185" y="2714"/>
                  </a:lnTo>
                  <a:lnTo>
                    <a:pt x="2193" y="2667"/>
                  </a:lnTo>
                  <a:lnTo>
                    <a:pt x="2201" y="2620"/>
                  </a:lnTo>
                  <a:lnTo>
                    <a:pt x="2210" y="2574"/>
                  </a:lnTo>
                  <a:lnTo>
                    <a:pt x="2220" y="2527"/>
                  </a:lnTo>
                  <a:lnTo>
                    <a:pt x="2232" y="2481"/>
                  </a:lnTo>
                  <a:lnTo>
                    <a:pt x="2243" y="2434"/>
                  </a:lnTo>
                  <a:lnTo>
                    <a:pt x="2255" y="2389"/>
                  </a:lnTo>
                  <a:lnTo>
                    <a:pt x="2280" y="2298"/>
                  </a:lnTo>
                  <a:lnTo>
                    <a:pt x="2298" y="2339"/>
                  </a:lnTo>
                  <a:lnTo>
                    <a:pt x="2316" y="2380"/>
                  </a:lnTo>
                  <a:lnTo>
                    <a:pt x="2335" y="2419"/>
                  </a:lnTo>
                  <a:lnTo>
                    <a:pt x="2355" y="2459"/>
                  </a:lnTo>
                  <a:lnTo>
                    <a:pt x="2374" y="2497"/>
                  </a:lnTo>
                  <a:lnTo>
                    <a:pt x="2395" y="2534"/>
                  </a:lnTo>
                  <a:lnTo>
                    <a:pt x="2416" y="2571"/>
                  </a:lnTo>
                  <a:lnTo>
                    <a:pt x="2438" y="2607"/>
                  </a:lnTo>
                  <a:lnTo>
                    <a:pt x="2460" y="2642"/>
                  </a:lnTo>
                  <a:lnTo>
                    <a:pt x="2483" y="2677"/>
                  </a:lnTo>
                  <a:lnTo>
                    <a:pt x="2506" y="2710"/>
                  </a:lnTo>
                  <a:lnTo>
                    <a:pt x="2530" y="2743"/>
                  </a:lnTo>
                  <a:lnTo>
                    <a:pt x="2556" y="2776"/>
                  </a:lnTo>
                  <a:lnTo>
                    <a:pt x="2581" y="2807"/>
                  </a:lnTo>
                  <a:lnTo>
                    <a:pt x="2606" y="2838"/>
                  </a:lnTo>
                  <a:lnTo>
                    <a:pt x="2632" y="2868"/>
                  </a:lnTo>
                  <a:lnTo>
                    <a:pt x="2660" y="2897"/>
                  </a:lnTo>
                  <a:lnTo>
                    <a:pt x="2687" y="2926"/>
                  </a:lnTo>
                  <a:lnTo>
                    <a:pt x="2715" y="2954"/>
                  </a:lnTo>
                  <a:lnTo>
                    <a:pt x="2744" y="2982"/>
                  </a:lnTo>
                  <a:lnTo>
                    <a:pt x="2772" y="3008"/>
                  </a:lnTo>
                  <a:lnTo>
                    <a:pt x="2802" y="3034"/>
                  </a:lnTo>
                  <a:lnTo>
                    <a:pt x="2832" y="3059"/>
                  </a:lnTo>
                  <a:lnTo>
                    <a:pt x="2863" y="3084"/>
                  </a:lnTo>
                  <a:lnTo>
                    <a:pt x="2894" y="3108"/>
                  </a:lnTo>
                  <a:lnTo>
                    <a:pt x="2925" y="3131"/>
                  </a:lnTo>
                  <a:lnTo>
                    <a:pt x="2958" y="3153"/>
                  </a:lnTo>
                  <a:lnTo>
                    <a:pt x="2990" y="3176"/>
                  </a:lnTo>
                  <a:lnTo>
                    <a:pt x="3023" y="3197"/>
                  </a:lnTo>
                  <a:lnTo>
                    <a:pt x="3057" y="3217"/>
                  </a:lnTo>
                  <a:lnTo>
                    <a:pt x="3091" y="3237"/>
                  </a:lnTo>
                  <a:lnTo>
                    <a:pt x="3126" y="3256"/>
                  </a:lnTo>
                  <a:lnTo>
                    <a:pt x="3070" y="3268"/>
                  </a:lnTo>
                  <a:lnTo>
                    <a:pt x="3041" y="3273"/>
                  </a:lnTo>
                  <a:lnTo>
                    <a:pt x="3013" y="3279"/>
                  </a:lnTo>
                  <a:lnTo>
                    <a:pt x="2984" y="3283"/>
                  </a:lnTo>
                  <a:lnTo>
                    <a:pt x="2956" y="3286"/>
                  </a:lnTo>
                  <a:lnTo>
                    <a:pt x="2926" y="3289"/>
                  </a:lnTo>
                  <a:lnTo>
                    <a:pt x="2898" y="3290"/>
                  </a:lnTo>
                  <a:lnTo>
                    <a:pt x="2869" y="3292"/>
                  </a:lnTo>
                  <a:lnTo>
                    <a:pt x="2840" y="3292"/>
                  </a:lnTo>
                  <a:lnTo>
                    <a:pt x="2810" y="3291"/>
                  </a:lnTo>
                  <a:lnTo>
                    <a:pt x="2781" y="3290"/>
                  </a:lnTo>
                  <a:lnTo>
                    <a:pt x="2752" y="3288"/>
                  </a:lnTo>
                  <a:lnTo>
                    <a:pt x="2722" y="3285"/>
                  </a:lnTo>
                  <a:lnTo>
                    <a:pt x="2692" y="3281"/>
                  </a:lnTo>
                  <a:lnTo>
                    <a:pt x="2663" y="3276"/>
                  </a:lnTo>
                  <a:lnTo>
                    <a:pt x="2632" y="3270"/>
                  </a:lnTo>
                  <a:lnTo>
                    <a:pt x="2602" y="3263"/>
                  </a:lnTo>
                  <a:lnTo>
                    <a:pt x="2572" y="3256"/>
                  </a:lnTo>
                  <a:lnTo>
                    <a:pt x="2541" y="3247"/>
                  </a:lnTo>
                  <a:lnTo>
                    <a:pt x="2510" y="3238"/>
                  </a:lnTo>
                  <a:lnTo>
                    <a:pt x="2479" y="3227"/>
                  </a:lnTo>
                  <a:lnTo>
                    <a:pt x="2448" y="3215"/>
                  </a:lnTo>
                  <a:lnTo>
                    <a:pt x="2417" y="3202"/>
                  </a:lnTo>
                  <a:lnTo>
                    <a:pt x="2385" y="3188"/>
                  </a:lnTo>
                  <a:lnTo>
                    <a:pt x="2354" y="3172"/>
                  </a:lnTo>
                  <a:lnTo>
                    <a:pt x="2321" y="3156"/>
                  </a:lnTo>
                  <a:lnTo>
                    <a:pt x="2290" y="3138"/>
                  </a:lnTo>
                  <a:lnTo>
                    <a:pt x="2258" y="3120"/>
                  </a:lnTo>
                  <a:lnTo>
                    <a:pt x="2225" y="3100"/>
                  </a:lnTo>
                  <a:lnTo>
                    <a:pt x="2192" y="3078"/>
                  </a:lnTo>
                  <a:lnTo>
                    <a:pt x="2160" y="3055"/>
                  </a:lnTo>
                  <a:close/>
                  <a:moveTo>
                    <a:pt x="3283" y="3199"/>
                  </a:moveTo>
                  <a:lnTo>
                    <a:pt x="3283" y="3199"/>
                  </a:lnTo>
                  <a:lnTo>
                    <a:pt x="3240" y="3173"/>
                  </a:lnTo>
                  <a:lnTo>
                    <a:pt x="3198" y="3147"/>
                  </a:lnTo>
                  <a:lnTo>
                    <a:pt x="3158" y="3121"/>
                  </a:lnTo>
                  <a:lnTo>
                    <a:pt x="3117" y="3093"/>
                  </a:lnTo>
                  <a:lnTo>
                    <a:pt x="3078" y="3064"/>
                  </a:lnTo>
                  <a:lnTo>
                    <a:pt x="3038" y="3036"/>
                  </a:lnTo>
                  <a:lnTo>
                    <a:pt x="3001" y="3006"/>
                  </a:lnTo>
                  <a:lnTo>
                    <a:pt x="2964" y="2976"/>
                  </a:lnTo>
                  <a:lnTo>
                    <a:pt x="2927" y="2945"/>
                  </a:lnTo>
                  <a:lnTo>
                    <a:pt x="2891" y="2914"/>
                  </a:lnTo>
                  <a:lnTo>
                    <a:pt x="2857" y="2882"/>
                  </a:lnTo>
                  <a:lnTo>
                    <a:pt x="2821" y="2849"/>
                  </a:lnTo>
                  <a:lnTo>
                    <a:pt x="2787" y="2817"/>
                  </a:lnTo>
                  <a:lnTo>
                    <a:pt x="2754" y="2784"/>
                  </a:lnTo>
                  <a:lnTo>
                    <a:pt x="2688" y="2716"/>
                  </a:lnTo>
                  <a:lnTo>
                    <a:pt x="2732" y="2721"/>
                  </a:lnTo>
                  <a:lnTo>
                    <a:pt x="2777" y="2725"/>
                  </a:lnTo>
                  <a:lnTo>
                    <a:pt x="2820" y="2729"/>
                  </a:lnTo>
                  <a:lnTo>
                    <a:pt x="2864" y="2732"/>
                  </a:lnTo>
                  <a:lnTo>
                    <a:pt x="2907" y="2733"/>
                  </a:lnTo>
                  <a:lnTo>
                    <a:pt x="2950" y="2734"/>
                  </a:lnTo>
                  <a:lnTo>
                    <a:pt x="2992" y="2734"/>
                  </a:lnTo>
                  <a:lnTo>
                    <a:pt x="3034" y="2734"/>
                  </a:lnTo>
                  <a:lnTo>
                    <a:pt x="3076" y="2732"/>
                  </a:lnTo>
                  <a:lnTo>
                    <a:pt x="3117" y="2729"/>
                  </a:lnTo>
                  <a:lnTo>
                    <a:pt x="3158" y="2726"/>
                  </a:lnTo>
                  <a:lnTo>
                    <a:pt x="3199" y="2721"/>
                  </a:lnTo>
                  <a:lnTo>
                    <a:pt x="3238" y="2716"/>
                  </a:lnTo>
                  <a:lnTo>
                    <a:pt x="3279" y="2710"/>
                  </a:lnTo>
                  <a:lnTo>
                    <a:pt x="3318" y="2704"/>
                  </a:lnTo>
                  <a:lnTo>
                    <a:pt x="3358" y="2696"/>
                  </a:lnTo>
                  <a:lnTo>
                    <a:pt x="3396" y="2687"/>
                  </a:lnTo>
                  <a:lnTo>
                    <a:pt x="3435" y="2678"/>
                  </a:lnTo>
                  <a:lnTo>
                    <a:pt x="3473" y="2668"/>
                  </a:lnTo>
                  <a:lnTo>
                    <a:pt x="3511" y="2656"/>
                  </a:lnTo>
                  <a:lnTo>
                    <a:pt x="3548" y="2644"/>
                  </a:lnTo>
                  <a:lnTo>
                    <a:pt x="3586" y="2632"/>
                  </a:lnTo>
                  <a:lnTo>
                    <a:pt x="3623" y="2619"/>
                  </a:lnTo>
                  <a:lnTo>
                    <a:pt x="3660" y="2604"/>
                  </a:lnTo>
                  <a:lnTo>
                    <a:pt x="3696" y="2590"/>
                  </a:lnTo>
                  <a:lnTo>
                    <a:pt x="3731" y="2574"/>
                  </a:lnTo>
                  <a:lnTo>
                    <a:pt x="3768" y="2558"/>
                  </a:lnTo>
                  <a:lnTo>
                    <a:pt x="3803" y="2539"/>
                  </a:lnTo>
                  <a:lnTo>
                    <a:pt x="3837" y="2521"/>
                  </a:lnTo>
                  <a:lnTo>
                    <a:pt x="3873" y="2503"/>
                  </a:lnTo>
                  <a:lnTo>
                    <a:pt x="3907" y="2483"/>
                  </a:lnTo>
                  <a:lnTo>
                    <a:pt x="3940" y="2463"/>
                  </a:lnTo>
                  <a:lnTo>
                    <a:pt x="3923" y="2517"/>
                  </a:lnTo>
                  <a:lnTo>
                    <a:pt x="3913" y="2544"/>
                  </a:lnTo>
                  <a:lnTo>
                    <a:pt x="3903" y="2572"/>
                  </a:lnTo>
                  <a:lnTo>
                    <a:pt x="3892" y="2598"/>
                  </a:lnTo>
                  <a:lnTo>
                    <a:pt x="3881" y="2625"/>
                  </a:lnTo>
                  <a:lnTo>
                    <a:pt x="3869" y="2651"/>
                  </a:lnTo>
                  <a:lnTo>
                    <a:pt x="3855" y="2677"/>
                  </a:lnTo>
                  <a:lnTo>
                    <a:pt x="3842" y="2703"/>
                  </a:lnTo>
                  <a:lnTo>
                    <a:pt x="3828" y="2728"/>
                  </a:lnTo>
                  <a:lnTo>
                    <a:pt x="3813" y="2753"/>
                  </a:lnTo>
                  <a:lnTo>
                    <a:pt x="3797" y="2778"/>
                  </a:lnTo>
                  <a:lnTo>
                    <a:pt x="3781" y="2803"/>
                  </a:lnTo>
                  <a:lnTo>
                    <a:pt x="3764" y="2827"/>
                  </a:lnTo>
                  <a:lnTo>
                    <a:pt x="3745" y="2850"/>
                  </a:lnTo>
                  <a:lnTo>
                    <a:pt x="3726" y="2875"/>
                  </a:lnTo>
                  <a:lnTo>
                    <a:pt x="3706" y="2898"/>
                  </a:lnTo>
                  <a:lnTo>
                    <a:pt x="3685" y="2920"/>
                  </a:lnTo>
                  <a:lnTo>
                    <a:pt x="3664" y="2943"/>
                  </a:lnTo>
                  <a:lnTo>
                    <a:pt x="3640" y="2964"/>
                  </a:lnTo>
                  <a:lnTo>
                    <a:pt x="3617" y="2987"/>
                  </a:lnTo>
                  <a:lnTo>
                    <a:pt x="3592" y="3008"/>
                  </a:lnTo>
                  <a:lnTo>
                    <a:pt x="3566" y="3029"/>
                  </a:lnTo>
                  <a:lnTo>
                    <a:pt x="3539" y="3049"/>
                  </a:lnTo>
                  <a:lnTo>
                    <a:pt x="3511" y="3069"/>
                  </a:lnTo>
                  <a:lnTo>
                    <a:pt x="3482" y="3090"/>
                  </a:lnTo>
                  <a:lnTo>
                    <a:pt x="3452" y="3109"/>
                  </a:lnTo>
                  <a:lnTo>
                    <a:pt x="3420" y="3128"/>
                  </a:lnTo>
                  <a:lnTo>
                    <a:pt x="3388" y="3146"/>
                  </a:lnTo>
                  <a:lnTo>
                    <a:pt x="3355" y="3164"/>
                  </a:lnTo>
                  <a:lnTo>
                    <a:pt x="3319" y="3182"/>
                  </a:lnTo>
                  <a:lnTo>
                    <a:pt x="3283" y="3199"/>
                  </a:lnTo>
                  <a:close/>
                  <a:moveTo>
                    <a:pt x="3970" y="2298"/>
                  </a:moveTo>
                  <a:lnTo>
                    <a:pt x="3970" y="2298"/>
                  </a:lnTo>
                  <a:lnTo>
                    <a:pt x="3926" y="2322"/>
                  </a:lnTo>
                  <a:lnTo>
                    <a:pt x="3883" y="2345"/>
                  </a:lnTo>
                  <a:lnTo>
                    <a:pt x="3839" y="2368"/>
                  </a:lnTo>
                  <a:lnTo>
                    <a:pt x="3795" y="2389"/>
                  </a:lnTo>
                  <a:lnTo>
                    <a:pt x="3750" y="2409"/>
                  </a:lnTo>
                  <a:lnTo>
                    <a:pt x="3706" y="2428"/>
                  </a:lnTo>
                  <a:lnTo>
                    <a:pt x="3662" y="2445"/>
                  </a:lnTo>
                  <a:lnTo>
                    <a:pt x="3617" y="2463"/>
                  </a:lnTo>
                  <a:lnTo>
                    <a:pt x="3572" y="2479"/>
                  </a:lnTo>
                  <a:lnTo>
                    <a:pt x="3527" y="2495"/>
                  </a:lnTo>
                  <a:lnTo>
                    <a:pt x="3482" y="2509"/>
                  </a:lnTo>
                  <a:lnTo>
                    <a:pt x="3436" y="2523"/>
                  </a:lnTo>
                  <a:lnTo>
                    <a:pt x="3391" y="2536"/>
                  </a:lnTo>
                  <a:lnTo>
                    <a:pt x="3345" y="2548"/>
                  </a:lnTo>
                  <a:lnTo>
                    <a:pt x="3254" y="2572"/>
                  </a:lnTo>
                  <a:lnTo>
                    <a:pt x="3281" y="2536"/>
                  </a:lnTo>
                  <a:lnTo>
                    <a:pt x="3306" y="2500"/>
                  </a:lnTo>
                  <a:lnTo>
                    <a:pt x="3331" y="2464"/>
                  </a:lnTo>
                  <a:lnTo>
                    <a:pt x="3356" y="2427"/>
                  </a:lnTo>
                  <a:lnTo>
                    <a:pt x="3379" y="2391"/>
                  </a:lnTo>
                  <a:lnTo>
                    <a:pt x="3401" y="2355"/>
                  </a:lnTo>
                  <a:lnTo>
                    <a:pt x="3422" y="2318"/>
                  </a:lnTo>
                  <a:lnTo>
                    <a:pt x="3442" y="2281"/>
                  </a:lnTo>
                  <a:lnTo>
                    <a:pt x="3462" y="2244"/>
                  </a:lnTo>
                  <a:lnTo>
                    <a:pt x="3480" y="2207"/>
                  </a:lnTo>
                  <a:lnTo>
                    <a:pt x="3497" y="2170"/>
                  </a:lnTo>
                  <a:lnTo>
                    <a:pt x="3514" y="2132"/>
                  </a:lnTo>
                  <a:lnTo>
                    <a:pt x="3529" y="2095"/>
                  </a:lnTo>
                  <a:lnTo>
                    <a:pt x="3544" y="2058"/>
                  </a:lnTo>
                  <a:lnTo>
                    <a:pt x="3559" y="2019"/>
                  </a:lnTo>
                  <a:lnTo>
                    <a:pt x="3571" y="1982"/>
                  </a:lnTo>
                  <a:lnTo>
                    <a:pt x="3583" y="1944"/>
                  </a:lnTo>
                  <a:lnTo>
                    <a:pt x="3594" y="1906"/>
                  </a:lnTo>
                  <a:lnTo>
                    <a:pt x="3604" y="1868"/>
                  </a:lnTo>
                  <a:lnTo>
                    <a:pt x="3614" y="1829"/>
                  </a:lnTo>
                  <a:lnTo>
                    <a:pt x="3622" y="1791"/>
                  </a:lnTo>
                  <a:lnTo>
                    <a:pt x="3630" y="1753"/>
                  </a:lnTo>
                  <a:lnTo>
                    <a:pt x="3636" y="1713"/>
                  </a:lnTo>
                  <a:lnTo>
                    <a:pt x="3642" y="1675"/>
                  </a:lnTo>
                  <a:lnTo>
                    <a:pt x="3647" y="1636"/>
                  </a:lnTo>
                  <a:lnTo>
                    <a:pt x="3652" y="1597"/>
                  </a:lnTo>
                  <a:lnTo>
                    <a:pt x="3656" y="1558"/>
                  </a:lnTo>
                  <a:lnTo>
                    <a:pt x="3659" y="1518"/>
                  </a:lnTo>
                  <a:lnTo>
                    <a:pt x="3661" y="1479"/>
                  </a:lnTo>
                  <a:lnTo>
                    <a:pt x="3662" y="1440"/>
                  </a:lnTo>
                  <a:lnTo>
                    <a:pt x="3662" y="1400"/>
                  </a:lnTo>
                  <a:lnTo>
                    <a:pt x="3661" y="1361"/>
                  </a:lnTo>
                  <a:lnTo>
                    <a:pt x="3700" y="1403"/>
                  </a:lnTo>
                  <a:lnTo>
                    <a:pt x="3718" y="1426"/>
                  </a:lnTo>
                  <a:lnTo>
                    <a:pt x="3736" y="1448"/>
                  </a:lnTo>
                  <a:lnTo>
                    <a:pt x="3754" y="1470"/>
                  </a:lnTo>
                  <a:lnTo>
                    <a:pt x="3772" y="1493"/>
                  </a:lnTo>
                  <a:lnTo>
                    <a:pt x="3788" y="1516"/>
                  </a:lnTo>
                  <a:lnTo>
                    <a:pt x="3804" y="1541"/>
                  </a:lnTo>
                  <a:lnTo>
                    <a:pt x="3819" y="1566"/>
                  </a:lnTo>
                  <a:lnTo>
                    <a:pt x="3834" y="1590"/>
                  </a:lnTo>
                  <a:lnTo>
                    <a:pt x="3848" y="1616"/>
                  </a:lnTo>
                  <a:lnTo>
                    <a:pt x="3863" y="1643"/>
                  </a:lnTo>
                  <a:lnTo>
                    <a:pt x="3876" y="1669"/>
                  </a:lnTo>
                  <a:lnTo>
                    <a:pt x="3888" y="1696"/>
                  </a:lnTo>
                  <a:lnTo>
                    <a:pt x="3899" y="1723"/>
                  </a:lnTo>
                  <a:lnTo>
                    <a:pt x="3910" y="1752"/>
                  </a:lnTo>
                  <a:lnTo>
                    <a:pt x="3920" y="1781"/>
                  </a:lnTo>
                  <a:lnTo>
                    <a:pt x="3929" y="1810"/>
                  </a:lnTo>
                  <a:lnTo>
                    <a:pt x="3938" y="1841"/>
                  </a:lnTo>
                  <a:lnTo>
                    <a:pt x="3945" y="1872"/>
                  </a:lnTo>
                  <a:lnTo>
                    <a:pt x="3952" y="1903"/>
                  </a:lnTo>
                  <a:lnTo>
                    <a:pt x="3958" y="1935"/>
                  </a:lnTo>
                  <a:lnTo>
                    <a:pt x="3965" y="1968"/>
                  </a:lnTo>
                  <a:lnTo>
                    <a:pt x="3969" y="2001"/>
                  </a:lnTo>
                  <a:lnTo>
                    <a:pt x="3972" y="2035"/>
                  </a:lnTo>
                  <a:lnTo>
                    <a:pt x="3975" y="2071"/>
                  </a:lnTo>
                  <a:lnTo>
                    <a:pt x="3976" y="2107"/>
                  </a:lnTo>
                  <a:lnTo>
                    <a:pt x="3977" y="2143"/>
                  </a:lnTo>
                  <a:lnTo>
                    <a:pt x="3977" y="2181"/>
                  </a:lnTo>
                  <a:lnTo>
                    <a:pt x="3976" y="2219"/>
                  </a:lnTo>
                  <a:lnTo>
                    <a:pt x="3973" y="2258"/>
                  </a:lnTo>
                  <a:lnTo>
                    <a:pt x="3970" y="2298"/>
                  </a:lnTo>
                  <a:close/>
                  <a:moveTo>
                    <a:pt x="3532" y="1253"/>
                  </a:moveTo>
                  <a:lnTo>
                    <a:pt x="3532" y="1253"/>
                  </a:lnTo>
                  <a:lnTo>
                    <a:pt x="3532" y="1303"/>
                  </a:lnTo>
                  <a:lnTo>
                    <a:pt x="3530" y="1352"/>
                  </a:lnTo>
                  <a:lnTo>
                    <a:pt x="3527" y="1401"/>
                  </a:lnTo>
                  <a:lnTo>
                    <a:pt x="3524" y="1450"/>
                  </a:lnTo>
                  <a:lnTo>
                    <a:pt x="3519" y="1498"/>
                  </a:lnTo>
                  <a:lnTo>
                    <a:pt x="3513" y="1546"/>
                  </a:lnTo>
                  <a:lnTo>
                    <a:pt x="3507" y="1594"/>
                  </a:lnTo>
                  <a:lnTo>
                    <a:pt x="3499" y="1641"/>
                  </a:lnTo>
                  <a:lnTo>
                    <a:pt x="3491" y="1688"/>
                  </a:lnTo>
                  <a:lnTo>
                    <a:pt x="3482" y="1735"/>
                  </a:lnTo>
                  <a:lnTo>
                    <a:pt x="3472" y="1781"/>
                  </a:lnTo>
                  <a:lnTo>
                    <a:pt x="3461" y="1827"/>
                  </a:lnTo>
                  <a:lnTo>
                    <a:pt x="3449" y="1874"/>
                  </a:lnTo>
                  <a:lnTo>
                    <a:pt x="3437" y="1919"/>
                  </a:lnTo>
                  <a:lnTo>
                    <a:pt x="3412" y="2010"/>
                  </a:lnTo>
                  <a:lnTo>
                    <a:pt x="3394" y="1969"/>
                  </a:lnTo>
                  <a:lnTo>
                    <a:pt x="3376" y="1928"/>
                  </a:lnTo>
                  <a:lnTo>
                    <a:pt x="3358" y="1889"/>
                  </a:lnTo>
                  <a:lnTo>
                    <a:pt x="3337" y="1850"/>
                  </a:lnTo>
                  <a:lnTo>
                    <a:pt x="3318" y="1811"/>
                  </a:lnTo>
                  <a:lnTo>
                    <a:pt x="3297" y="1774"/>
                  </a:lnTo>
                  <a:lnTo>
                    <a:pt x="3276" y="1738"/>
                  </a:lnTo>
                  <a:lnTo>
                    <a:pt x="3255" y="1701"/>
                  </a:lnTo>
                  <a:lnTo>
                    <a:pt x="3232" y="1666"/>
                  </a:lnTo>
                  <a:lnTo>
                    <a:pt x="3209" y="1632"/>
                  </a:lnTo>
                  <a:lnTo>
                    <a:pt x="3186" y="1598"/>
                  </a:lnTo>
                  <a:lnTo>
                    <a:pt x="3162" y="1565"/>
                  </a:lnTo>
                  <a:lnTo>
                    <a:pt x="3136" y="1533"/>
                  </a:lnTo>
                  <a:lnTo>
                    <a:pt x="3111" y="1501"/>
                  </a:lnTo>
                  <a:lnTo>
                    <a:pt x="3086" y="1470"/>
                  </a:lnTo>
                  <a:lnTo>
                    <a:pt x="3060" y="1441"/>
                  </a:lnTo>
                  <a:lnTo>
                    <a:pt x="3032" y="1410"/>
                  </a:lnTo>
                  <a:lnTo>
                    <a:pt x="3005" y="1382"/>
                  </a:lnTo>
                  <a:lnTo>
                    <a:pt x="2977" y="1354"/>
                  </a:lnTo>
                  <a:lnTo>
                    <a:pt x="2949" y="1327"/>
                  </a:lnTo>
                  <a:lnTo>
                    <a:pt x="2920" y="1300"/>
                  </a:lnTo>
                  <a:lnTo>
                    <a:pt x="2890" y="1274"/>
                  </a:lnTo>
                  <a:lnTo>
                    <a:pt x="2860" y="1249"/>
                  </a:lnTo>
                  <a:lnTo>
                    <a:pt x="2829" y="1225"/>
                  </a:lnTo>
                  <a:lnTo>
                    <a:pt x="2798" y="1200"/>
                  </a:lnTo>
                  <a:lnTo>
                    <a:pt x="2767" y="1177"/>
                  </a:lnTo>
                  <a:lnTo>
                    <a:pt x="2734" y="1155"/>
                  </a:lnTo>
                  <a:lnTo>
                    <a:pt x="2702" y="1133"/>
                  </a:lnTo>
                  <a:lnTo>
                    <a:pt x="2669" y="1111"/>
                  </a:lnTo>
                  <a:lnTo>
                    <a:pt x="2636" y="1091"/>
                  </a:lnTo>
                  <a:lnTo>
                    <a:pt x="2601" y="1071"/>
                  </a:lnTo>
                  <a:lnTo>
                    <a:pt x="2566" y="1052"/>
                  </a:lnTo>
                  <a:lnTo>
                    <a:pt x="2622" y="1040"/>
                  </a:lnTo>
                  <a:lnTo>
                    <a:pt x="2651" y="1035"/>
                  </a:lnTo>
                  <a:lnTo>
                    <a:pt x="2679" y="1030"/>
                  </a:lnTo>
                  <a:lnTo>
                    <a:pt x="2708" y="1026"/>
                  </a:lnTo>
                  <a:lnTo>
                    <a:pt x="2736" y="1023"/>
                  </a:lnTo>
                  <a:lnTo>
                    <a:pt x="2766" y="1020"/>
                  </a:lnTo>
                  <a:lnTo>
                    <a:pt x="2794" y="1018"/>
                  </a:lnTo>
                  <a:lnTo>
                    <a:pt x="2823" y="1017"/>
                  </a:lnTo>
                  <a:lnTo>
                    <a:pt x="2853" y="1017"/>
                  </a:lnTo>
                  <a:lnTo>
                    <a:pt x="2882" y="1017"/>
                  </a:lnTo>
                  <a:lnTo>
                    <a:pt x="2911" y="1019"/>
                  </a:lnTo>
                  <a:lnTo>
                    <a:pt x="2941" y="1021"/>
                  </a:lnTo>
                  <a:lnTo>
                    <a:pt x="2970" y="1024"/>
                  </a:lnTo>
                  <a:lnTo>
                    <a:pt x="3000" y="1027"/>
                  </a:lnTo>
                  <a:lnTo>
                    <a:pt x="3029" y="1032"/>
                  </a:lnTo>
                  <a:lnTo>
                    <a:pt x="3060" y="1038"/>
                  </a:lnTo>
                  <a:lnTo>
                    <a:pt x="3090" y="1044"/>
                  </a:lnTo>
                  <a:lnTo>
                    <a:pt x="3120" y="1052"/>
                  </a:lnTo>
                  <a:lnTo>
                    <a:pt x="3152" y="1061"/>
                  </a:lnTo>
                  <a:lnTo>
                    <a:pt x="3182" y="1070"/>
                  </a:lnTo>
                  <a:lnTo>
                    <a:pt x="3213" y="1081"/>
                  </a:lnTo>
                  <a:lnTo>
                    <a:pt x="3243" y="1093"/>
                  </a:lnTo>
                  <a:lnTo>
                    <a:pt x="3275" y="1106"/>
                  </a:lnTo>
                  <a:lnTo>
                    <a:pt x="3307" y="1121"/>
                  </a:lnTo>
                  <a:lnTo>
                    <a:pt x="3338" y="1136"/>
                  </a:lnTo>
                  <a:lnTo>
                    <a:pt x="3370" y="1152"/>
                  </a:lnTo>
                  <a:lnTo>
                    <a:pt x="3402" y="1170"/>
                  </a:lnTo>
                  <a:lnTo>
                    <a:pt x="3434" y="1188"/>
                  </a:lnTo>
                  <a:lnTo>
                    <a:pt x="3467" y="1208"/>
                  </a:lnTo>
                  <a:lnTo>
                    <a:pt x="3500" y="1231"/>
                  </a:lnTo>
                  <a:lnTo>
                    <a:pt x="3532" y="1253"/>
                  </a:lnTo>
                  <a:close/>
                  <a:moveTo>
                    <a:pt x="2409" y="1109"/>
                  </a:moveTo>
                  <a:lnTo>
                    <a:pt x="2409" y="1109"/>
                  </a:lnTo>
                  <a:lnTo>
                    <a:pt x="2452" y="1135"/>
                  </a:lnTo>
                  <a:lnTo>
                    <a:pt x="2494" y="1161"/>
                  </a:lnTo>
                  <a:lnTo>
                    <a:pt x="2535" y="1187"/>
                  </a:lnTo>
                  <a:lnTo>
                    <a:pt x="2575" y="1215"/>
                  </a:lnTo>
                  <a:lnTo>
                    <a:pt x="2614" y="1244"/>
                  </a:lnTo>
                  <a:lnTo>
                    <a:pt x="2654" y="1272"/>
                  </a:lnTo>
                  <a:lnTo>
                    <a:pt x="2691" y="1302"/>
                  </a:lnTo>
                  <a:lnTo>
                    <a:pt x="2728" y="1333"/>
                  </a:lnTo>
                  <a:lnTo>
                    <a:pt x="2765" y="1363"/>
                  </a:lnTo>
                  <a:lnTo>
                    <a:pt x="2800" y="1394"/>
                  </a:lnTo>
                  <a:lnTo>
                    <a:pt x="2835" y="1427"/>
                  </a:lnTo>
                  <a:lnTo>
                    <a:pt x="2871" y="1459"/>
                  </a:lnTo>
                  <a:lnTo>
                    <a:pt x="2905" y="1491"/>
                  </a:lnTo>
                  <a:lnTo>
                    <a:pt x="2938" y="1524"/>
                  </a:lnTo>
                  <a:lnTo>
                    <a:pt x="3004" y="1592"/>
                  </a:lnTo>
                  <a:lnTo>
                    <a:pt x="2960" y="1587"/>
                  </a:lnTo>
                  <a:lnTo>
                    <a:pt x="2915" y="1582"/>
                  </a:lnTo>
                  <a:lnTo>
                    <a:pt x="2872" y="1579"/>
                  </a:lnTo>
                  <a:lnTo>
                    <a:pt x="2828" y="1576"/>
                  </a:lnTo>
                  <a:lnTo>
                    <a:pt x="2785" y="1574"/>
                  </a:lnTo>
                  <a:lnTo>
                    <a:pt x="2743" y="1573"/>
                  </a:lnTo>
                  <a:lnTo>
                    <a:pt x="2700" y="1573"/>
                  </a:lnTo>
                  <a:lnTo>
                    <a:pt x="2658" y="1574"/>
                  </a:lnTo>
                  <a:lnTo>
                    <a:pt x="2616" y="1576"/>
                  </a:lnTo>
                  <a:lnTo>
                    <a:pt x="2575" y="1578"/>
                  </a:lnTo>
                  <a:lnTo>
                    <a:pt x="2535" y="1582"/>
                  </a:lnTo>
                  <a:lnTo>
                    <a:pt x="2493" y="1586"/>
                  </a:lnTo>
                  <a:lnTo>
                    <a:pt x="2454" y="1591"/>
                  </a:lnTo>
                  <a:lnTo>
                    <a:pt x="2413" y="1597"/>
                  </a:lnTo>
                  <a:lnTo>
                    <a:pt x="2374" y="1604"/>
                  </a:lnTo>
                  <a:lnTo>
                    <a:pt x="2335" y="1612"/>
                  </a:lnTo>
                  <a:lnTo>
                    <a:pt x="2296" y="1620"/>
                  </a:lnTo>
                  <a:lnTo>
                    <a:pt x="2257" y="1630"/>
                  </a:lnTo>
                  <a:lnTo>
                    <a:pt x="2219" y="1641"/>
                  </a:lnTo>
                  <a:lnTo>
                    <a:pt x="2181" y="1652"/>
                  </a:lnTo>
                  <a:lnTo>
                    <a:pt x="2144" y="1663"/>
                  </a:lnTo>
                  <a:lnTo>
                    <a:pt x="2106" y="1676"/>
                  </a:lnTo>
                  <a:lnTo>
                    <a:pt x="2069" y="1689"/>
                  </a:lnTo>
                  <a:lnTo>
                    <a:pt x="2033" y="1703"/>
                  </a:lnTo>
                  <a:lnTo>
                    <a:pt x="1996" y="1718"/>
                  </a:lnTo>
                  <a:lnTo>
                    <a:pt x="1961" y="1735"/>
                  </a:lnTo>
                  <a:lnTo>
                    <a:pt x="1925" y="1751"/>
                  </a:lnTo>
                  <a:lnTo>
                    <a:pt x="1889" y="1768"/>
                  </a:lnTo>
                  <a:lnTo>
                    <a:pt x="1855" y="1786"/>
                  </a:lnTo>
                  <a:lnTo>
                    <a:pt x="1820" y="1805"/>
                  </a:lnTo>
                  <a:lnTo>
                    <a:pt x="1785" y="1825"/>
                  </a:lnTo>
                  <a:lnTo>
                    <a:pt x="1752" y="1846"/>
                  </a:lnTo>
                  <a:lnTo>
                    <a:pt x="1769" y="1790"/>
                  </a:lnTo>
                  <a:lnTo>
                    <a:pt x="1779" y="1763"/>
                  </a:lnTo>
                  <a:lnTo>
                    <a:pt x="1789" y="1737"/>
                  </a:lnTo>
                  <a:lnTo>
                    <a:pt x="1799" y="1709"/>
                  </a:lnTo>
                  <a:lnTo>
                    <a:pt x="1811" y="1683"/>
                  </a:lnTo>
                  <a:lnTo>
                    <a:pt x="1824" y="1657"/>
                  </a:lnTo>
                  <a:lnTo>
                    <a:pt x="1837" y="1630"/>
                  </a:lnTo>
                  <a:lnTo>
                    <a:pt x="1850" y="1605"/>
                  </a:lnTo>
                  <a:lnTo>
                    <a:pt x="1864" y="1580"/>
                  </a:lnTo>
                  <a:lnTo>
                    <a:pt x="1879" y="1555"/>
                  </a:lnTo>
                  <a:lnTo>
                    <a:pt x="1894" y="1530"/>
                  </a:lnTo>
                  <a:lnTo>
                    <a:pt x="1911" y="1505"/>
                  </a:lnTo>
                  <a:lnTo>
                    <a:pt x="1929" y="1481"/>
                  </a:lnTo>
                  <a:lnTo>
                    <a:pt x="1947" y="1458"/>
                  </a:lnTo>
                  <a:lnTo>
                    <a:pt x="1966" y="1434"/>
                  </a:lnTo>
                  <a:lnTo>
                    <a:pt x="1986" y="1410"/>
                  </a:lnTo>
                  <a:lnTo>
                    <a:pt x="2007" y="1388"/>
                  </a:lnTo>
                  <a:lnTo>
                    <a:pt x="2029" y="1365"/>
                  </a:lnTo>
                  <a:lnTo>
                    <a:pt x="2052" y="1343"/>
                  </a:lnTo>
                  <a:lnTo>
                    <a:pt x="2075" y="1321"/>
                  </a:lnTo>
                  <a:lnTo>
                    <a:pt x="2100" y="1300"/>
                  </a:lnTo>
                  <a:lnTo>
                    <a:pt x="2126" y="1279"/>
                  </a:lnTo>
                  <a:lnTo>
                    <a:pt x="2153" y="1258"/>
                  </a:lnTo>
                  <a:lnTo>
                    <a:pt x="2181" y="1238"/>
                  </a:lnTo>
                  <a:lnTo>
                    <a:pt x="2210" y="1218"/>
                  </a:lnTo>
                  <a:lnTo>
                    <a:pt x="2240" y="1199"/>
                  </a:lnTo>
                  <a:lnTo>
                    <a:pt x="2272" y="1180"/>
                  </a:lnTo>
                  <a:lnTo>
                    <a:pt x="2304" y="1162"/>
                  </a:lnTo>
                  <a:lnTo>
                    <a:pt x="2338" y="1144"/>
                  </a:lnTo>
                  <a:lnTo>
                    <a:pt x="2373" y="1127"/>
                  </a:lnTo>
                  <a:lnTo>
                    <a:pt x="2409" y="1109"/>
                  </a:lnTo>
                  <a:close/>
                </a:path>
              </a:pathLst>
            </a:custGeom>
            <a:solidFill>
              <a:srgbClr val="4C9919"/>
            </a:solidFill>
            <a:ln>
              <a:noFill/>
            </a:ln>
          </p:spPr>
          <p:txBody>
            <a:bodyPr anchor="ctr">
              <a:normAutofit/>
              <a:scene3d>
                <a:camera prst="orthographicFront"/>
                <a:lightRig rig="threePt" dir="t"/>
              </a:scene3d>
              <a:sp3d>
                <a:contourClr>
                  <a:srgbClr val="FFFFFF"/>
                </a:contourClr>
              </a:sp3d>
            </a:bodyPr>
            <a:p>
              <a:pPr algn="ctr">
                <a:defRPr/>
              </a:pPr>
              <a:endParaRPr lang="zh-CN" altLang="en-US" sz="1350">
                <a:solidFill>
                  <a:srgbClr val="FFFFFF"/>
                </a:solidFill>
                <a:sym typeface="Arial" panose="020B0604020202020204" pitchFamily="34" charset="0"/>
              </a:endParaRPr>
            </a:p>
          </p:txBody>
        </p:sp>
      </p:grpSp>
      <p:sp>
        <p:nvSpPr>
          <p:cNvPr id="101" name="文本框 100"/>
          <p:cNvSpPr txBox="1"/>
          <p:nvPr>
            <p:custDataLst>
              <p:tags r:id="rId68"/>
            </p:custDataLst>
          </p:nvPr>
        </p:nvSpPr>
        <p:spPr>
          <a:xfrm>
            <a:off x="6647143" y="2163378"/>
            <a:ext cx="1539797" cy="912650"/>
          </a:xfrm>
          <a:prstGeom prst="rect">
            <a:avLst/>
          </a:prstGeom>
          <a:noFill/>
        </p:spPr>
        <p:txBody>
          <a:bodyPr wrap="square" rtlCol="0">
            <a:noAutofit/>
          </a:bodyPr>
          <a:p>
            <a:pPr>
              <a:lnSpc>
                <a:spcPct val="120000"/>
              </a:lnSpc>
            </a:pPr>
            <a:r>
              <a:rPr lang="zh-CN" altLang="en-US" sz="1350" dirty="0">
                <a:solidFill>
                  <a:sysClr val="windowText" lastClr="000000">
                    <a:lumMod val="75000"/>
                    <a:lumOff val="25000"/>
                  </a:sysClr>
                </a:solidFill>
                <a:sym typeface="Arial" panose="020B0604020202020204" pitchFamily="34" charset="0"/>
              </a:rPr>
              <a:t>施工现场情况、工程特点及常规施工方案；</a:t>
            </a:r>
            <a:endParaRPr lang="zh-CN" altLang="en-US" sz="1350" dirty="0">
              <a:solidFill>
                <a:sysClr val="windowText" lastClr="000000">
                  <a:lumMod val="75000"/>
                  <a:lumOff val="25000"/>
                </a:sysClr>
              </a:solidFill>
              <a:sym typeface="Arial" panose="020B0604020202020204" pitchFamily="34" charset="0"/>
            </a:endParaRPr>
          </a:p>
        </p:txBody>
      </p:sp>
      <p:sp>
        <p:nvSpPr>
          <p:cNvPr id="102" name="文本框 101"/>
          <p:cNvSpPr txBox="1"/>
          <p:nvPr>
            <p:custDataLst>
              <p:tags r:id="rId69"/>
            </p:custDataLst>
          </p:nvPr>
        </p:nvSpPr>
        <p:spPr>
          <a:xfrm>
            <a:off x="6216650" y="3100705"/>
            <a:ext cx="1603375" cy="977265"/>
          </a:xfrm>
          <a:prstGeom prst="rect">
            <a:avLst/>
          </a:prstGeom>
          <a:noFill/>
        </p:spPr>
        <p:txBody>
          <a:bodyPr wrap="square" rtlCol="0">
            <a:normAutofit fontScale="90000"/>
          </a:bodyPr>
          <a:p>
            <a:pPr>
              <a:lnSpc>
                <a:spcPct val="120000"/>
              </a:lnSpc>
            </a:pPr>
            <a:r>
              <a:rPr lang="zh-CN" altLang="en-US" sz="1350" dirty="0">
                <a:solidFill>
                  <a:sysClr val="windowText" lastClr="000000">
                    <a:lumMod val="75000"/>
                    <a:lumOff val="25000"/>
                  </a:sysClr>
                </a:solidFill>
                <a:sym typeface="Arial" panose="020B0604020202020204" pitchFamily="34" charset="0"/>
              </a:rPr>
              <a:t>工程造价管理机构发布的工程造价信息，工程造价信息没有发布的参照市场价；</a:t>
            </a:r>
            <a:endParaRPr lang="zh-CN" altLang="en-US" sz="1350" dirty="0">
              <a:solidFill>
                <a:sysClr val="windowText" lastClr="000000">
                  <a:lumMod val="75000"/>
                  <a:lumOff val="25000"/>
                </a:sysClr>
              </a:solidFill>
              <a:sym typeface="Arial" panose="020B0604020202020204" pitchFamily="34" charset="0"/>
            </a:endParaRPr>
          </a:p>
          <a:p>
            <a:pPr>
              <a:lnSpc>
                <a:spcPct val="120000"/>
              </a:lnSpc>
            </a:pPr>
            <a:endParaRPr lang="zh-CN" altLang="en-US" sz="1350" dirty="0">
              <a:solidFill>
                <a:sysClr val="windowText" lastClr="000000">
                  <a:lumMod val="75000"/>
                  <a:lumOff val="25000"/>
                </a:sysClr>
              </a:solidFill>
              <a:sym typeface="Arial" panose="020B0604020202020204" pitchFamily="34" charset="0"/>
            </a:endParaRPr>
          </a:p>
        </p:txBody>
      </p:sp>
      <p:grpSp>
        <p:nvGrpSpPr>
          <p:cNvPr id="20" name="组合 19"/>
          <p:cNvGrpSpPr/>
          <p:nvPr>
            <p:custDataLst>
              <p:tags r:id="rId70"/>
            </p:custDataLst>
          </p:nvPr>
        </p:nvGrpSpPr>
        <p:grpSpPr>
          <a:xfrm>
            <a:off x="2431606" y="3474715"/>
            <a:ext cx="1526138" cy="857153"/>
            <a:chOff x="5108709" y="1609009"/>
            <a:chExt cx="1784521" cy="1002273"/>
          </a:xfrm>
        </p:grpSpPr>
        <p:sp>
          <p:nvSpPr>
            <p:cNvPr id="25" name="圆角矩形 24"/>
            <p:cNvSpPr/>
            <p:nvPr>
              <p:custDataLst>
                <p:tags r:id="rId71"/>
              </p:custDataLst>
            </p:nvPr>
          </p:nvSpPr>
          <p:spPr>
            <a:xfrm>
              <a:off x="5256122" y="1754403"/>
              <a:ext cx="1637108" cy="856879"/>
            </a:xfrm>
            <a:prstGeom prst="roundRect">
              <a:avLst>
                <a:gd name="adj" fmla="val 50000"/>
              </a:avLst>
            </a:prstGeom>
            <a:solidFill>
              <a:srgbClr val="2E82CB"/>
            </a:solidFill>
            <a:ln w="28575">
              <a:solidFill>
                <a:sysClr val="window" lastClr="FFFFFF"/>
              </a:solidFill>
            </a:ln>
            <a:effectLst>
              <a:innerShdw blurRad="63500" dist="50800" dir="2700000">
                <a:prstClr val="black">
                  <a:alpha val="50000"/>
                </a:prstClr>
              </a:innerShdw>
            </a:effectLst>
          </p:spPr>
          <p:style>
            <a:lnRef idx="2">
              <a:srgbClr val="2E82CB">
                <a:shade val="50000"/>
              </a:srgbClr>
            </a:lnRef>
            <a:fillRef idx="1">
              <a:srgbClr val="2E82CB"/>
            </a:fillRef>
            <a:effectRef idx="0">
              <a:srgbClr val="2E82CB"/>
            </a:effectRef>
            <a:fontRef idx="minor">
              <a:sysClr val="window" lastClr="FFFFFF"/>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sym typeface="Arial" panose="020B0604020202020204" pitchFamily="34" charset="0"/>
              </a:endParaRPr>
            </a:p>
          </p:txBody>
        </p:sp>
        <p:sp>
          <p:nvSpPr>
            <p:cNvPr id="26" name="圆角矩形 25"/>
            <p:cNvSpPr/>
            <p:nvPr>
              <p:custDataLst>
                <p:tags r:id="rId72"/>
              </p:custDataLst>
            </p:nvPr>
          </p:nvSpPr>
          <p:spPr>
            <a:xfrm>
              <a:off x="5108709" y="1609009"/>
              <a:ext cx="1637108" cy="856879"/>
            </a:xfrm>
            <a:prstGeom prst="roundRect">
              <a:avLst>
                <a:gd name="adj" fmla="val 50000"/>
              </a:avLst>
            </a:prstGeom>
            <a:gradFill>
              <a:gsLst>
                <a:gs pos="0">
                  <a:sysClr val="window" lastClr="FFFFFF">
                    <a:lumMod val="95000"/>
                  </a:sysClr>
                </a:gs>
                <a:gs pos="100000">
                  <a:sysClr val="window" lastClr="FFFFFF"/>
                </a:gs>
              </a:gsLst>
              <a:lin ang="2700000" scaled="0"/>
            </a:gradFill>
            <a:ln>
              <a:noFill/>
            </a:ln>
            <a:effectLst>
              <a:outerShdw blurRad="50800" dist="38100" dir="2700000" algn="tl" rotWithShape="0">
                <a:prstClr val="black">
                  <a:alpha val="40000"/>
                </a:prstClr>
              </a:outerShdw>
            </a:effectLst>
          </p:spPr>
          <p:style>
            <a:lnRef idx="2">
              <a:srgbClr val="2E82CB">
                <a:shade val="50000"/>
              </a:srgbClr>
            </a:lnRef>
            <a:fillRef idx="1">
              <a:srgbClr val="2E82CB"/>
            </a:fillRef>
            <a:effectRef idx="0">
              <a:srgbClr val="2E82CB"/>
            </a:effectRef>
            <a:fontRef idx="minor">
              <a:sysClr val="window" lastClr="FFFFFF"/>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sym typeface="Arial" panose="020B0604020202020204" pitchFamily="34" charset="0"/>
              </a:endParaRPr>
            </a:p>
          </p:txBody>
        </p:sp>
        <p:sp>
          <p:nvSpPr>
            <p:cNvPr id="59" name="文本框 58"/>
            <p:cNvSpPr txBox="1"/>
            <p:nvPr>
              <p:custDataLst>
                <p:tags r:id="rId73"/>
              </p:custDataLst>
            </p:nvPr>
          </p:nvSpPr>
          <p:spPr>
            <a:xfrm>
              <a:off x="5236217" y="1714283"/>
              <a:ext cx="518091" cy="646331"/>
            </a:xfrm>
            <a:prstGeom prst="rect">
              <a:avLst/>
            </a:prstGeom>
            <a:noFill/>
          </p:spPr>
          <p:txBody>
            <a:bodyPr wrap="none" rtlCol="0">
              <a:normAutofit lnSpcReduction="10000"/>
            </a:bodyPr>
            <a:p>
              <a:r>
                <a:rPr lang="en-US" sz="2700" b="1" smtClean="0">
                  <a:solidFill>
                    <a:srgbClr val="2E82CB"/>
                  </a:solidFill>
                  <a:sym typeface="Arial" panose="020B0604020202020204" pitchFamily="34" charset="0"/>
                </a:rPr>
                <a:t>4</a:t>
              </a:r>
              <a:endParaRPr lang="en-US" sz="2700" b="1">
                <a:solidFill>
                  <a:srgbClr val="2E82CB"/>
                </a:solidFill>
                <a:sym typeface="Arial" panose="020B0604020202020204" pitchFamily="34" charset="0"/>
              </a:endParaRPr>
            </a:p>
          </p:txBody>
        </p:sp>
        <p:sp>
          <p:nvSpPr>
            <p:cNvPr id="60" name="KSO_Shape"/>
            <p:cNvSpPr/>
            <p:nvPr>
              <p:custDataLst>
                <p:tags r:id="rId74"/>
              </p:custDataLst>
            </p:nvPr>
          </p:nvSpPr>
          <p:spPr bwMode="auto">
            <a:xfrm>
              <a:off x="6044021" y="1779072"/>
              <a:ext cx="488499" cy="516752"/>
            </a:xfrm>
            <a:custGeom>
              <a:avLst/>
              <a:gdLst>
                <a:gd name="T0" fmla="*/ 626247 w 3476"/>
                <a:gd name="T1" fmla="*/ 450588 h 3680"/>
                <a:gd name="T2" fmla="*/ 644838 w 3476"/>
                <a:gd name="T3" fmla="*/ 556264 h 3680"/>
                <a:gd name="T4" fmla="*/ 722630 w 3476"/>
                <a:gd name="T5" fmla="*/ 658515 h 3680"/>
                <a:gd name="T6" fmla="*/ 1089571 w 3476"/>
                <a:gd name="T7" fmla="*/ 380138 h 3680"/>
                <a:gd name="T8" fmla="*/ 1073915 w 3476"/>
                <a:gd name="T9" fmla="*/ 1030825 h 3680"/>
                <a:gd name="T10" fmla="*/ 1505438 w 3476"/>
                <a:gd name="T11" fmla="*/ 1489241 h 3680"/>
                <a:gd name="T12" fmla="*/ 1700651 w 3476"/>
                <a:gd name="T13" fmla="*/ 1489241 h 3680"/>
                <a:gd name="T14" fmla="*/ 1700651 w 3476"/>
                <a:gd name="T15" fmla="*/ 1800397 h 3680"/>
                <a:gd name="T16" fmla="*/ 700124 w 3476"/>
                <a:gd name="T17" fmla="*/ 1800397 h 3680"/>
                <a:gd name="T18" fmla="*/ 700124 w 3476"/>
                <a:gd name="T19" fmla="*/ 1489241 h 3680"/>
                <a:gd name="T20" fmla="*/ 766174 w 3476"/>
                <a:gd name="T21" fmla="*/ 1489241 h 3680"/>
                <a:gd name="T22" fmla="*/ 766174 w 3476"/>
                <a:gd name="T23" fmla="*/ 1220160 h 3680"/>
                <a:gd name="T24" fmla="*/ 234842 w 3476"/>
                <a:gd name="T25" fmla="*/ 1028379 h 3680"/>
                <a:gd name="T26" fmla="*/ 612058 w 3476"/>
                <a:gd name="T27" fmla="*/ 742175 h 3680"/>
                <a:gd name="T28" fmla="*/ 533288 w 3476"/>
                <a:gd name="T29" fmla="*/ 637967 h 3680"/>
                <a:gd name="T30" fmla="*/ 440330 w 3476"/>
                <a:gd name="T31" fmla="*/ 591978 h 3680"/>
                <a:gd name="T32" fmla="*/ 462835 w 3476"/>
                <a:gd name="T33" fmla="*/ 428084 h 3680"/>
                <a:gd name="T34" fmla="*/ 626247 w 3476"/>
                <a:gd name="T35" fmla="*/ 450588 h 3680"/>
                <a:gd name="T36" fmla="*/ 0 w 3476"/>
                <a:gd name="T37" fmla="*/ 416342 h 3680"/>
                <a:gd name="T38" fmla="*/ 106168 w 3476"/>
                <a:gd name="T39" fmla="*/ 447164 h 3680"/>
                <a:gd name="T40" fmla="*/ 274961 w 3476"/>
                <a:gd name="T41" fmla="*/ 192760 h 3680"/>
                <a:gd name="T42" fmla="*/ 588085 w 3476"/>
                <a:gd name="T43" fmla="*/ 112525 h 3680"/>
                <a:gd name="T44" fmla="*/ 589063 w 3476"/>
                <a:gd name="T45" fmla="*/ 1957 h 3680"/>
                <a:gd name="T46" fmla="*/ 212337 w 3476"/>
                <a:gd name="T47" fmla="*/ 101762 h 3680"/>
                <a:gd name="T48" fmla="*/ 0 w 3476"/>
                <a:gd name="T49" fmla="*/ 416342 h 3680"/>
                <a:gd name="T50" fmla="*/ 218697 w 3476"/>
                <a:gd name="T51" fmla="*/ 439825 h 3680"/>
                <a:gd name="T52" fmla="*/ 325355 w 3476"/>
                <a:gd name="T53" fmla="*/ 470647 h 3680"/>
                <a:gd name="T54" fmla="*/ 406082 w 3476"/>
                <a:gd name="T55" fmla="*/ 348338 h 3680"/>
                <a:gd name="T56" fmla="*/ 559219 w 3476"/>
                <a:gd name="T57" fmla="*/ 309688 h 3680"/>
                <a:gd name="T58" fmla="*/ 560197 w 3476"/>
                <a:gd name="T59" fmla="*/ 198631 h 3680"/>
                <a:gd name="T60" fmla="*/ 342968 w 3476"/>
                <a:gd name="T61" fmla="*/ 257339 h 3680"/>
                <a:gd name="T62" fmla="*/ 218697 w 3476"/>
                <a:gd name="T63" fmla="*/ 439825 h 3680"/>
                <a:gd name="T64" fmla="*/ 1236348 w 3476"/>
                <a:gd name="T65" fmla="*/ 1489241 h 3680"/>
                <a:gd name="T66" fmla="*/ 963833 w 3476"/>
                <a:gd name="T67" fmla="*/ 1199612 h 3680"/>
                <a:gd name="T68" fmla="*/ 962365 w 3476"/>
                <a:gd name="T69" fmla="*/ 1200102 h 3680"/>
                <a:gd name="T70" fmla="*/ 962365 w 3476"/>
                <a:gd name="T71" fmla="*/ 1489241 h 3680"/>
                <a:gd name="T72" fmla="*/ 1236348 w 3476"/>
                <a:gd name="T73" fmla="*/ 1489241 h 368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476" h="3680">
                  <a:moveTo>
                    <a:pt x="1280" y="921"/>
                  </a:moveTo>
                  <a:cubicBezTo>
                    <a:pt x="1329" y="985"/>
                    <a:pt x="1340" y="1066"/>
                    <a:pt x="1318" y="1137"/>
                  </a:cubicBezTo>
                  <a:cubicBezTo>
                    <a:pt x="1477" y="1346"/>
                    <a:pt x="1477" y="1346"/>
                    <a:pt x="1477" y="1346"/>
                  </a:cubicBezTo>
                  <a:cubicBezTo>
                    <a:pt x="2227" y="777"/>
                    <a:pt x="2227" y="777"/>
                    <a:pt x="2227" y="777"/>
                  </a:cubicBezTo>
                  <a:cubicBezTo>
                    <a:pt x="2522" y="1184"/>
                    <a:pt x="2497" y="1730"/>
                    <a:pt x="2195" y="2107"/>
                  </a:cubicBezTo>
                  <a:cubicBezTo>
                    <a:pt x="3077" y="3044"/>
                    <a:pt x="3077" y="3044"/>
                    <a:pt x="3077" y="3044"/>
                  </a:cubicBezTo>
                  <a:cubicBezTo>
                    <a:pt x="3476" y="3044"/>
                    <a:pt x="3476" y="3044"/>
                    <a:pt x="3476" y="3044"/>
                  </a:cubicBezTo>
                  <a:cubicBezTo>
                    <a:pt x="3476" y="3680"/>
                    <a:pt x="3476" y="3680"/>
                    <a:pt x="3476" y="3680"/>
                  </a:cubicBezTo>
                  <a:cubicBezTo>
                    <a:pt x="1431" y="3680"/>
                    <a:pt x="1431" y="3680"/>
                    <a:pt x="1431" y="3680"/>
                  </a:cubicBezTo>
                  <a:cubicBezTo>
                    <a:pt x="1431" y="3044"/>
                    <a:pt x="1431" y="3044"/>
                    <a:pt x="1431" y="3044"/>
                  </a:cubicBezTo>
                  <a:cubicBezTo>
                    <a:pt x="1566" y="3044"/>
                    <a:pt x="1566" y="3044"/>
                    <a:pt x="1566" y="3044"/>
                  </a:cubicBezTo>
                  <a:cubicBezTo>
                    <a:pt x="1566" y="2494"/>
                    <a:pt x="1566" y="2494"/>
                    <a:pt x="1566" y="2494"/>
                  </a:cubicBezTo>
                  <a:cubicBezTo>
                    <a:pt x="1171" y="2577"/>
                    <a:pt x="746" y="2438"/>
                    <a:pt x="480" y="2102"/>
                  </a:cubicBezTo>
                  <a:cubicBezTo>
                    <a:pt x="1251" y="1517"/>
                    <a:pt x="1251" y="1517"/>
                    <a:pt x="1251" y="1517"/>
                  </a:cubicBezTo>
                  <a:cubicBezTo>
                    <a:pt x="1090" y="1304"/>
                    <a:pt x="1090" y="1304"/>
                    <a:pt x="1090" y="1304"/>
                  </a:cubicBezTo>
                  <a:cubicBezTo>
                    <a:pt x="1018" y="1304"/>
                    <a:pt x="947" y="1272"/>
                    <a:pt x="900" y="1210"/>
                  </a:cubicBezTo>
                  <a:cubicBezTo>
                    <a:pt x="820" y="1105"/>
                    <a:pt x="841" y="955"/>
                    <a:pt x="946" y="875"/>
                  </a:cubicBezTo>
                  <a:cubicBezTo>
                    <a:pt x="1051" y="796"/>
                    <a:pt x="1201" y="816"/>
                    <a:pt x="1280" y="921"/>
                  </a:cubicBezTo>
                  <a:close/>
                  <a:moveTo>
                    <a:pt x="0" y="851"/>
                  </a:moveTo>
                  <a:cubicBezTo>
                    <a:pt x="217" y="914"/>
                    <a:pt x="217" y="914"/>
                    <a:pt x="217" y="914"/>
                  </a:cubicBezTo>
                  <a:cubicBezTo>
                    <a:pt x="286" y="678"/>
                    <a:pt x="401" y="506"/>
                    <a:pt x="562" y="394"/>
                  </a:cubicBezTo>
                  <a:cubicBezTo>
                    <a:pt x="726" y="281"/>
                    <a:pt x="940" y="227"/>
                    <a:pt x="1202" y="230"/>
                  </a:cubicBezTo>
                  <a:cubicBezTo>
                    <a:pt x="1204" y="4"/>
                    <a:pt x="1204" y="4"/>
                    <a:pt x="1204" y="4"/>
                  </a:cubicBezTo>
                  <a:cubicBezTo>
                    <a:pt x="894" y="0"/>
                    <a:pt x="636" y="68"/>
                    <a:pt x="434" y="208"/>
                  </a:cubicBezTo>
                  <a:cubicBezTo>
                    <a:pt x="229" y="350"/>
                    <a:pt x="84" y="564"/>
                    <a:pt x="0" y="851"/>
                  </a:cubicBezTo>
                  <a:close/>
                  <a:moveTo>
                    <a:pt x="447" y="899"/>
                  </a:moveTo>
                  <a:cubicBezTo>
                    <a:pt x="665" y="962"/>
                    <a:pt x="665" y="962"/>
                    <a:pt x="665" y="962"/>
                  </a:cubicBezTo>
                  <a:cubicBezTo>
                    <a:pt x="698" y="848"/>
                    <a:pt x="753" y="765"/>
                    <a:pt x="830" y="712"/>
                  </a:cubicBezTo>
                  <a:cubicBezTo>
                    <a:pt x="908" y="657"/>
                    <a:pt x="1013" y="631"/>
                    <a:pt x="1143" y="633"/>
                  </a:cubicBezTo>
                  <a:cubicBezTo>
                    <a:pt x="1145" y="406"/>
                    <a:pt x="1145" y="406"/>
                    <a:pt x="1145" y="406"/>
                  </a:cubicBezTo>
                  <a:cubicBezTo>
                    <a:pt x="967" y="405"/>
                    <a:pt x="819" y="444"/>
                    <a:pt x="701" y="526"/>
                  </a:cubicBezTo>
                  <a:cubicBezTo>
                    <a:pt x="581" y="609"/>
                    <a:pt x="496" y="733"/>
                    <a:pt x="447" y="899"/>
                  </a:cubicBezTo>
                  <a:close/>
                  <a:moveTo>
                    <a:pt x="2527" y="3044"/>
                  </a:moveTo>
                  <a:cubicBezTo>
                    <a:pt x="1970" y="2452"/>
                    <a:pt x="1970" y="2452"/>
                    <a:pt x="1970" y="2452"/>
                  </a:cubicBezTo>
                  <a:cubicBezTo>
                    <a:pt x="1967" y="2453"/>
                    <a:pt x="1967" y="2453"/>
                    <a:pt x="1967" y="2453"/>
                  </a:cubicBezTo>
                  <a:cubicBezTo>
                    <a:pt x="1967" y="3044"/>
                    <a:pt x="1967" y="3044"/>
                    <a:pt x="1967" y="3044"/>
                  </a:cubicBezTo>
                  <a:lnTo>
                    <a:pt x="2527" y="3044"/>
                  </a:lnTo>
                  <a:close/>
                </a:path>
              </a:pathLst>
            </a:custGeom>
            <a:solidFill>
              <a:srgbClr val="2E82CB"/>
            </a:solidFill>
            <a:ln>
              <a:noFill/>
            </a:ln>
            <a:extLst>
              <a:ext uri="{91240B29-F687-4F45-9708-019B960494DF}">
                <a14:hiddenLine xmlns:a14="http://schemas.microsoft.com/office/drawing/2010/main" w="9525">
                  <a:solidFill>
                    <a:srgbClr val="000000"/>
                  </a:solidFill>
                  <a:round/>
                </a14:hiddenLine>
              </a:ext>
            </a:extLst>
          </p:spPr>
          <p:txBody>
            <a:bodyPr anchor="ctr" anchorCtr="1">
              <a:normAutofit/>
            </a:bodyPr>
            <a:p>
              <a:endParaRPr lang="zh-CN" altLang="en-US" sz="1200">
                <a:sym typeface="Arial" panose="020B0604020202020204" pitchFamily="34" charset="0"/>
              </a:endParaRPr>
            </a:p>
          </p:txBody>
        </p:sp>
        <p:grpSp>
          <p:nvGrpSpPr>
            <p:cNvPr id="61" name="组合 60"/>
            <p:cNvGrpSpPr/>
            <p:nvPr/>
          </p:nvGrpSpPr>
          <p:grpSpPr>
            <a:xfrm rot="10800000" flipH="1">
              <a:off x="5751149" y="1844703"/>
              <a:ext cx="260298" cy="385491"/>
              <a:chOff x="3099646" y="1492209"/>
              <a:chExt cx="1496171" cy="2215770"/>
            </a:xfrm>
            <a:solidFill>
              <a:srgbClr val="E7E6E6">
                <a:lumMod val="50000"/>
              </a:srgbClr>
            </a:solidFill>
          </p:grpSpPr>
          <p:grpSp>
            <p:nvGrpSpPr>
              <p:cNvPr id="72" name="组合 71"/>
              <p:cNvGrpSpPr/>
              <p:nvPr/>
            </p:nvGrpSpPr>
            <p:grpSpPr>
              <a:xfrm>
                <a:off x="3099646" y="1492209"/>
                <a:ext cx="1481447" cy="1418552"/>
                <a:chOff x="3099646" y="1492209"/>
                <a:chExt cx="1481447" cy="1418552"/>
              </a:xfrm>
              <a:grpFill/>
            </p:grpSpPr>
            <p:sp>
              <p:nvSpPr>
                <p:cNvPr id="83" name="椭圆 82"/>
                <p:cNvSpPr/>
                <p:nvPr>
                  <p:custDataLst>
                    <p:tags r:id="rId75"/>
                  </p:custDataLst>
                </p:nvPr>
              </p:nvSpPr>
              <p:spPr>
                <a:xfrm>
                  <a:off x="3099646" y="2346397"/>
                  <a:ext cx="564364" cy="564364"/>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200">
                    <a:sym typeface="Arial" panose="020B0604020202020204" pitchFamily="34" charset="0"/>
                  </a:endParaRPr>
                </a:p>
              </p:txBody>
            </p:sp>
            <p:sp>
              <p:nvSpPr>
                <p:cNvPr id="84" name="椭圆 83"/>
                <p:cNvSpPr/>
                <p:nvPr>
                  <p:custDataLst>
                    <p:tags r:id="rId76"/>
                  </p:custDataLst>
                </p:nvPr>
              </p:nvSpPr>
              <p:spPr>
                <a:xfrm>
                  <a:off x="4240947" y="1492209"/>
                  <a:ext cx="340146" cy="340146"/>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200">
                    <a:sym typeface="Arial" panose="020B0604020202020204" pitchFamily="34" charset="0"/>
                  </a:endParaRPr>
                </a:p>
              </p:txBody>
            </p:sp>
            <p:sp>
              <p:nvSpPr>
                <p:cNvPr id="85" name="椭圆 84"/>
                <p:cNvSpPr/>
                <p:nvPr>
                  <p:custDataLst>
                    <p:tags r:id="rId77"/>
                  </p:custDataLst>
                </p:nvPr>
              </p:nvSpPr>
              <p:spPr>
                <a:xfrm>
                  <a:off x="3691276" y="1859871"/>
                  <a:ext cx="461347" cy="461351"/>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200">
                    <a:sym typeface="Arial" panose="020B0604020202020204" pitchFamily="34" charset="0"/>
                  </a:endParaRPr>
                </a:p>
              </p:txBody>
            </p:sp>
          </p:grpSp>
          <p:grpSp>
            <p:nvGrpSpPr>
              <p:cNvPr id="86" name="组合 85"/>
              <p:cNvGrpSpPr/>
              <p:nvPr/>
            </p:nvGrpSpPr>
            <p:grpSpPr>
              <a:xfrm flipV="1">
                <a:off x="3705997" y="2928381"/>
                <a:ext cx="889820" cy="779598"/>
                <a:chOff x="3691279" y="1544086"/>
                <a:chExt cx="889820" cy="779598"/>
              </a:xfrm>
              <a:grpFill/>
            </p:grpSpPr>
            <p:sp>
              <p:nvSpPr>
                <p:cNvPr id="87" name="椭圆 86"/>
                <p:cNvSpPr/>
                <p:nvPr>
                  <p:custDataLst>
                    <p:tags r:id="rId78"/>
                  </p:custDataLst>
                </p:nvPr>
              </p:nvSpPr>
              <p:spPr>
                <a:xfrm>
                  <a:off x="4240940" y="1544086"/>
                  <a:ext cx="340159" cy="340159"/>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200">
                    <a:sym typeface="Arial" panose="020B0604020202020204" pitchFamily="34" charset="0"/>
                  </a:endParaRPr>
                </a:p>
              </p:txBody>
            </p:sp>
            <p:sp>
              <p:nvSpPr>
                <p:cNvPr id="88" name="椭圆 87"/>
                <p:cNvSpPr/>
                <p:nvPr>
                  <p:custDataLst>
                    <p:tags r:id="rId79"/>
                  </p:custDataLst>
                </p:nvPr>
              </p:nvSpPr>
              <p:spPr>
                <a:xfrm>
                  <a:off x="3691279" y="1862339"/>
                  <a:ext cx="461346" cy="461345"/>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200">
                    <a:sym typeface="Arial" panose="020B0604020202020204" pitchFamily="34" charset="0"/>
                  </a:endParaRPr>
                </a:p>
              </p:txBody>
            </p:sp>
          </p:grpSp>
        </p:grpSp>
      </p:grpSp>
      <p:grpSp>
        <p:nvGrpSpPr>
          <p:cNvPr id="91" name="组合 90"/>
          <p:cNvGrpSpPr/>
          <p:nvPr>
            <p:custDataLst>
              <p:tags r:id="rId80"/>
            </p:custDataLst>
          </p:nvPr>
        </p:nvGrpSpPr>
        <p:grpSpPr>
          <a:xfrm>
            <a:off x="4158303" y="3786745"/>
            <a:ext cx="1573339" cy="823308"/>
            <a:chOff x="6858959" y="3989294"/>
            <a:chExt cx="1839714" cy="962699"/>
          </a:xfrm>
        </p:grpSpPr>
        <p:sp>
          <p:nvSpPr>
            <p:cNvPr id="92" name="圆角矩形 91"/>
            <p:cNvSpPr/>
            <p:nvPr>
              <p:custDataLst>
                <p:tags r:id="rId81"/>
              </p:custDataLst>
            </p:nvPr>
          </p:nvSpPr>
          <p:spPr>
            <a:xfrm>
              <a:off x="7061565" y="4095114"/>
              <a:ext cx="1637108" cy="856879"/>
            </a:xfrm>
            <a:prstGeom prst="roundRect">
              <a:avLst>
                <a:gd name="adj" fmla="val 50000"/>
              </a:avLst>
            </a:prstGeom>
            <a:solidFill>
              <a:srgbClr val="4C9919"/>
            </a:solidFill>
            <a:ln w="28575">
              <a:solidFill>
                <a:sysClr val="window" lastClr="FFFFFF"/>
              </a:solidFill>
            </a:ln>
            <a:effectLst>
              <a:innerShdw blurRad="63500" dist="50800" dir="2700000">
                <a:prstClr val="black">
                  <a:alpha val="50000"/>
                </a:prstClr>
              </a:innerShdw>
            </a:effectLst>
          </p:spPr>
          <p:style>
            <a:lnRef idx="2">
              <a:srgbClr val="2E82CB">
                <a:shade val="50000"/>
              </a:srgbClr>
            </a:lnRef>
            <a:fillRef idx="1">
              <a:srgbClr val="2E82CB"/>
            </a:fillRef>
            <a:effectRef idx="0">
              <a:srgbClr val="2E82CB"/>
            </a:effectRef>
            <a:fontRef idx="minor">
              <a:sysClr val="window" lastClr="FFFFFF"/>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sym typeface="Arial" panose="020B0604020202020204" pitchFamily="34" charset="0"/>
              </a:endParaRPr>
            </a:p>
          </p:txBody>
        </p:sp>
        <p:sp>
          <p:nvSpPr>
            <p:cNvPr id="93" name="圆角矩形 92"/>
            <p:cNvSpPr/>
            <p:nvPr>
              <p:custDataLst>
                <p:tags r:id="rId82"/>
              </p:custDataLst>
            </p:nvPr>
          </p:nvSpPr>
          <p:spPr>
            <a:xfrm>
              <a:off x="6858959" y="3989294"/>
              <a:ext cx="1637108" cy="856879"/>
            </a:xfrm>
            <a:prstGeom prst="roundRect">
              <a:avLst>
                <a:gd name="adj" fmla="val 50000"/>
              </a:avLst>
            </a:prstGeom>
            <a:gradFill>
              <a:gsLst>
                <a:gs pos="0">
                  <a:sysClr val="window" lastClr="FFFFFF">
                    <a:lumMod val="95000"/>
                  </a:sysClr>
                </a:gs>
                <a:gs pos="100000">
                  <a:sysClr val="window" lastClr="FFFFFF"/>
                </a:gs>
              </a:gsLst>
              <a:lin ang="2700000" scaled="0"/>
            </a:gradFill>
            <a:ln>
              <a:noFill/>
            </a:ln>
            <a:effectLst>
              <a:outerShdw blurRad="50800" dist="38100" dir="2700000" algn="tl" rotWithShape="0">
                <a:prstClr val="black">
                  <a:alpha val="40000"/>
                </a:prstClr>
              </a:outerShdw>
            </a:effectLst>
          </p:spPr>
          <p:style>
            <a:lnRef idx="2">
              <a:srgbClr val="2E82CB">
                <a:shade val="50000"/>
              </a:srgbClr>
            </a:lnRef>
            <a:fillRef idx="1">
              <a:srgbClr val="2E82CB"/>
            </a:fillRef>
            <a:effectRef idx="0">
              <a:srgbClr val="2E82CB"/>
            </a:effectRef>
            <a:fontRef idx="minor">
              <a:sysClr val="window" lastClr="FFFFFF"/>
            </a:fontRef>
          </p:style>
          <p:txBody>
            <a:bodyPr rot="0" spcFirstLastPara="0" vertOverflow="overflow" horzOverflow="overflow" vert="horz" wrap="square" lIns="68580" tIns="34290" rIns="68580" bIns="34290" numCol="1" spcCol="0" rtlCol="0" fromWordArt="0" anchor="ctr" anchorCtr="0" forceAA="0" compatLnSpc="1">
              <a:normAutofit/>
            </a:bodyPr>
            <a:p>
              <a:pPr algn="ctr"/>
              <a:endParaRPr lang="zh-CN" altLang="en-US" sz="1350">
                <a:sym typeface="Arial" panose="020B0604020202020204" pitchFamily="34" charset="0"/>
              </a:endParaRPr>
            </a:p>
          </p:txBody>
        </p:sp>
        <p:sp>
          <p:nvSpPr>
            <p:cNvPr id="94" name="文本框 93"/>
            <p:cNvSpPr txBox="1"/>
            <p:nvPr>
              <p:custDataLst>
                <p:tags r:id="rId83"/>
              </p:custDataLst>
            </p:nvPr>
          </p:nvSpPr>
          <p:spPr>
            <a:xfrm>
              <a:off x="6952235" y="4125346"/>
              <a:ext cx="458780" cy="584775"/>
            </a:xfrm>
            <a:prstGeom prst="rect">
              <a:avLst/>
            </a:prstGeom>
            <a:noFill/>
          </p:spPr>
          <p:txBody>
            <a:bodyPr wrap="none" rtlCol="0">
              <a:normAutofit lnSpcReduction="10000"/>
            </a:bodyPr>
            <a:p>
              <a:r>
                <a:rPr lang="en-US" sz="2400" b="1" smtClean="0">
                  <a:solidFill>
                    <a:srgbClr val="4C9919"/>
                  </a:solidFill>
                  <a:sym typeface="Arial" panose="020B0604020202020204" pitchFamily="34" charset="0"/>
                </a:rPr>
                <a:t>8</a:t>
              </a:r>
              <a:endParaRPr lang="en-US" sz="2400" b="1">
                <a:solidFill>
                  <a:srgbClr val="4C9919"/>
                </a:solidFill>
                <a:sym typeface="Arial" panose="020B0604020202020204" pitchFamily="34" charset="0"/>
              </a:endParaRPr>
            </a:p>
          </p:txBody>
        </p:sp>
        <p:grpSp>
          <p:nvGrpSpPr>
            <p:cNvPr id="95" name="组合 94"/>
            <p:cNvGrpSpPr/>
            <p:nvPr/>
          </p:nvGrpSpPr>
          <p:grpSpPr>
            <a:xfrm rot="10800000">
              <a:off x="7437775" y="4224987"/>
              <a:ext cx="260298" cy="385491"/>
              <a:chOff x="3099646" y="1492209"/>
              <a:chExt cx="1496171" cy="2215770"/>
            </a:xfrm>
            <a:solidFill>
              <a:srgbClr val="E7E6E6">
                <a:lumMod val="50000"/>
              </a:srgbClr>
            </a:solidFill>
          </p:grpSpPr>
          <p:grpSp>
            <p:nvGrpSpPr>
              <p:cNvPr id="96" name="组合 95"/>
              <p:cNvGrpSpPr/>
              <p:nvPr/>
            </p:nvGrpSpPr>
            <p:grpSpPr>
              <a:xfrm>
                <a:off x="3099646" y="1492209"/>
                <a:ext cx="1481447" cy="1418552"/>
                <a:chOff x="3099646" y="1492209"/>
                <a:chExt cx="1481447" cy="1418552"/>
              </a:xfrm>
              <a:grpFill/>
            </p:grpSpPr>
            <p:sp>
              <p:nvSpPr>
                <p:cNvPr id="98" name="椭圆 97"/>
                <p:cNvSpPr/>
                <p:nvPr>
                  <p:custDataLst>
                    <p:tags r:id="rId84"/>
                  </p:custDataLst>
                </p:nvPr>
              </p:nvSpPr>
              <p:spPr>
                <a:xfrm>
                  <a:off x="3099646" y="2346397"/>
                  <a:ext cx="564364" cy="564364"/>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99" name="椭圆 98"/>
                <p:cNvSpPr/>
                <p:nvPr>
                  <p:custDataLst>
                    <p:tags r:id="rId85"/>
                  </p:custDataLst>
                </p:nvPr>
              </p:nvSpPr>
              <p:spPr>
                <a:xfrm>
                  <a:off x="4240947" y="1492209"/>
                  <a:ext cx="340146" cy="340146"/>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103" name="椭圆 102"/>
                <p:cNvSpPr/>
                <p:nvPr>
                  <p:custDataLst>
                    <p:tags r:id="rId86"/>
                  </p:custDataLst>
                </p:nvPr>
              </p:nvSpPr>
              <p:spPr>
                <a:xfrm>
                  <a:off x="3691276" y="1859871"/>
                  <a:ext cx="461347" cy="461351"/>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grpSp>
          <p:grpSp>
            <p:nvGrpSpPr>
              <p:cNvPr id="104" name="组合 103"/>
              <p:cNvGrpSpPr/>
              <p:nvPr/>
            </p:nvGrpSpPr>
            <p:grpSpPr>
              <a:xfrm flipV="1">
                <a:off x="3705997" y="2928381"/>
                <a:ext cx="889820" cy="779598"/>
                <a:chOff x="3691279" y="1544086"/>
                <a:chExt cx="889820" cy="779598"/>
              </a:xfrm>
              <a:grpFill/>
            </p:grpSpPr>
            <p:sp>
              <p:nvSpPr>
                <p:cNvPr id="105" name="椭圆 104"/>
                <p:cNvSpPr/>
                <p:nvPr>
                  <p:custDataLst>
                    <p:tags r:id="rId87"/>
                  </p:custDataLst>
                </p:nvPr>
              </p:nvSpPr>
              <p:spPr>
                <a:xfrm>
                  <a:off x="4240940" y="1544086"/>
                  <a:ext cx="340159" cy="340159"/>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sp>
              <p:nvSpPr>
                <p:cNvPr id="106" name="椭圆 105"/>
                <p:cNvSpPr/>
                <p:nvPr>
                  <p:custDataLst>
                    <p:tags r:id="rId88"/>
                  </p:custDataLst>
                </p:nvPr>
              </p:nvSpPr>
              <p:spPr>
                <a:xfrm>
                  <a:off x="3691279" y="1862339"/>
                  <a:ext cx="461346" cy="461345"/>
                </a:xfrm>
                <a:prstGeom prst="ellipse">
                  <a:avLst/>
                </a:prstGeom>
                <a:grpFill/>
                <a:ln>
                  <a:noFill/>
                </a:ln>
              </p:spPr>
              <p:style>
                <a:lnRef idx="2">
                  <a:srgbClr val="2E82CB">
                    <a:shade val="50000"/>
                  </a:srgbClr>
                </a:lnRef>
                <a:fillRef idx="1">
                  <a:srgbClr val="2E82CB"/>
                </a:fillRef>
                <a:effectRef idx="0">
                  <a:srgbClr val="2E82CB"/>
                </a:effectRef>
                <a:fontRef idx="minor">
                  <a:sysClr val="window" lastClr="FFFFFF"/>
                </a:fontRef>
              </p:style>
              <p:txBody>
                <a:bodyPr rtlCol="0" anchor="ctr">
                  <a:normAutofit fontScale="25000" lnSpcReduction="20000"/>
                </a:bodyPr>
                <a:p>
                  <a:pPr algn="ctr"/>
                  <a:endParaRPr lang="zh-CN" altLang="en-US" sz="1350">
                    <a:sym typeface="Arial" panose="020B0604020202020204" pitchFamily="34" charset="0"/>
                  </a:endParaRPr>
                </a:p>
              </p:txBody>
            </p:sp>
          </p:grpSp>
        </p:grpSp>
        <p:sp>
          <p:nvSpPr>
            <p:cNvPr id="107" name="KSO_Shape"/>
            <p:cNvSpPr/>
            <p:nvPr>
              <p:custDataLst>
                <p:tags r:id="rId89"/>
              </p:custDataLst>
            </p:nvPr>
          </p:nvSpPr>
          <p:spPr bwMode="auto">
            <a:xfrm>
              <a:off x="7810522" y="4236822"/>
              <a:ext cx="532092" cy="361823"/>
            </a:xfrm>
            <a:custGeom>
              <a:avLst/>
              <a:gdLst>
                <a:gd name="T0" fmla="*/ 2147483646 w 4851"/>
                <a:gd name="T1" fmla="*/ 2147483646 h 3297"/>
                <a:gd name="T2" fmla="*/ 2147483646 w 4851"/>
                <a:gd name="T3" fmla="*/ 2147483646 h 3297"/>
                <a:gd name="T4" fmla="*/ 2147483646 w 4851"/>
                <a:gd name="T5" fmla="*/ 2147483646 h 3297"/>
                <a:gd name="T6" fmla="*/ 2147483646 w 4851"/>
                <a:gd name="T7" fmla="*/ 2147483646 h 3297"/>
                <a:gd name="T8" fmla="*/ 2147483646 w 4851"/>
                <a:gd name="T9" fmla="*/ 2147483646 h 3297"/>
                <a:gd name="T10" fmla="*/ 2147483646 w 4851"/>
                <a:gd name="T11" fmla="*/ 0 h 3297"/>
                <a:gd name="T12" fmla="*/ 2147483646 w 4851"/>
                <a:gd name="T13" fmla="*/ 2147483646 h 3297"/>
                <a:gd name="T14" fmla="*/ 2147483646 w 4851"/>
                <a:gd name="T15" fmla="*/ 2147483646 h 3297"/>
                <a:gd name="T16" fmla="*/ 2147483646 w 4851"/>
                <a:gd name="T17" fmla="*/ 2147483646 h 3297"/>
                <a:gd name="T18" fmla="*/ 2147483646 w 4851"/>
                <a:gd name="T19" fmla="*/ 2147483646 h 3297"/>
                <a:gd name="T20" fmla="*/ 2147483646 w 4851"/>
                <a:gd name="T21" fmla="*/ 2147483646 h 3297"/>
                <a:gd name="T22" fmla="*/ 2147483646 w 4851"/>
                <a:gd name="T23" fmla="*/ 2147483646 h 3297"/>
                <a:gd name="T24" fmla="*/ 2147483646 w 4851"/>
                <a:gd name="T25" fmla="*/ 2147483646 h 3297"/>
                <a:gd name="T26" fmla="*/ 2147483646 w 4851"/>
                <a:gd name="T27" fmla="*/ 2147483646 h 3297"/>
                <a:gd name="T28" fmla="*/ 2147483646 w 4851"/>
                <a:gd name="T29" fmla="*/ 2147483646 h 3297"/>
                <a:gd name="T30" fmla="*/ 2147483646 w 4851"/>
                <a:gd name="T31" fmla="*/ 2147483646 h 3297"/>
                <a:gd name="T32" fmla="*/ 2147483646 w 4851"/>
                <a:gd name="T33" fmla="*/ 2147483646 h 3297"/>
                <a:gd name="T34" fmla="*/ 2147483646 w 4851"/>
                <a:gd name="T35" fmla="*/ 2147483646 h 3297"/>
                <a:gd name="T36" fmla="*/ 2147483646 w 4851"/>
                <a:gd name="T37" fmla="*/ 2147483646 h 3297"/>
                <a:gd name="T38" fmla="*/ 2147483646 w 4851"/>
                <a:gd name="T39" fmla="*/ 2147483646 h 3297"/>
                <a:gd name="T40" fmla="*/ 2147483646 w 4851"/>
                <a:gd name="T41" fmla="*/ 2147483646 h 3297"/>
                <a:gd name="T42" fmla="*/ 2147483646 w 4851"/>
                <a:gd name="T43" fmla="*/ 2147483646 h 3297"/>
                <a:gd name="T44" fmla="*/ 2147483646 w 4851"/>
                <a:gd name="T45" fmla="*/ 2147483646 h 3297"/>
                <a:gd name="T46" fmla="*/ 2147483646 w 4851"/>
                <a:gd name="T47" fmla="*/ 2147483646 h 3297"/>
                <a:gd name="T48" fmla="*/ 2147483646 w 4851"/>
                <a:gd name="T49" fmla="*/ 2147483646 h 3297"/>
                <a:gd name="T50" fmla="*/ 2147483646 w 4851"/>
                <a:gd name="T51" fmla="*/ 2147483646 h 3297"/>
                <a:gd name="T52" fmla="*/ 2147483646 w 4851"/>
                <a:gd name="T53" fmla="*/ 2147483646 h 3297"/>
                <a:gd name="T54" fmla="*/ 2147483646 w 4851"/>
                <a:gd name="T55" fmla="*/ 2147483646 h 3297"/>
                <a:gd name="T56" fmla="*/ 2147483646 w 4851"/>
                <a:gd name="T57" fmla="*/ 2147483646 h 3297"/>
                <a:gd name="T58" fmla="*/ 2147483646 w 4851"/>
                <a:gd name="T59" fmla="*/ 2147483646 h 3297"/>
                <a:gd name="T60" fmla="*/ 2147483646 w 4851"/>
                <a:gd name="T61" fmla="*/ 2147483646 h 3297"/>
                <a:gd name="T62" fmla="*/ 2147483646 w 4851"/>
                <a:gd name="T63" fmla="*/ 2147483646 h 3297"/>
                <a:gd name="T64" fmla="*/ 2147483646 w 4851"/>
                <a:gd name="T65" fmla="*/ 2147483646 h 3297"/>
                <a:gd name="T66" fmla="*/ 2147483646 w 4851"/>
                <a:gd name="T67" fmla="*/ 2147483646 h 3297"/>
                <a:gd name="T68" fmla="*/ 2147483646 w 4851"/>
                <a:gd name="T69" fmla="*/ 2147483646 h 3297"/>
                <a:gd name="T70" fmla="*/ 2147483646 w 4851"/>
                <a:gd name="T71" fmla="*/ 2147483646 h 3297"/>
                <a:gd name="T72" fmla="*/ 2147483646 w 4851"/>
                <a:gd name="T73" fmla="*/ 2147483646 h 3297"/>
                <a:gd name="T74" fmla="*/ 2147483646 w 4851"/>
                <a:gd name="T75" fmla="*/ 2147483646 h 3297"/>
                <a:gd name="T76" fmla="*/ 2147483646 w 4851"/>
                <a:gd name="T77" fmla="*/ 2147483646 h 3297"/>
                <a:gd name="T78" fmla="*/ 2147483646 w 4851"/>
                <a:gd name="T79" fmla="*/ 2147483646 h 3297"/>
                <a:gd name="T80" fmla="*/ 2147483646 w 4851"/>
                <a:gd name="T81" fmla="*/ 2147483646 h 3297"/>
                <a:gd name="T82" fmla="*/ 2147483646 w 4851"/>
                <a:gd name="T83" fmla="*/ 2147483646 h 3297"/>
                <a:gd name="T84" fmla="*/ 2147483646 w 4851"/>
                <a:gd name="T85" fmla="*/ 2147483646 h 3297"/>
                <a:gd name="T86" fmla="*/ 2147483646 w 4851"/>
                <a:gd name="T87" fmla="*/ 2147483646 h 3297"/>
                <a:gd name="T88" fmla="*/ 2147483646 w 4851"/>
                <a:gd name="T89" fmla="*/ 2147483646 h 3297"/>
                <a:gd name="T90" fmla="*/ 2147483646 w 4851"/>
                <a:gd name="T91" fmla="*/ 2147483646 h 3297"/>
                <a:gd name="T92" fmla="*/ 2147483646 w 4851"/>
                <a:gd name="T93" fmla="*/ 2147483646 h 3297"/>
                <a:gd name="T94" fmla="*/ 2147483646 w 4851"/>
                <a:gd name="T95" fmla="*/ 2147483646 h 3297"/>
                <a:gd name="T96" fmla="*/ 2147483646 w 4851"/>
                <a:gd name="T97" fmla="*/ 2147483646 h 3297"/>
                <a:gd name="T98" fmla="*/ 2147483646 w 4851"/>
                <a:gd name="T99" fmla="*/ 2147483646 h 3297"/>
                <a:gd name="T100" fmla="*/ 2147483646 w 4851"/>
                <a:gd name="T101" fmla="*/ 2147483646 h 3297"/>
                <a:gd name="T102" fmla="*/ 2147483646 w 4851"/>
                <a:gd name="T103" fmla="*/ 2147483646 h 3297"/>
                <a:gd name="T104" fmla="*/ 2147483646 w 4851"/>
                <a:gd name="T105" fmla="*/ 2147483646 h 3297"/>
                <a:gd name="T106" fmla="*/ 2147483646 w 4851"/>
                <a:gd name="T107" fmla="*/ 2147483646 h 3297"/>
                <a:gd name="T108" fmla="*/ 2147483646 w 4851"/>
                <a:gd name="T109" fmla="*/ 2147483646 h 3297"/>
                <a:gd name="T110" fmla="*/ 2147483646 w 4851"/>
                <a:gd name="T111" fmla="*/ 2147483646 h 3297"/>
                <a:gd name="T112" fmla="*/ 2147483646 w 4851"/>
                <a:gd name="T113" fmla="*/ 2147483646 h 3297"/>
                <a:gd name="T114" fmla="*/ 2147483646 w 4851"/>
                <a:gd name="T115" fmla="*/ 2147483646 h 3297"/>
                <a:gd name="T116" fmla="*/ 2147483646 w 4851"/>
                <a:gd name="T117" fmla="*/ 2147483646 h 3297"/>
                <a:gd name="T118" fmla="*/ 2147483646 w 4851"/>
                <a:gd name="T119" fmla="*/ 2147483646 h 3297"/>
                <a:gd name="T120" fmla="*/ 2147483646 w 4851"/>
                <a:gd name="T121" fmla="*/ 2147483646 h 329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4851" h="3297">
                  <a:moveTo>
                    <a:pt x="591" y="229"/>
                  </a:moveTo>
                  <a:lnTo>
                    <a:pt x="1468" y="182"/>
                  </a:lnTo>
                  <a:lnTo>
                    <a:pt x="1477" y="182"/>
                  </a:lnTo>
                  <a:lnTo>
                    <a:pt x="1486" y="183"/>
                  </a:lnTo>
                  <a:lnTo>
                    <a:pt x="1495" y="185"/>
                  </a:lnTo>
                  <a:lnTo>
                    <a:pt x="1503" y="187"/>
                  </a:lnTo>
                  <a:lnTo>
                    <a:pt x="1512" y="192"/>
                  </a:lnTo>
                  <a:lnTo>
                    <a:pt x="1520" y="196"/>
                  </a:lnTo>
                  <a:lnTo>
                    <a:pt x="1528" y="201"/>
                  </a:lnTo>
                  <a:lnTo>
                    <a:pt x="1535" y="207"/>
                  </a:lnTo>
                  <a:lnTo>
                    <a:pt x="1541" y="213"/>
                  </a:lnTo>
                  <a:lnTo>
                    <a:pt x="1547" y="220"/>
                  </a:lnTo>
                  <a:lnTo>
                    <a:pt x="1552" y="227"/>
                  </a:lnTo>
                  <a:lnTo>
                    <a:pt x="1556" y="235"/>
                  </a:lnTo>
                  <a:lnTo>
                    <a:pt x="1559" y="243"/>
                  </a:lnTo>
                  <a:lnTo>
                    <a:pt x="1562" y="252"/>
                  </a:lnTo>
                  <a:lnTo>
                    <a:pt x="1564" y="261"/>
                  </a:lnTo>
                  <a:lnTo>
                    <a:pt x="1565" y="270"/>
                  </a:lnTo>
                  <a:lnTo>
                    <a:pt x="1574" y="450"/>
                  </a:lnTo>
                  <a:lnTo>
                    <a:pt x="1575" y="460"/>
                  </a:lnTo>
                  <a:lnTo>
                    <a:pt x="1574" y="469"/>
                  </a:lnTo>
                  <a:lnTo>
                    <a:pt x="1572" y="478"/>
                  </a:lnTo>
                  <a:lnTo>
                    <a:pt x="1569" y="486"/>
                  </a:lnTo>
                  <a:lnTo>
                    <a:pt x="1566" y="495"/>
                  </a:lnTo>
                  <a:lnTo>
                    <a:pt x="1562" y="503"/>
                  </a:lnTo>
                  <a:lnTo>
                    <a:pt x="1557" y="511"/>
                  </a:lnTo>
                  <a:lnTo>
                    <a:pt x="1551" y="518"/>
                  </a:lnTo>
                  <a:lnTo>
                    <a:pt x="1545" y="524"/>
                  </a:lnTo>
                  <a:lnTo>
                    <a:pt x="1538" y="529"/>
                  </a:lnTo>
                  <a:lnTo>
                    <a:pt x="1531" y="534"/>
                  </a:lnTo>
                  <a:lnTo>
                    <a:pt x="1523" y="539"/>
                  </a:lnTo>
                  <a:lnTo>
                    <a:pt x="1515" y="542"/>
                  </a:lnTo>
                  <a:lnTo>
                    <a:pt x="1505" y="545"/>
                  </a:lnTo>
                  <a:lnTo>
                    <a:pt x="1496" y="547"/>
                  </a:lnTo>
                  <a:lnTo>
                    <a:pt x="1487" y="548"/>
                  </a:lnTo>
                  <a:lnTo>
                    <a:pt x="611" y="594"/>
                  </a:lnTo>
                  <a:lnTo>
                    <a:pt x="601" y="594"/>
                  </a:lnTo>
                  <a:lnTo>
                    <a:pt x="591" y="593"/>
                  </a:lnTo>
                  <a:lnTo>
                    <a:pt x="582" y="591"/>
                  </a:lnTo>
                  <a:lnTo>
                    <a:pt x="574" y="588"/>
                  </a:lnTo>
                  <a:lnTo>
                    <a:pt x="566" y="585"/>
                  </a:lnTo>
                  <a:lnTo>
                    <a:pt x="558" y="581"/>
                  </a:lnTo>
                  <a:lnTo>
                    <a:pt x="550" y="576"/>
                  </a:lnTo>
                  <a:lnTo>
                    <a:pt x="544" y="570"/>
                  </a:lnTo>
                  <a:lnTo>
                    <a:pt x="537" y="564"/>
                  </a:lnTo>
                  <a:lnTo>
                    <a:pt x="532" y="557"/>
                  </a:lnTo>
                  <a:lnTo>
                    <a:pt x="527" y="550"/>
                  </a:lnTo>
                  <a:lnTo>
                    <a:pt x="522" y="542"/>
                  </a:lnTo>
                  <a:lnTo>
                    <a:pt x="519" y="534"/>
                  </a:lnTo>
                  <a:lnTo>
                    <a:pt x="516" y="525"/>
                  </a:lnTo>
                  <a:lnTo>
                    <a:pt x="514" y="516"/>
                  </a:lnTo>
                  <a:lnTo>
                    <a:pt x="513" y="507"/>
                  </a:lnTo>
                  <a:lnTo>
                    <a:pt x="504" y="327"/>
                  </a:lnTo>
                  <a:lnTo>
                    <a:pt x="504" y="317"/>
                  </a:lnTo>
                  <a:lnTo>
                    <a:pt x="505" y="308"/>
                  </a:lnTo>
                  <a:lnTo>
                    <a:pt x="506" y="299"/>
                  </a:lnTo>
                  <a:lnTo>
                    <a:pt x="509" y="290"/>
                  </a:lnTo>
                  <a:lnTo>
                    <a:pt x="513" y="281"/>
                  </a:lnTo>
                  <a:lnTo>
                    <a:pt x="517" y="273"/>
                  </a:lnTo>
                  <a:lnTo>
                    <a:pt x="522" y="266"/>
                  </a:lnTo>
                  <a:lnTo>
                    <a:pt x="527" y="259"/>
                  </a:lnTo>
                  <a:lnTo>
                    <a:pt x="533" y="253"/>
                  </a:lnTo>
                  <a:lnTo>
                    <a:pt x="540" y="247"/>
                  </a:lnTo>
                  <a:lnTo>
                    <a:pt x="548" y="242"/>
                  </a:lnTo>
                  <a:lnTo>
                    <a:pt x="555" y="238"/>
                  </a:lnTo>
                  <a:lnTo>
                    <a:pt x="564" y="234"/>
                  </a:lnTo>
                  <a:lnTo>
                    <a:pt x="572" y="232"/>
                  </a:lnTo>
                  <a:lnTo>
                    <a:pt x="581" y="230"/>
                  </a:lnTo>
                  <a:lnTo>
                    <a:pt x="591" y="229"/>
                  </a:lnTo>
                  <a:close/>
                  <a:moveTo>
                    <a:pt x="4851" y="688"/>
                  </a:moveTo>
                  <a:lnTo>
                    <a:pt x="3851" y="633"/>
                  </a:lnTo>
                  <a:lnTo>
                    <a:pt x="3645" y="0"/>
                  </a:lnTo>
                  <a:lnTo>
                    <a:pt x="2123" y="0"/>
                  </a:lnTo>
                  <a:lnTo>
                    <a:pt x="1951" y="628"/>
                  </a:lnTo>
                  <a:lnTo>
                    <a:pt x="3" y="748"/>
                  </a:lnTo>
                  <a:lnTo>
                    <a:pt x="1" y="1066"/>
                  </a:lnTo>
                  <a:lnTo>
                    <a:pt x="0" y="1385"/>
                  </a:lnTo>
                  <a:lnTo>
                    <a:pt x="0" y="2022"/>
                  </a:lnTo>
                  <a:lnTo>
                    <a:pt x="0" y="2659"/>
                  </a:lnTo>
                  <a:lnTo>
                    <a:pt x="1" y="3297"/>
                  </a:lnTo>
                  <a:lnTo>
                    <a:pt x="1821" y="3297"/>
                  </a:lnTo>
                  <a:lnTo>
                    <a:pt x="1785" y="3265"/>
                  </a:lnTo>
                  <a:lnTo>
                    <a:pt x="1752" y="3233"/>
                  </a:lnTo>
                  <a:lnTo>
                    <a:pt x="1725" y="3205"/>
                  </a:lnTo>
                  <a:lnTo>
                    <a:pt x="1698" y="3177"/>
                  </a:lnTo>
                  <a:lnTo>
                    <a:pt x="1673" y="3148"/>
                  </a:lnTo>
                  <a:lnTo>
                    <a:pt x="1648" y="3118"/>
                  </a:lnTo>
                  <a:lnTo>
                    <a:pt x="1625" y="3089"/>
                  </a:lnTo>
                  <a:lnTo>
                    <a:pt x="1601" y="3057"/>
                  </a:lnTo>
                  <a:lnTo>
                    <a:pt x="1578" y="3027"/>
                  </a:lnTo>
                  <a:lnTo>
                    <a:pt x="1557" y="2996"/>
                  </a:lnTo>
                  <a:lnTo>
                    <a:pt x="1536" y="2963"/>
                  </a:lnTo>
                  <a:lnTo>
                    <a:pt x="1517" y="2931"/>
                  </a:lnTo>
                  <a:lnTo>
                    <a:pt x="1497" y="2898"/>
                  </a:lnTo>
                  <a:lnTo>
                    <a:pt x="1479" y="2864"/>
                  </a:lnTo>
                  <a:lnTo>
                    <a:pt x="1461" y="2831"/>
                  </a:lnTo>
                  <a:lnTo>
                    <a:pt x="1445" y="2797"/>
                  </a:lnTo>
                  <a:lnTo>
                    <a:pt x="1429" y="2763"/>
                  </a:lnTo>
                  <a:lnTo>
                    <a:pt x="1414" y="2727"/>
                  </a:lnTo>
                  <a:lnTo>
                    <a:pt x="1399" y="2693"/>
                  </a:lnTo>
                  <a:lnTo>
                    <a:pt x="1386" y="2656"/>
                  </a:lnTo>
                  <a:lnTo>
                    <a:pt x="1374" y="2621"/>
                  </a:lnTo>
                  <a:lnTo>
                    <a:pt x="1363" y="2585"/>
                  </a:lnTo>
                  <a:lnTo>
                    <a:pt x="1352" y="2548"/>
                  </a:lnTo>
                  <a:lnTo>
                    <a:pt x="1343" y="2511"/>
                  </a:lnTo>
                  <a:lnTo>
                    <a:pt x="1334" y="2475"/>
                  </a:lnTo>
                  <a:lnTo>
                    <a:pt x="1326" y="2437"/>
                  </a:lnTo>
                  <a:lnTo>
                    <a:pt x="1319" y="2400"/>
                  </a:lnTo>
                  <a:lnTo>
                    <a:pt x="1313" y="2362"/>
                  </a:lnTo>
                  <a:lnTo>
                    <a:pt x="1307" y="2324"/>
                  </a:lnTo>
                  <a:lnTo>
                    <a:pt x="1303" y="2286"/>
                  </a:lnTo>
                  <a:lnTo>
                    <a:pt x="1299" y="2247"/>
                  </a:lnTo>
                  <a:lnTo>
                    <a:pt x="1297" y="2209"/>
                  </a:lnTo>
                  <a:lnTo>
                    <a:pt x="1296" y="2170"/>
                  </a:lnTo>
                  <a:lnTo>
                    <a:pt x="1295" y="2131"/>
                  </a:lnTo>
                  <a:lnTo>
                    <a:pt x="1296" y="2092"/>
                  </a:lnTo>
                  <a:lnTo>
                    <a:pt x="1297" y="2054"/>
                  </a:lnTo>
                  <a:lnTo>
                    <a:pt x="1299" y="2015"/>
                  </a:lnTo>
                  <a:lnTo>
                    <a:pt x="1303" y="1977"/>
                  </a:lnTo>
                  <a:lnTo>
                    <a:pt x="1307" y="1938"/>
                  </a:lnTo>
                  <a:lnTo>
                    <a:pt x="1313" y="1901"/>
                  </a:lnTo>
                  <a:lnTo>
                    <a:pt x="1319" y="1863"/>
                  </a:lnTo>
                  <a:lnTo>
                    <a:pt x="1326" y="1825"/>
                  </a:lnTo>
                  <a:lnTo>
                    <a:pt x="1334" y="1788"/>
                  </a:lnTo>
                  <a:lnTo>
                    <a:pt x="1343" y="1751"/>
                  </a:lnTo>
                  <a:lnTo>
                    <a:pt x="1352" y="1714"/>
                  </a:lnTo>
                  <a:lnTo>
                    <a:pt x="1363" y="1678"/>
                  </a:lnTo>
                  <a:lnTo>
                    <a:pt x="1374" y="1642"/>
                  </a:lnTo>
                  <a:lnTo>
                    <a:pt x="1386" y="1605"/>
                  </a:lnTo>
                  <a:lnTo>
                    <a:pt x="1399" y="1570"/>
                  </a:lnTo>
                  <a:lnTo>
                    <a:pt x="1414" y="1535"/>
                  </a:lnTo>
                  <a:lnTo>
                    <a:pt x="1429" y="1500"/>
                  </a:lnTo>
                  <a:lnTo>
                    <a:pt x="1445" y="1466"/>
                  </a:lnTo>
                  <a:lnTo>
                    <a:pt x="1461" y="1432"/>
                  </a:lnTo>
                  <a:lnTo>
                    <a:pt x="1479" y="1398"/>
                  </a:lnTo>
                  <a:lnTo>
                    <a:pt x="1497" y="1365"/>
                  </a:lnTo>
                  <a:lnTo>
                    <a:pt x="1517" y="1332"/>
                  </a:lnTo>
                  <a:lnTo>
                    <a:pt x="1536" y="1299"/>
                  </a:lnTo>
                  <a:lnTo>
                    <a:pt x="1557" y="1267"/>
                  </a:lnTo>
                  <a:lnTo>
                    <a:pt x="1578" y="1236"/>
                  </a:lnTo>
                  <a:lnTo>
                    <a:pt x="1601" y="1204"/>
                  </a:lnTo>
                  <a:lnTo>
                    <a:pt x="1625" y="1174"/>
                  </a:lnTo>
                  <a:lnTo>
                    <a:pt x="1648" y="1144"/>
                  </a:lnTo>
                  <a:lnTo>
                    <a:pt x="1673" y="1114"/>
                  </a:lnTo>
                  <a:lnTo>
                    <a:pt x="1698" y="1086"/>
                  </a:lnTo>
                  <a:lnTo>
                    <a:pt x="1725" y="1058"/>
                  </a:lnTo>
                  <a:lnTo>
                    <a:pt x="1752" y="1030"/>
                  </a:lnTo>
                  <a:lnTo>
                    <a:pt x="1779" y="1002"/>
                  </a:lnTo>
                  <a:lnTo>
                    <a:pt x="1808" y="976"/>
                  </a:lnTo>
                  <a:lnTo>
                    <a:pt x="1837" y="951"/>
                  </a:lnTo>
                  <a:lnTo>
                    <a:pt x="1866" y="926"/>
                  </a:lnTo>
                  <a:lnTo>
                    <a:pt x="1896" y="902"/>
                  </a:lnTo>
                  <a:lnTo>
                    <a:pt x="1927" y="879"/>
                  </a:lnTo>
                  <a:lnTo>
                    <a:pt x="1958" y="856"/>
                  </a:lnTo>
                  <a:lnTo>
                    <a:pt x="1989" y="835"/>
                  </a:lnTo>
                  <a:lnTo>
                    <a:pt x="2021" y="815"/>
                  </a:lnTo>
                  <a:lnTo>
                    <a:pt x="2054" y="794"/>
                  </a:lnTo>
                  <a:lnTo>
                    <a:pt x="2086" y="775"/>
                  </a:lnTo>
                  <a:lnTo>
                    <a:pt x="2119" y="757"/>
                  </a:lnTo>
                  <a:lnTo>
                    <a:pt x="2154" y="739"/>
                  </a:lnTo>
                  <a:lnTo>
                    <a:pt x="2188" y="723"/>
                  </a:lnTo>
                  <a:lnTo>
                    <a:pt x="2222" y="707"/>
                  </a:lnTo>
                  <a:lnTo>
                    <a:pt x="2257" y="691"/>
                  </a:lnTo>
                  <a:lnTo>
                    <a:pt x="2292" y="677"/>
                  </a:lnTo>
                  <a:lnTo>
                    <a:pt x="2327" y="664"/>
                  </a:lnTo>
                  <a:lnTo>
                    <a:pt x="2364" y="652"/>
                  </a:lnTo>
                  <a:lnTo>
                    <a:pt x="2400" y="641"/>
                  </a:lnTo>
                  <a:lnTo>
                    <a:pt x="2437" y="630"/>
                  </a:lnTo>
                  <a:lnTo>
                    <a:pt x="2473" y="621"/>
                  </a:lnTo>
                  <a:lnTo>
                    <a:pt x="2510" y="612"/>
                  </a:lnTo>
                  <a:lnTo>
                    <a:pt x="2548" y="604"/>
                  </a:lnTo>
                  <a:lnTo>
                    <a:pt x="2585" y="596"/>
                  </a:lnTo>
                  <a:lnTo>
                    <a:pt x="2623" y="590"/>
                  </a:lnTo>
                  <a:lnTo>
                    <a:pt x="2661" y="585"/>
                  </a:lnTo>
                  <a:lnTo>
                    <a:pt x="2699" y="581"/>
                  </a:lnTo>
                  <a:lnTo>
                    <a:pt x="2738" y="578"/>
                  </a:lnTo>
                  <a:lnTo>
                    <a:pt x="2776" y="575"/>
                  </a:lnTo>
                  <a:lnTo>
                    <a:pt x="2814" y="574"/>
                  </a:lnTo>
                  <a:lnTo>
                    <a:pt x="2854" y="573"/>
                  </a:lnTo>
                  <a:lnTo>
                    <a:pt x="2892" y="574"/>
                  </a:lnTo>
                  <a:lnTo>
                    <a:pt x="2930" y="575"/>
                  </a:lnTo>
                  <a:lnTo>
                    <a:pt x="2970" y="578"/>
                  </a:lnTo>
                  <a:lnTo>
                    <a:pt x="3008" y="581"/>
                  </a:lnTo>
                  <a:lnTo>
                    <a:pt x="3046" y="585"/>
                  </a:lnTo>
                  <a:lnTo>
                    <a:pt x="3084" y="590"/>
                  </a:lnTo>
                  <a:lnTo>
                    <a:pt x="3121" y="596"/>
                  </a:lnTo>
                  <a:lnTo>
                    <a:pt x="3160" y="604"/>
                  </a:lnTo>
                  <a:lnTo>
                    <a:pt x="3197" y="612"/>
                  </a:lnTo>
                  <a:lnTo>
                    <a:pt x="3233" y="621"/>
                  </a:lnTo>
                  <a:lnTo>
                    <a:pt x="3271" y="630"/>
                  </a:lnTo>
                  <a:lnTo>
                    <a:pt x="3307" y="641"/>
                  </a:lnTo>
                  <a:lnTo>
                    <a:pt x="3343" y="652"/>
                  </a:lnTo>
                  <a:lnTo>
                    <a:pt x="3379" y="664"/>
                  </a:lnTo>
                  <a:lnTo>
                    <a:pt x="3414" y="677"/>
                  </a:lnTo>
                  <a:lnTo>
                    <a:pt x="3449" y="691"/>
                  </a:lnTo>
                  <a:lnTo>
                    <a:pt x="3485" y="707"/>
                  </a:lnTo>
                  <a:lnTo>
                    <a:pt x="3519" y="723"/>
                  </a:lnTo>
                  <a:lnTo>
                    <a:pt x="3554" y="739"/>
                  </a:lnTo>
                  <a:lnTo>
                    <a:pt x="3587" y="757"/>
                  </a:lnTo>
                  <a:lnTo>
                    <a:pt x="3620" y="775"/>
                  </a:lnTo>
                  <a:lnTo>
                    <a:pt x="3653" y="794"/>
                  </a:lnTo>
                  <a:lnTo>
                    <a:pt x="3686" y="815"/>
                  </a:lnTo>
                  <a:lnTo>
                    <a:pt x="3717" y="835"/>
                  </a:lnTo>
                  <a:lnTo>
                    <a:pt x="3749" y="856"/>
                  </a:lnTo>
                  <a:lnTo>
                    <a:pt x="3780" y="879"/>
                  </a:lnTo>
                  <a:lnTo>
                    <a:pt x="3811" y="902"/>
                  </a:lnTo>
                  <a:lnTo>
                    <a:pt x="3840" y="926"/>
                  </a:lnTo>
                  <a:lnTo>
                    <a:pt x="3870" y="951"/>
                  </a:lnTo>
                  <a:lnTo>
                    <a:pt x="3899" y="976"/>
                  </a:lnTo>
                  <a:lnTo>
                    <a:pt x="3927" y="1002"/>
                  </a:lnTo>
                  <a:lnTo>
                    <a:pt x="3955" y="1030"/>
                  </a:lnTo>
                  <a:lnTo>
                    <a:pt x="3982" y="1058"/>
                  </a:lnTo>
                  <a:lnTo>
                    <a:pt x="4008" y="1086"/>
                  </a:lnTo>
                  <a:lnTo>
                    <a:pt x="4034" y="1114"/>
                  </a:lnTo>
                  <a:lnTo>
                    <a:pt x="4058" y="1144"/>
                  </a:lnTo>
                  <a:lnTo>
                    <a:pt x="4083" y="1174"/>
                  </a:lnTo>
                  <a:lnTo>
                    <a:pt x="4106" y="1204"/>
                  </a:lnTo>
                  <a:lnTo>
                    <a:pt x="4128" y="1236"/>
                  </a:lnTo>
                  <a:lnTo>
                    <a:pt x="4150" y="1267"/>
                  </a:lnTo>
                  <a:lnTo>
                    <a:pt x="4171" y="1299"/>
                  </a:lnTo>
                  <a:lnTo>
                    <a:pt x="4191" y="1332"/>
                  </a:lnTo>
                  <a:lnTo>
                    <a:pt x="4210" y="1365"/>
                  </a:lnTo>
                  <a:lnTo>
                    <a:pt x="4228" y="1398"/>
                  </a:lnTo>
                  <a:lnTo>
                    <a:pt x="4245" y="1432"/>
                  </a:lnTo>
                  <a:lnTo>
                    <a:pt x="4262" y="1466"/>
                  </a:lnTo>
                  <a:lnTo>
                    <a:pt x="4278" y="1500"/>
                  </a:lnTo>
                  <a:lnTo>
                    <a:pt x="4293" y="1535"/>
                  </a:lnTo>
                  <a:lnTo>
                    <a:pt x="4307" y="1570"/>
                  </a:lnTo>
                  <a:lnTo>
                    <a:pt x="4320" y="1605"/>
                  </a:lnTo>
                  <a:lnTo>
                    <a:pt x="4333" y="1642"/>
                  </a:lnTo>
                  <a:lnTo>
                    <a:pt x="4344" y="1678"/>
                  </a:lnTo>
                  <a:lnTo>
                    <a:pt x="4354" y="1714"/>
                  </a:lnTo>
                  <a:lnTo>
                    <a:pt x="4364" y="1751"/>
                  </a:lnTo>
                  <a:lnTo>
                    <a:pt x="4374" y="1788"/>
                  </a:lnTo>
                  <a:lnTo>
                    <a:pt x="4382" y="1825"/>
                  </a:lnTo>
                  <a:lnTo>
                    <a:pt x="4389" y="1863"/>
                  </a:lnTo>
                  <a:lnTo>
                    <a:pt x="4395" y="1901"/>
                  </a:lnTo>
                  <a:lnTo>
                    <a:pt x="4400" y="1938"/>
                  </a:lnTo>
                  <a:lnTo>
                    <a:pt x="4404" y="1977"/>
                  </a:lnTo>
                  <a:lnTo>
                    <a:pt x="4407" y="2015"/>
                  </a:lnTo>
                  <a:lnTo>
                    <a:pt x="4410" y="2054"/>
                  </a:lnTo>
                  <a:lnTo>
                    <a:pt x="4411" y="2092"/>
                  </a:lnTo>
                  <a:lnTo>
                    <a:pt x="4411" y="2131"/>
                  </a:lnTo>
                  <a:lnTo>
                    <a:pt x="4411" y="2170"/>
                  </a:lnTo>
                  <a:lnTo>
                    <a:pt x="4410" y="2209"/>
                  </a:lnTo>
                  <a:lnTo>
                    <a:pt x="4407" y="2247"/>
                  </a:lnTo>
                  <a:lnTo>
                    <a:pt x="4404" y="2286"/>
                  </a:lnTo>
                  <a:lnTo>
                    <a:pt x="4400" y="2324"/>
                  </a:lnTo>
                  <a:lnTo>
                    <a:pt x="4395" y="2362"/>
                  </a:lnTo>
                  <a:lnTo>
                    <a:pt x="4389" y="2400"/>
                  </a:lnTo>
                  <a:lnTo>
                    <a:pt x="4382" y="2437"/>
                  </a:lnTo>
                  <a:lnTo>
                    <a:pt x="4374" y="2475"/>
                  </a:lnTo>
                  <a:lnTo>
                    <a:pt x="4364" y="2511"/>
                  </a:lnTo>
                  <a:lnTo>
                    <a:pt x="4354" y="2548"/>
                  </a:lnTo>
                  <a:lnTo>
                    <a:pt x="4344" y="2585"/>
                  </a:lnTo>
                  <a:lnTo>
                    <a:pt x="4333" y="2621"/>
                  </a:lnTo>
                  <a:lnTo>
                    <a:pt x="4320" y="2656"/>
                  </a:lnTo>
                  <a:lnTo>
                    <a:pt x="4307" y="2693"/>
                  </a:lnTo>
                  <a:lnTo>
                    <a:pt x="4293" y="2727"/>
                  </a:lnTo>
                  <a:lnTo>
                    <a:pt x="4278" y="2763"/>
                  </a:lnTo>
                  <a:lnTo>
                    <a:pt x="4262" y="2797"/>
                  </a:lnTo>
                  <a:lnTo>
                    <a:pt x="4245" y="2831"/>
                  </a:lnTo>
                  <a:lnTo>
                    <a:pt x="4228" y="2864"/>
                  </a:lnTo>
                  <a:lnTo>
                    <a:pt x="4210" y="2898"/>
                  </a:lnTo>
                  <a:lnTo>
                    <a:pt x="4191" y="2931"/>
                  </a:lnTo>
                  <a:lnTo>
                    <a:pt x="4171" y="2963"/>
                  </a:lnTo>
                  <a:lnTo>
                    <a:pt x="4150" y="2996"/>
                  </a:lnTo>
                  <a:lnTo>
                    <a:pt x="4128" y="3027"/>
                  </a:lnTo>
                  <a:lnTo>
                    <a:pt x="4106" y="3057"/>
                  </a:lnTo>
                  <a:lnTo>
                    <a:pt x="4083" y="3089"/>
                  </a:lnTo>
                  <a:lnTo>
                    <a:pt x="4058" y="3118"/>
                  </a:lnTo>
                  <a:lnTo>
                    <a:pt x="4034" y="3148"/>
                  </a:lnTo>
                  <a:lnTo>
                    <a:pt x="4008" y="3177"/>
                  </a:lnTo>
                  <a:lnTo>
                    <a:pt x="3982" y="3205"/>
                  </a:lnTo>
                  <a:lnTo>
                    <a:pt x="3955" y="3233"/>
                  </a:lnTo>
                  <a:lnTo>
                    <a:pt x="3921" y="3265"/>
                  </a:lnTo>
                  <a:lnTo>
                    <a:pt x="3887" y="3297"/>
                  </a:lnTo>
                  <a:lnTo>
                    <a:pt x="4851" y="3297"/>
                  </a:lnTo>
                  <a:lnTo>
                    <a:pt x="4851" y="1007"/>
                  </a:lnTo>
                  <a:lnTo>
                    <a:pt x="4851" y="952"/>
                  </a:lnTo>
                  <a:lnTo>
                    <a:pt x="4851" y="688"/>
                  </a:lnTo>
                  <a:close/>
                  <a:moveTo>
                    <a:pt x="1723" y="2010"/>
                  </a:moveTo>
                  <a:lnTo>
                    <a:pt x="1723" y="2010"/>
                  </a:lnTo>
                  <a:lnTo>
                    <a:pt x="1766" y="1986"/>
                  </a:lnTo>
                  <a:lnTo>
                    <a:pt x="1809" y="1963"/>
                  </a:lnTo>
                  <a:lnTo>
                    <a:pt x="1854" y="1941"/>
                  </a:lnTo>
                  <a:lnTo>
                    <a:pt x="1897" y="1919"/>
                  </a:lnTo>
                  <a:lnTo>
                    <a:pt x="1942" y="1899"/>
                  </a:lnTo>
                  <a:lnTo>
                    <a:pt x="1986" y="1880"/>
                  </a:lnTo>
                  <a:lnTo>
                    <a:pt x="2031" y="1862"/>
                  </a:lnTo>
                  <a:lnTo>
                    <a:pt x="2075" y="1845"/>
                  </a:lnTo>
                  <a:lnTo>
                    <a:pt x="2120" y="1828"/>
                  </a:lnTo>
                  <a:lnTo>
                    <a:pt x="2166" y="1813"/>
                  </a:lnTo>
                  <a:lnTo>
                    <a:pt x="2210" y="1799"/>
                  </a:lnTo>
                  <a:lnTo>
                    <a:pt x="2256" y="1785"/>
                  </a:lnTo>
                  <a:lnTo>
                    <a:pt x="2301" y="1772"/>
                  </a:lnTo>
                  <a:lnTo>
                    <a:pt x="2347" y="1760"/>
                  </a:lnTo>
                  <a:lnTo>
                    <a:pt x="2439" y="1737"/>
                  </a:lnTo>
                  <a:lnTo>
                    <a:pt x="2411" y="1772"/>
                  </a:lnTo>
                  <a:lnTo>
                    <a:pt x="2386" y="1808"/>
                  </a:lnTo>
                  <a:lnTo>
                    <a:pt x="2361" y="1845"/>
                  </a:lnTo>
                  <a:lnTo>
                    <a:pt x="2337" y="1881"/>
                  </a:lnTo>
                  <a:lnTo>
                    <a:pt x="2313" y="1917"/>
                  </a:lnTo>
                  <a:lnTo>
                    <a:pt x="2291" y="1954"/>
                  </a:lnTo>
                  <a:lnTo>
                    <a:pt x="2270" y="1990"/>
                  </a:lnTo>
                  <a:lnTo>
                    <a:pt x="2250" y="2027"/>
                  </a:lnTo>
                  <a:lnTo>
                    <a:pt x="2231" y="2064"/>
                  </a:lnTo>
                  <a:lnTo>
                    <a:pt x="2212" y="2101"/>
                  </a:lnTo>
                  <a:lnTo>
                    <a:pt x="2194" y="2138"/>
                  </a:lnTo>
                  <a:lnTo>
                    <a:pt x="2178" y="2176"/>
                  </a:lnTo>
                  <a:lnTo>
                    <a:pt x="2163" y="2213"/>
                  </a:lnTo>
                  <a:lnTo>
                    <a:pt x="2148" y="2251"/>
                  </a:lnTo>
                  <a:lnTo>
                    <a:pt x="2134" y="2288"/>
                  </a:lnTo>
                  <a:lnTo>
                    <a:pt x="2121" y="2326"/>
                  </a:lnTo>
                  <a:lnTo>
                    <a:pt x="2109" y="2364"/>
                  </a:lnTo>
                  <a:lnTo>
                    <a:pt x="2098" y="2402"/>
                  </a:lnTo>
                  <a:lnTo>
                    <a:pt x="2087" y="2440"/>
                  </a:lnTo>
                  <a:lnTo>
                    <a:pt x="2078" y="2479"/>
                  </a:lnTo>
                  <a:lnTo>
                    <a:pt x="2070" y="2517"/>
                  </a:lnTo>
                  <a:lnTo>
                    <a:pt x="2062" y="2555"/>
                  </a:lnTo>
                  <a:lnTo>
                    <a:pt x="2055" y="2594"/>
                  </a:lnTo>
                  <a:lnTo>
                    <a:pt x="2050" y="2633"/>
                  </a:lnTo>
                  <a:lnTo>
                    <a:pt x="2044" y="2672"/>
                  </a:lnTo>
                  <a:lnTo>
                    <a:pt x="2040" y="2711"/>
                  </a:lnTo>
                  <a:lnTo>
                    <a:pt x="2037" y="2750"/>
                  </a:lnTo>
                  <a:lnTo>
                    <a:pt x="2034" y="2790"/>
                  </a:lnTo>
                  <a:lnTo>
                    <a:pt x="2032" y="2829"/>
                  </a:lnTo>
                  <a:lnTo>
                    <a:pt x="2031" y="2869"/>
                  </a:lnTo>
                  <a:lnTo>
                    <a:pt x="2031" y="2908"/>
                  </a:lnTo>
                  <a:lnTo>
                    <a:pt x="2032" y="2947"/>
                  </a:lnTo>
                  <a:lnTo>
                    <a:pt x="1992" y="2905"/>
                  </a:lnTo>
                  <a:lnTo>
                    <a:pt x="1974" y="2883"/>
                  </a:lnTo>
                  <a:lnTo>
                    <a:pt x="1956" y="2860"/>
                  </a:lnTo>
                  <a:lnTo>
                    <a:pt x="1938" y="2837"/>
                  </a:lnTo>
                  <a:lnTo>
                    <a:pt x="1920" y="2815"/>
                  </a:lnTo>
                  <a:lnTo>
                    <a:pt x="1904" y="2791"/>
                  </a:lnTo>
                  <a:lnTo>
                    <a:pt x="1888" y="2767"/>
                  </a:lnTo>
                  <a:lnTo>
                    <a:pt x="1873" y="2742"/>
                  </a:lnTo>
                  <a:lnTo>
                    <a:pt x="1858" y="2717"/>
                  </a:lnTo>
                  <a:lnTo>
                    <a:pt x="1844" y="2692"/>
                  </a:lnTo>
                  <a:lnTo>
                    <a:pt x="1830" y="2666"/>
                  </a:lnTo>
                  <a:lnTo>
                    <a:pt x="1816" y="2639"/>
                  </a:lnTo>
                  <a:lnTo>
                    <a:pt x="1804" y="2612"/>
                  </a:lnTo>
                  <a:lnTo>
                    <a:pt x="1793" y="2584"/>
                  </a:lnTo>
                  <a:lnTo>
                    <a:pt x="1782" y="2555"/>
                  </a:lnTo>
                  <a:lnTo>
                    <a:pt x="1772" y="2527"/>
                  </a:lnTo>
                  <a:lnTo>
                    <a:pt x="1763" y="2498"/>
                  </a:lnTo>
                  <a:lnTo>
                    <a:pt x="1754" y="2468"/>
                  </a:lnTo>
                  <a:lnTo>
                    <a:pt x="1747" y="2436"/>
                  </a:lnTo>
                  <a:lnTo>
                    <a:pt x="1740" y="2405"/>
                  </a:lnTo>
                  <a:lnTo>
                    <a:pt x="1734" y="2373"/>
                  </a:lnTo>
                  <a:lnTo>
                    <a:pt x="1728" y="2340"/>
                  </a:lnTo>
                  <a:lnTo>
                    <a:pt x="1724" y="2306"/>
                  </a:lnTo>
                  <a:lnTo>
                    <a:pt x="1721" y="2272"/>
                  </a:lnTo>
                  <a:lnTo>
                    <a:pt x="1717" y="2237"/>
                  </a:lnTo>
                  <a:lnTo>
                    <a:pt x="1716" y="2201"/>
                  </a:lnTo>
                  <a:lnTo>
                    <a:pt x="1715" y="2165"/>
                  </a:lnTo>
                  <a:lnTo>
                    <a:pt x="1715" y="2127"/>
                  </a:lnTo>
                  <a:lnTo>
                    <a:pt x="1716" y="2089"/>
                  </a:lnTo>
                  <a:lnTo>
                    <a:pt x="1720" y="2050"/>
                  </a:lnTo>
                  <a:lnTo>
                    <a:pt x="1723" y="2010"/>
                  </a:lnTo>
                  <a:close/>
                  <a:moveTo>
                    <a:pt x="2160" y="3055"/>
                  </a:moveTo>
                  <a:lnTo>
                    <a:pt x="2160" y="3055"/>
                  </a:lnTo>
                  <a:lnTo>
                    <a:pt x="2160" y="3005"/>
                  </a:lnTo>
                  <a:lnTo>
                    <a:pt x="2162" y="2955"/>
                  </a:lnTo>
                  <a:lnTo>
                    <a:pt x="2165" y="2907"/>
                  </a:lnTo>
                  <a:lnTo>
                    <a:pt x="2168" y="2858"/>
                  </a:lnTo>
                  <a:lnTo>
                    <a:pt x="2173" y="2810"/>
                  </a:lnTo>
                  <a:lnTo>
                    <a:pt x="2179" y="2761"/>
                  </a:lnTo>
                  <a:lnTo>
                    <a:pt x="2185" y="2714"/>
                  </a:lnTo>
                  <a:lnTo>
                    <a:pt x="2193" y="2667"/>
                  </a:lnTo>
                  <a:lnTo>
                    <a:pt x="2201" y="2620"/>
                  </a:lnTo>
                  <a:lnTo>
                    <a:pt x="2210" y="2574"/>
                  </a:lnTo>
                  <a:lnTo>
                    <a:pt x="2220" y="2527"/>
                  </a:lnTo>
                  <a:lnTo>
                    <a:pt x="2232" y="2481"/>
                  </a:lnTo>
                  <a:lnTo>
                    <a:pt x="2243" y="2434"/>
                  </a:lnTo>
                  <a:lnTo>
                    <a:pt x="2255" y="2389"/>
                  </a:lnTo>
                  <a:lnTo>
                    <a:pt x="2280" y="2298"/>
                  </a:lnTo>
                  <a:lnTo>
                    <a:pt x="2298" y="2339"/>
                  </a:lnTo>
                  <a:lnTo>
                    <a:pt x="2316" y="2380"/>
                  </a:lnTo>
                  <a:lnTo>
                    <a:pt x="2335" y="2419"/>
                  </a:lnTo>
                  <a:lnTo>
                    <a:pt x="2355" y="2459"/>
                  </a:lnTo>
                  <a:lnTo>
                    <a:pt x="2374" y="2497"/>
                  </a:lnTo>
                  <a:lnTo>
                    <a:pt x="2395" y="2534"/>
                  </a:lnTo>
                  <a:lnTo>
                    <a:pt x="2416" y="2571"/>
                  </a:lnTo>
                  <a:lnTo>
                    <a:pt x="2438" y="2607"/>
                  </a:lnTo>
                  <a:lnTo>
                    <a:pt x="2460" y="2642"/>
                  </a:lnTo>
                  <a:lnTo>
                    <a:pt x="2483" y="2677"/>
                  </a:lnTo>
                  <a:lnTo>
                    <a:pt x="2506" y="2710"/>
                  </a:lnTo>
                  <a:lnTo>
                    <a:pt x="2530" y="2743"/>
                  </a:lnTo>
                  <a:lnTo>
                    <a:pt x="2556" y="2776"/>
                  </a:lnTo>
                  <a:lnTo>
                    <a:pt x="2581" y="2807"/>
                  </a:lnTo>
                  <a:lnTo>
                    <a:pt x="2606" y="2838"/>
                  </a:lnTo>
                  <a:lnTo>
                    <a:pt x="2632" y="2868"/>
                  </a:lnTo>
                  <a:lnTo>
                    <a:pt x="2660" y="2897"/>
                  </a:lnTo>
                  <a:lnTo>
                    <a:pt x="2687" y="2926"/>
                  </a:lnTo>
                  <a:lnTo>
                    <a:pt x="2715" y="2954"/>
                  </a:lnTo>
                  <a:lnTo>
                    <a:pt x="2744" y="2982"/>
                  </a:lnTo>
                  <a:lnTo>
                    <a:pt x="2772" y="3008"/>
                  </a:lnTo>
                  <a:lnTo>
                    <a:pt x="2802" y="3034"/>
                  </a:lnTo>
                  <a:lnTo>
                    <a:pt x="2832" y="3059"/>
                  </a:lnTo>
                  <a:lnTo>
                    <a:pt x="2863" y="3084"/>
                  </a:lnTo>
                  <a:lnTo>
                    <a:pt x="2894" y="3108"/>
                  </a:lnTo>
                  <a:lnTo>
                    <a:pt x="2925" y="3131"/>
                  </a:lnTo>
                  <a:lnTo>
                    <a:pt x="2958" y="3153"/>
                  </a:lnTo>
                  <a:lnTo>
                    <a:pt x="2990" y="3176"/>
                  </a:lnTo>
                  <a:lnTo>
                    <a:pt x="3023" y="3197"/>
                  </a:lnTo>
                  <a:lnTo>
                    <a:pt x="3057" y="3217"/>
                  </a:lnTo>
                  <a:lnTo>
                    <a:pt x="3091" y="3237"/>
                  </a:lnTo>
                  <a:lnTo>
                    <a:pt x="3126" y="3256"/>
                  </a:lnTo>
                  <a:lnTo>
                    <a:pt x="3070" y="3268"/>
                  </a:lnTo>
                  <a:lnTo>
                    <a:pt x="3041" y="3273"/>
                  </a:lnTo>
                  <a:lnTo>
                    <a:pt x="3013" y="3279"/>
                  </a:lnTo>
                  <a:lnTo>
                    <a:pt x="2984" y="3283"/>
                  </a:lnTo>
                  <a:lnTo>
                    <a:pt x="2956" y="3286"/>
                  </a:lnTo>
                  <a:lnTo>
                    <a:pt x="2926" y="3289"/>
                  </a:lnTo>
                  <a:lnTo>
                    <a:pt x="2898" y="3290"/>
                  </a:lnTo>
                  <a:lnTo>
                    <a:pt x="2869" y="3292"/>
                  </a:lnTo>
                  <a:lnTo>
                    <a:pt x="2840" y="3292"/>
                  </a:lnTo>
                  <a:lnTo>
                    <a:pt x="2810" y="3291"/>
                  </a:lnTo>
                  <a:lnTo>
                    <a:pt x="2781" y="3290"/>
                  </a:lnTo>
                  <a:lnTo>
                    <a:pt x="2752" y="3288"/>
                  </a:lnTo>
                  <a:lnTo>
                    <a:pt x="2722" y="3285"/>
                  </a:lnTo>
                  <a:lnTo>
                    <a:pt x="2692" y="3281"/>
                  </a:lnTo>
                  <a:lnTo>
                    <a:pt x="2663" y="3276"/>
                  </a:lnTo>
                  <a:lnTo>
                    <a:pt x="2632" y="3270"/>
                  </a:lnTo>
                  <a:lnTo>
                    <a:pt x="2602" y="3263"/>
                  </a:lnTo>
                  <a:lnTo>
                    <a:pt x="2572" y="3256"/>
                  </a:lnTo>
                  <a:lnTo>
                    <a:pt x="2541" y="3247"/>
                  </a:lnTo>
                  <a:lnTo>
                    <a:pt x="2510" y="3238"/>
                  </a:lnTo>
                  <a:lnTo>
                    <a:pt x="2479" y="3227"/>
                  </a:lnTo>
                  <a:lnTo>
                    <a:pt x="2448" y="3215"/>
                  </a:lnTo>
                  <a:lnTo>
                    <a:pt x="2417" y="3202"/>
                  </a:lnTo>
                  <a:lnTo>
                    <a:pt x="2385" y="3188"/>
                  </a:lnTo>
                  <a:lnTo>
                    <a:pt x="2354" y="3172"/>
                  </a:lnTo>
                  <a:lnTo>
                    <a:pt x="2321" y="3156"/>
                  </a:lnTo>
                  <a:lnTo>
                    <a:pt x="2290" y="3138"/>
                  </a:lnTo>
                  <a:lnTo>
                    <a:pt x="2258" y="3120"/>
                  </a:lnTo>
                  <a:lnTo>
                    <a:pt x="2225" y="3100"/>
                  </a:lnTo>
                  <a:lnTo>
                    <a:pt x="2192" y="3078"/>
                  </a:lnTo>
                  <a:lnTo>
                    <a:pt x="2160" y="3055"/>
                  </a:lnTo>
                  <a:close/>
                  <a:moveTo>
                    <a:pt x="3283" y="3199"/>
                  </a:moveTo>
                  <a:lnTo>
                    <a:pt x="3283" y="3199"/>
                  </a:lnTo>
                  <a:lnTo>
                    <a:pt x="3240" y="3173"/>
                  </a:lnTo>
                  <a:lnTo>
                    <a:pt x="3198" y="3147"/>
                  </a:lnTo>
                  <a:lnTo>
                    <a:pt x="3158" y="3121"/>
                  </a:lnTo>
                  <a:lnTo>
                    <a:pt x="3117" y="3093"/>
                  </a:lnTo>
                  <a:lnTo>
                    <a:pt x="3078" y="3064"/>
                  </a:lnTo>
                  <a:lnTo>
                    <a:pt x="3038" y="3036"/>
                  </a:lnTo>
                  <a:lnTo>
                    <a:pt x="3001" y="3006"/>
                  </a:lnTo>
                  <a:lnTo>
                    <a:pt x="2964" y="2976"/>
                  </a:lnTo>
                  <a:lnTo>
                    <a:pt x="2927" y="2945"/>
                  </a:lnTo>
                  <a:lnTo>
                    <a:pt x="2891" y="2914"/>
                  </a:lnTo>
                  <a:lnTo>
                    <a:pt x="2857" y="2882"/>
                  </a:lnTo>
                  <a:lnTo>
                    <a:pt x="2821" y="2849"/>
                  </a:lnTo>
                  <a:lnTo>
                    <a:pt x="2787" y="2817"/>
                  </a:lnTo>
                  <a:lnTo>
                    <a:pt x="2754" y="2784"/>
                  </a:lnTo>
                  <a:lnTo>
                    <a:pt x="2688" y="2716"/>
                  </a:lnTo>
                  <a:lnTo>
                    <a:pt x="2732" y="2721"/>
                  </a:lnTo>
                  <a:lnTo>
                    <a:pt x="2777" y="2725"/>
                  </a:lnTo>
                  <a:lnTo>
                    <a:pt x="2820" y="2729"/>
                  </a:lnTo>
                  <a:lnTo>
                    <a:pt x="2864" y="2732"/>
                  </a:lnTo>
                  <a:lnTo>
                    <a:pt x="2907" y="2733"/>
                  </a:lnTo>
                  <a:lnTo>
                    <a:pt x="2950" y="2734"/>
                  </a:lnTo>
                  <a:lnTo>
                    <a:pt x="2992" y="2734"/>
                  </a:lnTo>
                  <a:lnTo>
                    <a:pt x="3034" y="2734"/>
                  </a:lnTo>
                  <a:lnTo>
                    <a:pt x="3076" y="2732"/>
                  </a:lnTo>
                  <a:lnTo>
                    <a:pt x="3117" y="2729"/>
                  </a:lnTo>
                  <a:lnTo>
                    <a:pt x="3158" y="2726"/>
                  </a:lnTo>
                  <a:lnTo>
                    <a:pt x="3199" y="2721"/>
                  </a:lnTo>
                  <a:lnTo>
                    <a:pt x="3238" y="2716"/>
                  </a:lnTo>
                  <a:lnTo>
                    <a:pt x="3279" y="2710"/>
                  </a:lnTo>
                  <a:lnTo>
                    <a:pt x="3318" y="2704"/>
                  </a:lnTo>
                  <a:lnTo>
                    <a:pt x="3358" y="2696"/>
                  </a:lnTo>
                  <a:lnTo>
                    <a:pt x="3396" y="2687"/>
                  </a:lnTo>
                  <a:lnTo>
                    <a:pt x="3435" y="2678"/>
                  </a:lnTo>
                  <a:lnTo>
                    <a:pt x="3473" y="2668"/>
                  </a:lnTo>
                  <a:lnTo>
                    <a:pt x="3511" y="2656"/>
                  </a:lnTo>
                  <a:lnTo>
                    <a:pt x="3548" y="2644"/>
                  </a:lnTo>
                  <a:lnTo>
                    <a:pt x="3586" y="2632"/>
                  </a:lnTo>
                  <a:lnTo>
                    <a:pt x="3623" y="2619"/>
                  </a:lnTo>
                  <a:lnTo>
                    <a:pt x="3660" y="2604"/>
                  </a:lnTo>
                  <a:lnTo>
                    <a:pt x="3696" y="2590"/>
                  </a:lnTo>
                  <a:lnTo>
                    <a:pt x="3731" y="2574"/>
                  </a:lnTo>
                  <a:lnTo>
                    <a:pt x="3768" y="2558"/>
                  </a:lnTo>
                  <a:lnTo>
                    <a:pt x="3803" y="2539"/>
                  </a:lnTo>
                  <a:lnTo>
                    <a:pt x="3837" y="2521"/>
                  </a:lnTo>
                  <a:lnTo>
                    <a:pt x="3873" y="2503"/>
                  </a:lnTo>
                  <a:lnTo>
                    <a:pt x="3907" y="2483"/>
                  </a:lnTo>
                  <a:lnTo>
                    <a:pt x="3940" y="2463"/>
                  </a:lnTo>
                  <a:lnTo>
                    <a:pt x="3923" y="2517"/>
                  </a:lnTo>
                  <a:lnTo>
                    <a:pt x="3913" y="2544"/>
                  </a:lnTo>
                  <a:lnTo>
                    <a:pt x="3903" y="2572"/>
                  </a:lnTo>
                  <a:lnTo>
                    <a:pt x="3892" y="2598"/>
                  </a:lnTo>
                  <a:lnTo>
                    <a:pt x="3881" y="2625"/>
                  </a:lnTo>
                  <a:lnTo>
                    <a:pt x="3869" y="2651"/>
                  </a:lnTo>
                  <a:lnTo>
                    <a:pt x="3855" y="2677"/>
                  </a:lnTo>
                  <a:lnTo>
                    <a:pt x="3842" y="2703"/>
                  </a:lnTo>
                  <a:lnTo>
                    <a:pt x="3828" y="2728"/>
                  </a:lnTo>
                  <a:lnTo>
                    <a:pt x="3813" y="2753"/>
                  </a:lnTo>
                  <a:lnTo>
                    <a:pt x="3797" y="2778"/>
                  </a:lnTo>
                  <a:lnTo>
                    <a:pt x="3781" y="2803"/>
                  </a:lnTo>
                  <a:lnTo>
                    <a:pt x="3764" y="2827"/>
                  </a:lnTo>
                  <a:lnTo>
                    <a:pt x="3745" y="2850"/>
                  </a:lnTo>
                  <a:lnTo>
                    <a:pt x="3726" y="2875"/>
                  </a:lnTo>
                  <a:lnTo>
                    <a:pt x="3706" y="2898"/>
                  </a:lnTo>
                  <a:lnTo>
                    <a:pt x="3685" y="2920"/>
                  </a:lnTo>
                  <a:lnTo>
                    <a:pt x="3664" y="2943"/>
                  </a:lnTo>
                  <a:lnTo>
                    <a:pt x="3640" y="2964"/>
                  </a:lnTo>
                  <a:lnTo>
                    <a:pt x="3617" y="2987"/>
                  </a:lnTo>
                  <a:lnTo>
                    <a:pt x="3592" y="3008"/>
                  </a:lnTo>
                  <a:lnTo>
                    <a:pt x="3566" y="3029"/>
                  </a:lnTo>
                  <a:lnTo>
                    <a:pt x="3539" y="3049"/>
                  </a:lnTo>
                  <a:lnTo>
                    <a:pt x="3511" y="3069"/>
                  </a:lnTo>
                  <a:lnTo>
                    <a:pt x="3482" y="3090"/>
                  </a:lnTo>
                  <a:lnTo>
                    <a:pt x="3452" y="3109"/>
                  </a:lnTo>
                  <a:lnTo>
                    <a:pt x="3420" y="3128"/>
                  </a:lnTo>
                  <a:lnTo>
                    <a:pt x="3388" y="3146"/>
                  </a:lnTo>
                  <a:lnTo>
                    <a:pt x="3355" y="3164"/>
                  </a:lnTo>
                  <a:lnTo>
                    <a:pt x="3319" y="3182"/>
                  </a:lnTo>
                  <a:lnTo>
                    <a:pt x="3283" y="3199"/>
                  </a:lnTo>
                  <a:close/>
                  <a:moveTo>
                    <a:pt x="3970" y="2298"/>
                  </a:moveTo>
                  <a:lnTo>
                    <a:pt x="3970" y="2298"/>
                  </a:lnTo>
                  <a:lnTo>
                    <a:pt x="3926" y="2322"/>
                  </a:lnTo>
                  <a:lnTo>
                    <a:pt x="3883" y="2345"/>
                  </a:lnTo>
                  <a:lnTo>
                    <a:pt x="3839" y="2368"/>
                  </a:lnTo>
                  <a:lnTo>
                    <a:pt x="3795" y="2389"/>
                  </a:lnTo>
                  <a:lnTo>
                    <a:pt x="3750" y="2409"/>
                  </a:lnTo>
                  <a:lnTo>
                    <a:pt x="3706" y="2428"/>
                  </a:lnTo>
                  <a:lnTo>
                    <a:pt x="3662" y="2445"/>
                  </a:lnTo>
                  <a:lnTo>
                    <a:pt x="3617" y="2463"/>
                  </a:lnTo>
                  <a:lnTo>
                    <a:pt x="3572" y="2479"/>
                  </a:lnTo>
                  <a:lnTo>
                    <a:pt x="3527" y="2495"/>
                  </a:lnTo>
                  <a:lnTo>
                    <a:pt x="3482" y="2509"/>
                  </a:lnTo>
                  <a:lnTo>
                    <a:pt x="3436" y="2523"/>
                  </a:lnTo>
                  <a:lnTo>
                    <a:pt x="3391" y="2536"/>
                  </a:lnTo>
                  <a:lnTo>
                    <a:pt x="3345" y="2548"/>
                  </a:lnTo>
                  <a:lnTo>
                    <a:pt x="3254" y="2572"/>
                  </a:lnTo>
                  <a:lnTo>
                    <a:pt x="3281" y="2536"/>
                  </a:lnTo>
                  <a:lnTo>
                    <a:pt x="3306" y="2500"/>
                  </a:lnTo>
                  <a:lnTo>
                    <a:pt x="3331" y="2464"/>
                  </a:lnTo>
                  <a:lnTo>
                    <a:pt x="3356" y="2427"/>
                  </a:lnTo>
                  <a:lnTo>
                    <a:pt x="3379" y="2391"/>
                  </a:lnTo>
                  <a:lnTo>
                    <a:pt x="3401" y="2355"/>
                  </a:lnTo>
                  <a:lnTo>
                    <a:pt x="3422" y="2318"/>
                  </a:lnTo>
                  <a:lnTo>
                    <a:pt x="3442" y="2281"/>
                  </a:lnTo>
                  <a:lnTo>
                    <a:pt x="3462" y="2244"/>
                  </a:lnTo>
                  <a:lnTo>
                    <a:pt x="3480" y="2207"/>
                  </a:lnTo>
                  <a:lnTo>
                    <a:pt x="3497" y="2170"/>
                  </a:lnTo>
                  <a:lnTo>
                    <a:pt x="3514" y="2132"/>
                  </a:lnTo>
                  <a:lnTo>
                    <a:pt x="3529" y="2095"/>
                  </a:lnTo>
                  <a:lnTo>
                    <a:pt x="3544" y="2058"/>
                  </a:lnTo>
                  <a:lnTo>
                    <a:pt x="3559" y="2019"/>
                  </a:lnTo>
                  <a:lnTo>
                    <a:pt x="3571" y="1982"/>
                  </a:lnTo>
                  <a:lnTo>
                    <a:pt x="3583" y="1944"/>
                  </a:lnTo>
                  <a:lnTo>
                    <a:pt x="3594" y="1906"/>
                  </a:lnTo>
                  <a:lnTo>
                    <a:pt x="3604" y="1868"/>
                  </a:lnTo>
                  <a:lnTo>
                    <a:pt x="3614" y="1829"/>
                  </a:lnTo>
                  <a:lnTo>
                    <a:pt x="3622" y="1791"/>
                  </a:lnTo>
                  <a:lnTo>
                    <a:pt x="3630" y="1753"/>
                  </a:lnTo>
                  <a:lnTo>
                    <a:pt x="3636" y="1713"/>
                  </a:lnTo>
                  <a:lnTo>
                    <a:pt x="3642" y="1675"/>
                  </a:lnTo>
                  <a:lnTo>
                    <a:pt x="3647" y="1636"/>
                  </a:lnTo>
                  <a:lnTo>
                    <a:pt x="3652" y="1597"/>
                  </a:lnTo>
                  <a:lnTo>
                    <a:pt x="3656" y="1558"/>
                  </a:lnTo>
                  <a:lnTo>
                    <a:pt x="3659" y="1518"/>
                  </a:lnTo>
                  <a:lnTo>
                    <a:pt x="3661" y="1479"/>
                  </a:lnTo>
                  <a:lnTo>
                    <a:pt x="3662" y="1440"/>
                  </a:lnTo>
                  <a:lnTo>
                    <a:pt x="3662" y="1400"/>
                  </a:lnTo>
                  <a:lnTo>
                    <a:pt x="3661" y="1361"/>
                  </a:lnTo>
                  <a:lnTo>
                    <a:pt x="3700" y="1403"/>
                  </a:lnTo>
                  <a:lnTo>
                    <a:pt x="3718" y="1426"/>
                  </a:lnTo>
                  <a:lnTo>
                    <a:pt x="3736" y="1448"/>
                  </a:lnTo>
                  <a:lnTo>
                    <a:pt x="3754" y="1470"/>
                  </a:lnTo>
                  <a:lnTo>
                    <a:pt x="3772" y="1493"/>
                  </a:lnTo>
                  <a:lnTo>
                    <a:pt x="3788" y="1516"/>
                  </a:lnTo>
                  <a:lnTo>
                    <a:pt x="3804" y="1541"/>
                  </a:lnTo>
                  <a:lnTo>
                    <a:pt x="3819" y="1566"/>
                  </a:lnTo>
                  <a:lnTo>
                    <a:pt x="3834" y="1590"/>
                  </a:lnTo>
                  <a:lnTo>
                    <a:pt x="3848" y="1616"/>
                  </a:lnTo>
                  <a:lnTo>
                    <a:pt x="3863" y="1643"/>
                  </a:lnTo>
                  <a:lnTo>
                    <a:pt x="3876" y="1669"/>
                  </a:lnTo>
                  <a:lnTo>
                    <a:pt x="3888" y="1696"/>
                  </a:lnTo>
                  <a:lnTo>
                    <a:pt x="3899" y="1723"/>
                  </a:lnTo>
                  <a:lnTo>
                    <a:pt x="3910" y="1752"/>
                  </a:lnTo>
                  <a:lnTo>
                    <a:pt x="3920" y="1781"/>
                  </a:lnTo>
                  <a:lnTo>
                    <a:pt x="3929" y="1810"/>
                  </a:lnTo>
                  <a:lnTo>
                    <a:pt x="3938" y="1841"/>
                  </a:lnTo>
                  <a:lnTo>
                    <a:pt x="3945" y="1872"/>
                  </a:lnTo>
                  <a:lnTo>
                    <a:pt x="3952" y="1903"/>
                  </a:lnTo>
                  <a:lnTo>
                    <a:pt x="3958" y="1935"/>
                  </a:lnTo>
                  <a:lnTo>
                    <a:pt x="3965" y="1968"/>
                  </a:lnTo>
                  <a:lnTo>
                    <a:pt x="3969" y="2001"/>
                  </a:lnTo>
                  <a:lnTo>
                    <a:pt x="3972" y="2035"/>
                  </a:lnTo>
                  <a:lnTo>
                    <a:pt x="3975" y="2071"/>
                  </a:lnTo>
                  <a:lnTo>
                    <a:pt x="3976" y="2107"/>
                  </a:lnTo>
                  <a:lnTo>
                    <a:pt x="3977" y="2143"/>
                  </a:lnTo>
                  <a:lnTo>
                    <a:pt x="3977" y="2181"/>
                  </a:lnTo>
                  <a:lnTo>
                    <a:pt x="3976" y="2219"/>
                  </a:lnTo>
                  <a:lnTo>
                    <a:pt x="3973" y="2258"/>
                  </a:lnTo>
                  <a:lnTo>
                    <a:pt x="3970" y="2298"/>
                  </a:lnTo>
                  <a:close/>
                  <a:moveTo>
                    <a:pt x="3532" y="1253"/>
                  </a:moveTo>
                  <a:lnTo>
                    <a:pt x="3532" y="1253"/>
                  </a:lnTo>
                  <a:lnTo>
                    <a:pt x="3532" y="1303"/>
                  </a:lnTo>
                  <a:lnTo>
                    <a:pt x="3530" y="1352"/>
                  </a:lnTo>
                  <a:lnTo>
                    <a:pt x="3527" y="1401"/>
                  </a:lnTo>
                  <a:lnTo>
                    <a:pt x="3524" y="1450"/>
                  </a:lnTo>
                  <a:lnTo>
                    <a:pt x="3519" y="1498"/>
                  </a:lnTo>
                  <a:lnTo>
                    <a:pt x="3513" y="1546"/>
                  </a:lnTo>
                  <a:lnTo>
                    <a:pt x="3507" y="1594"/>
                  </a:lnTo>
                  <a:lnTo>
                    <a:pt x="3499" y="1641"/>
                  </a:lnTo>
                  <a:lnTo>
                    <a:pt x="3491" y="1688"/>
                  </a:lnTo>
                  <a:lnTo>
                    <a:pt x="3482" y="1735"/>
                  </a:lnTo>
                  <a:lnTo>
                    <a:pt x="3472" y="1781"/>
                  </a:lnTo>
                  <a:lnTo>
                    <a:pt x="3461" y="1827"/>
                  </a:lnTo>
                  <a:lnTo>
                    <a:pt x="3449" y="1874"/>
                  </a:lnTo>
                  <a:lnTo>
                    <a:pt x="3437" y="1919"/>
                  </a:lnTo>
                  <a:lnTo>
                    <a:pt x="3412" y="2010"/>
                  </a:lnTo>
                  <a:lnTo>
                    <a:pt x="3394" y="1969"/>
                  </a:lnTo>
                  <a:lnTo>
                    <a:pt x="3376" y="1928"/>
                  </a:lnTo>
                  <a:lnTo>
                    <a:pt x="3358" y="1889"/>
                  </a:lnTo>
                  <a:lnTo>
                    <a:pt x="3337" y="1850"/>
                  </a:lnTo>
                  <a:lnTo>
                    <a:pt x="3318" y="1811"/>
                  </a:lnTo>
                  <a:lnTo>
                    <a:pt x="3297" y="1774"/>
                  </a:lnTo>
                  <a:lnTo>
                    <a:pt x="3276" y="1738"/>
                  </a:lnTo>
                  <a:lnTo>
                    <a:pt x="3255" y="1701"/>
                  </a:lnTo>
                  <a:lnTo>
                    <a:pt x="3232" y="1666"/>
                  </a:lnTo>
                  <a:lnTo>
                    <a:pt x="3209" y="1632"/>
                  </a:lnTo>
                  <a:lnTo>
                    <a:pt x="3186" y="1598"/>
                  </a:lnTo>
                  <a:lnTo>
                    <a:pt x="3162" y="1565"/>
                  </a:lnTo>
                  <a:lnTo>
                    <a:pt x="3136" y="1533"/>
                  </a:lnTo>
                  <a:lnTo>
                    <a:pt x="3111" y="1501"/>
                  </a:lnTo>
                  <a:lnTo>
                    <a:pt x="3086" y="1470"/>
                  </a:lnTo>
                  <a:lnTo>
                    <a:pt x="3060" y="1441"/>
                  </a:lnTo>
                  <a:lnTo>
                    <a:pt x="3032" y="1410"/>
                  </a:lnTo>
                  <a:lnTo>
                    <a:pt x="3005" y="1382"/>
                  </a:lnTo>
                  <a:lnTo>
                    <a:pt x="2977" y="1354"/>
                  </a:lnTo>
                  <a:lnTo>
                    <a:pt x="2949" y="1327"/>
                  </a:lnTo>
                  <a:lnTo>
                    <a:pt x="2920" y="1300"/>
                  </a:lnTo>
                  <a:lnTo>
                    <a:pt x="2890" y="1274"/>
                  </a:lnTo>
                  <a:lnTo>
                    <a:pt x="2860" y="1249"/>
                  </a:lnTo>
                  <a:lnTo>
                    <a:pt x="2829" y="1225"/>
                  </a:lnTo>
                  <a:lnTo>
                    <a:pt x="2798" y="1200"/>
                  </a:lnTo>
                  <a:lnTo>
                    <a:pt x="2767" y="1177"/>
                  </a:lnTo>
                  <a:lnTo>
                    <a:pt x="2734" y="1155"/>
                  </a:lnTo>
                  <a:lnTo>
                    <a:pt x="2702" y="1133"/>
                  </a:lnTo>
                  <a:lnTo>
                    <a:pt x="2669" y="1111"/>
                  </a:lnTo>
                  <a:lnTo>
                    <a:pt x="2636" y="1091"/>
                  </a:lnTo>
                  <a:lnTo>
                    <a:pt x="2601" y="1071"/>
                  </a:lnTo>
                  <a:lnTo>
                    <a:pt x="2566" y="1052"/>
                  </a:lnTo>
                  <a:lnTo>
                    <a:pt x="2622" y="1040"/>
                  </a:lnTo>
                  <a:lnTo>
                    <a:pt x="2651" y="1035"/>
                  </a:lnTo>
                  <a:lnTo>
                    <a:pt x="2679" y="1030"/>
                  </a:lnTo>
                  <a:lnTo>
                    <a:pt x="2708" y="1026"/>
                  </a:lnTo>
                  <a:lnTo>
                    <a:pt x="2736" y="1023"/>
                  </a:lnTo>
                  <a:lnTo>
                    <a:pt x="2766" y="1020"/>
                  </a:lnTo>
                  <a:lnTo>
                    <a:pt x="2794" y="1018"/>
                  </a:lnTo>
                  <a:lnTo>
                    <a:pt x="2823" y="1017"/>
                  </a:lnTo>
                  <a:lnTo>
                    <a:pt x="2853" y="1017"/>
                  </a:lnTo>
                  <a:lnTo>
                    <a:pt x="2882" y="1017"/>
                  </a:lnTo>
                  <a:lnTo>
                    <a:pt x="2911" y="1019"/>
                  </a:lnTo>
                  <a:lnTo>
                    <a:pt x="2941" y="1021"/>
                  </a:lnTo>
                  <a:lnTo>
                    <a:pt x="2970" y="1024"/>
                  </a:lnTo>
                  <a:lnTo>
                    <a:pt x="3000" y="1027"/>
                  </a:lnTo>
                  <a:lnTo>
                    <a:pt x="3029" y="1032"/>
                  </a:lnTo>
                  <a:lnTo>
                    <a:pt x="3060" y="1038"/>
                  </a:lnTo>
                  <a:lnTo>
                    <a:pt x="3090" y="1044"/>
                  </a:lnTo>
                  <a:lnTo>
                    <a:pt x="3120" y="1052"/>
                  </a:lnTo>
                  <a:lnTo>
                    <a:pt x="3152" y="1061"/>
                  </a:lnTo>
                  <a:lnTo>
                    <a:pt x="3182" y="1070"/>
                  </a:lnTo>
                  <a:lnTo>
                    <a:pt x="3213" y="1081"/>
                  </a:lnTo>
                  <a:lnTo>
                    <a:pt x="3243" y="1093"/>
                  </a:lnTo>
                  <a:lnTo>
                    <a:pt x="3275" y="1106"/>
                  </a:lnTo>
                  <a:lnTo>
                    <a:pt x="3307" y="1121"/>
                  </a:lnTo>
                  <a:lnTo>
                    <a:pt x="3338" y="1136"/>
                  </a:lnTo>
                  <a:lnTo>
                    <a:pt x="3370" y="1152"/>
                  </a:lnTo>
                  <a:lnTo>
                    <a:pt x="3402" y="1170"/>
                  </a:lnTo>
                  <a:lnTo>
                    <a:pt x="3434" y="1188"/>
                  </a:lnTo>
                  <a:lnTo>
                    <a:pt x="3467" y="1208"/>
                  </a:lnTo>
                  <a:lnTo>
                    <a:pt x="3500" y="1231"/>
                  </a:lnTo>
                  <a:lnTo>
                    <a:pt x="3532" y="1253"/>
                  </a:lnTo>
                  <a:close/>
                  <a:moveTo>
                    <a:pt x="2409" y="1109"/>
                  </a:moveTo>
                  <a:lnTo>
                    <a:pt x="2409" y="1109"/>
                  </a:lnTo>
                  <a:lnTo>
                    <a:pt x="2452" y="1135"/>
                  </a:lnTo>
                  <a:lnTo>
                    <a:pt x="2494" y="1161"/>
                  </a:lnTo>
                  <a:lnTo>
                    <a:pt x="2535" y="1187"/>
                  </a:lnTo>
                  <a:lnTo>
                    <a:pt x="2575" y="1215"/>
                  </a:lnTo>
                  <a:lnTo>
                    <a:pt x="2614" y="1244"/>
                  </a:lnTo>
                  <a:lnTo>
                    <a:pt x="2654" y="1272"/>
                  </a:lnTo>
                  <a:lnTo>
                    <a:pt x="2691" y="1302"/>
                  </a:lnTo>
                  <a:lnTo>
                    <a:pt x="2728" y="1333"/>
                  </a:lnTo>
                  <a:lnTo>
                    <a:pt x="2765" y="1363"/>
                  </a:lnTo>
                  <a:lnTo>
                    <a:pt x="2800" y="1394"/>
                  </a:lnTo>
                  <a:lnTo>
                    <a:pt x="2835" y="1427"/>
                  </a:lnTo>
                  <a:lnTo>
                    <a:pt x="2871" y="1459"/>
                  </a:lnTo>
                  <a:lnTo>
                    <a:pt x="2905" y="1491"/>
                  </a:lnTo>
                  <a:lnTo>
                    <a:pt x="2938" y="1524"/>
                  </a:lnTo>
                  <a:lnTo>
                    <a:pt x="3004" y="1592"/>
                  </a:lnTo>
                  <a:lnTo>
                    <a:pt x="2960" y="1587"/>
                  </a:lnTo>
                  <a:lnTo>
                    <a:pt x="2915" y="1582"/>
                  </a:lnTo>
                  <a:lnTo>
                    <a:pt x="2872" y="1579"/>
                  </a:lnTo>
                  <a:lnTo>
                    <a:pt x="2828" y="1576"/>
                  </a:lnTo>
                  <a:lnTo>
                    <a:pt x="2785" y="1574"/>
                  </a:lnTo>
                  <a:lnTo>
                    <a:pt x="2743" y="1573"/>
                  </a:lnTo>
                  <a:lnTo>
                    <a:pt x="2700" y="1573"/>
                  </a:lnTo>
                  <a:lnTo>
                    <a:pt x="2658" y="1574"/>
                  </a:lnTo>
                  <a:lnTo>
                    <a:pt x="2616" y="1576"/>
                  </a:lnTo>
                  <a:lnTo>
                    <a:pt x="2575" y="1578"/>
                  </a:lnTo>
                  <a:lnTo>
                    <a:pt x="2535" y="1582"/>
                  </a:lnTo>
                  <a:lnTo>
                    <a:pt x="2493" y="1586"/>
                  </a:lnTo>
                  <a:lnTo>
                    <a:pt x="2454" y="1591"/>
                  </a:lnTo>
                  <a:lnTo>
                    <a:pt x="2413" y="1597"/>
                  </a:lnTo>
                  <a:lnTo>
                    <a:pt x="2374" y="1604"/>
                  </a:lnTo>
                  <a:lnTo>
                    <a:pt x="2335" y="1612"/>
                  </a:lnTo>
                  <a:lnTo>
                    <a:pt x="2296" y="1620"/>
                  </a:lnTo>
                  <a:lnTo>
                    <a:pt x="2257" y="1630"/>
                  </a:lnTo>
                  <a:lnTo>
                    <a:pt x="2219" y="1641"/>
                  </a:lnTo>
                  <a:lnTo>
                    <a:pt x="2181" y="1652"/>
                  </a:lnTo>
                  <a:lnTo>
                    <a:pt x="2144" y="1663"/>
                  </a:lnTo>
                  <a:lnTo>
                    <a:pt x="2106" y="1676"/>
                  </a:lnTo>
                  <a:lnTo>
                    <a:pt x="2069" y="1689"/>
                  </a:lnTo>
                  <a:lnTo>
                    <a:pt x="2033" y="1703"/>
                  </a:lnTo>
                  <a:lnTo>
                    <a:pt x="1996" y="1718"/>
                  </a:lnTo>
                  <a:lnTo>
                    <a:pt x="1961" y="1735"/>
                  </a:lnTo>
                  <a:lnTo>
                    <a:pt x="1925" y="1751"/>
                  </a:lnTo>
                  <a:lnTo>
                    <a:pt x="1889" y="1768"/>
                  </a:lnTo>
                  <a:lnTo>
                    <a:pt x="1855" y="1786"/>
                  </a:lnTo>
                  <a:lnTo>
                    <a:pt x="1820" y="1805"/>
                  </a:lnTo>
                  <a:lnTo>
                    <a:pt x="1785" y="1825"/>
                  </a:lnTo>
                  <a:lnTo>
                    <a:pt x="1752" y="1846"/>
                  </a:lnTo>
                  <a:lnTo>
                    <a:pt x="1769" y="1790"/>
                  </a:lnTo>
                  <a:lnTo>
                    <a:pt x="1779" y="1763"/>
                  </a:lnTo>
                  <a:lnTo>
                    <a:pt x="1789" y="1737"/>
                  </a:lnTo>
                  <a:lnTo>
                    <a:pt x="1799" y="1709"/>
                  </a:lnTo>
                  <a:lnTo>
                    <a:pt x="1811" y="1683"/>
                  </a:lnTo>
                  <a:lnTo>
                    <a:pt x="1824" y="1657"/>
                  </a:lnTo>
                  <a:lnTo>
                    <a:pt x="1837" y="1630"/>
                  </a:lnTo>
                  <a:lnTo>
                    <a:pt x="1850" y="1605"/>
                  </a:lnTo>
                  <a:lnTo>
                    <a:pt x="1864" y="1580"/>
                  </a:lnTo>
                  <a:lnTo>
                    <a:pt x="1879" y="1555"/>
                  </a:lnTo>
                  <a:lnTo>
                    <a:pt x="1894" y="1530"/>
                  </a:lnTo>
                  <a:lnTo>
                    <a:pt x="1911" y="1505"/>
                  </a:lnTo>
                  <a:lnTo>
                    <a:pt x="1929" y="1481"/>
                  </a:lnTo>
                  <a:lnTo>
                    <a:pt x="1947" y="1458"/>
                  </a:lnTo>
                  <a:lnTo>
                    <a:pt x="1966" y="1434"/>
                  </a:lnTo>
                  <a:lnTo>
                    <a:pt x="1986" y="1410"/>
                  </a:lnTo>
                  <a:lnTo>
                    <a:pt x="2007" y="1388"/>
                  </a:lnTo>
                  <a:lnTo>
                    <a:pt x="2029" y="1365"/>
                  </a:lnTo>
                  <a:lnTo>
                    <a:pt x="2052" y="1343"/>
                  </a:lnTo>
                  <a:lnTo>
                    <a:pt x="2075" y="1321"/>
                  </a:lnTo>
                  <a:lnTo>
                    <a:pt x="2100" y="1300"/>
                  </a:lnTo>
                  <a:lnTo>
                    <a:pt x="2126" y="1279"/>
                  </a:lnTo>
                  <a:lnTo>
                    <a:pt x="2153" y="1258"/>
                  </a:lnTo>
                  <a:lnTo>
                    <a:pt x="2181" y="1238"/>
                  </a:lnTo>
                  <a:lnTo>
                    <a:pt x="2210" y="1218"/>
                  </a:lnTo>
                  <a:lnTo>
                    <a:pt x="2240" y="1199"/>
                  </a:lnTo>
                  <a:lnTo>
                    <a:pt x="2272" y="1180"/>
                  </a:lnTo>
                  <a:lnTo>
                    <a:pt x="2304" y="1162"/>
                  </a:lnTo>
                  <a:lnTo>
                    <a:pt x="2338" y="1144"/>
                  </a:lnTo>
                  <a:lnTo>
                    <a:pt x="2373" y="1127"/>
                  </a:lnTo>
                  <a:lnTo>
                    <a:pt x="2409" y="1109"/>
                  </a:lnTo>
                  <a:close/>
                </a:path>
              </a:pathLst>
            </a:custGeom>
            <a:solidFill>
              <a:srgbClr val="4C9919"/>
            </a:solidFill>
            <a:ln>
              <a:noFill/>
            </a:ln>
          </p:spPr>
          <p:txBody>
            <a:bodyPr anchor="ctr">
              <a:normAutofit/>
              <a:scene3d>
                <a:camera prst="orthographicFront"/>
                <a:lightRig rig="threePt" dir="t"/>
              </a:scene3d>
              <a:sp3d>
                <a:contourClr>
                  <a:srgbClr val="FFFFFF"/>
                </a:contourClr>
              </a:sp3d>
            </a:bodyPr>
            <a:p>
              <a:pPr algn="ctr">
                <a:defRPr/>
              </a:pPr>
              <a:endParaRPr lang="zh-CN" altLang="en-US" sz="1350">
                <a:solidFill>
                  <a:srgbClr val="FFFFFF"/>
                </a:solidFill>
                <a:sym typeface="Arial" panose="020B0604020202020204" pitchFamily="34" charset="0"/>
              </a:endParaRPr>
            </a:p>
          </p:txBody>
        </p:sp>
      </p:grpSp>
      <p:sp>
        <p:nvSpPr>
          <p:cNvPr id="108" name="文本框 107"/>
          <p:cNvSpPr txBox="1"/>
          <p:nvPr>
            <p:custDataLst>
              <p:tags r:id="rId90"/>
            </p:custDataLst>
          </p:nvPr>
        </p:nvSpPr>
        <p:spPr>
          <a:xfrm>
            <a:off x="846057" y="3685697"/>
            <a:ext cx="1539797" cy="924256"/>
          </a:xfrm>
          <a:prstGeom prst="rect">
            <a:avLst/>
          </a:prstGeom>
          <a:noFill/>
        </p:spPr>
        <p:txBody>
          <a:bodyPr wrap="square" rtlCol="0">
            <a:normAutofit lnSpcReduction="10000"/>
          </a:bodyPr>
          <a:p>
            <a:pPr>
              <a:lnSpc>
                <a:spcPct val="120000"/>
              </a:lnSpc>
            </a:pPr>
            <a:r>
              <a:rPr lang="zh-CN" altLang="en-US" sz="1350" dirty="0">
                <a:solidFill>
                  <a:sysClr val="windowText" lastClr="000000">
                    <a:lumMod val="75000"/>
                    <a:lumOff val="25000"/>
                  </a:sysClr>
                </a:solidFill>
                <a:sym typeface="Arial" panose="020B0604020202020204" pitchFamily="34" charset="0"/>
              </a:rPr>
              <a:t>拟定的招标文件及招标工程量清单；</a:t>
            </a:r>
            <a:endParaRPr lang="zh-CN" altLang="en-US" sz="1350" dirty="0">
              <a:solidFill>
                <a:sysClr val="windowText" lastClr="000000">
                  <a:lumMod val="75000"/>
                  <a:lumOff val="25000"/>
                </a:sysClr>
              </a:solidFill>
              <a:sym typeface="Arial" panose="020B0604020202020204" pitchFamily="34" charset="0"/>
            </a:endParaRPr>
          </a:p>
        </p:txBody>
      </p:sp>
      <p:sp>
        <p:nvSpPr>
          <p:cNvPr id="109" name="文本框 108"/>
          <p:cNvSpPr txBox="1"/>
          <p:nvPr>
            <p:custDataLst>
              <p:tags r:id="rId91"/>
            </p:custDataLst>
          </p:nvPr>
        </p:nvSpPr>
        <p:spPr>
          <a:xfrm>
            <a:off x="5751830" y="4123690"/>
            <a:ext cx="1585595" cy="924560"/>
          </a:xfrm>
          <a:prstGeom prst="rect">
            <a:avLst/>
          </a:prstGeom>
          <a:noFill/>
        </p:spPr>
        <p:txBody>
          <a:bodyPr wrap="square" rtlCol="0">
            <a:normAutofit lnSpcReduction="10000"/>
          </a:bodyPr>
          <a:p>
            <a:pPr>
              <a:lnSpc>
                <a:spcPct val="120000"/>
              </a:lnSpc>
            </a:pPr>
            <a:r>
              <a:rPr lang="zh-CN" altLang="en-US" sz="1350" dirty="0">
                <a:solidFill>
                  <a:sysClr val="windowText" lastClr="000000">
                    <a:lumMod val="75000"/>
                    <a:lumOff val="25000"/>
                  </a:sysClr>
                </a:solidFill>
                <a:sym typeface="Arial" panose="020B0604020202020204" pitchFamily="34" charset="0"/>
              </a:rPr>
              <a:t>其他的相关资料。</a:t>
            </a:r>
            <a:endParaRPr lang="zh-CN" altLang="en-US" sz="1350" dirty="0">
              <a:solidFill>
                <a:sysClr val="windowText" lastClr="000000">
                  <a:lumMod val="75000"/>
                  <a:lumOff val="25000"/>
                </a:sysClr>
              </a:solidFill>
              <a:sym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5" name="4 CuadroTexto"/>
          <p:cNvSpPr/>
          <p:nvPr/>
        </p:nvSpPr>
        <p:spPr>
          <a:xfrm>
            <a:off x="2482850" y="4816475"/>
            <a:ext cx="4178300" cy="307975"/>
          </a:xfrm>
          <a:prstGeom prst="rect">
            <a:avLst/>
          </a:prstGeom>
          <a:noFill/>
          <a:ln w="9525">
            <a:noFill/>
          </a:ln>
        </p:spPr>
        <p:txBody>
          <a:bodyPr wrap="none">
            <a:spAutoFit/>
          </a:bodyPr>
          <a:p>
            <a:pPr algn="ctr" eaLnBrk="1" hangingPunct="1"/>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r>
              <a:rPr lang="zh-CN" altLang="zh-CN"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知识点名称  </a:t>
            </a:r>
            <a:r>
              <a:rPr lang="zh-CN" altLang="en-US" sz="1400" b="1" dirty="0">
                <a:solidFill>
                  <a:schemeClr val="bg1"/>
                </a:solidFill>
                <a:latin typeface="微软雅黑" panose="020B0503020204020204" pitchFamily="34" charset="-122"/>
                <a:ea typeface="微软雅黑" panose="020B0503020204020204" pitchFamily="34" charset="-122"/>
              </a:rPr>
              <a:t>微软雅黑体，字号 </a:t>
            </a:r>
            <a:r>
              <a:rPr lang="en-US" altLang="zh-CN" sz="1400" b="1" dirty="0">
                <a:solidFill>
                  <a:schemeClr val="bg1"/>
                </a:solidFill>
                <a:latin typeface="微软雅黑" panose="020B0503020204020204" pitchFamily="34" charset="-122"/>
                <a:ea typeface="微软雅黑" panose="020B0503020204020204" pitchFamily="34" charset="-122"/>
              </a:rPr>
              <a:t>11-</a:t>
            </a:r>
            <a:r>
              <a:rPr lang="zh-CN" altLang="en-US" sz="1400" b="1" dirty="0">
                <a:solidFill>
                  <a:schemeClr val="bg1"/>
                </a:solidFill>
                <a:latin typeface="微软雅黑" panose="020B0503020204020204" pitchFamily="34" charset="-122"/>
                <a:ea typeface="微软雅黑" panose="020B0503020204020204" pitchFamily="34" charset="-122"/>
              </a:rPr>
              <a:t> </a:t>
            </a:r>
            <a:r>
              <a:rPr lang="en-US" altLang="zh-CN" sz="1400" b="1" dirty="0">
                <a:solidFill>
                  <a:schemeClr val="bg1"/>
                </a:solidFill>
                <a:latin typeface="微软雅黑" panose="020B0503020204020204" pitchFamily="34" charset="-122"/>
                <a:ea typeface="微软雅黑" panose="020B0503020204020204" pitchFamily="34" charset="-122"/>
              </a:rPr>
              <a:t>14</a:t>
            </a:r>
            <a:r>
              <a:rPr lang="zh-CN" altLang="en-US" sz="1400" b="1" dirty="0">
                <a:solidFill>
                  <a:schemeClr val="bg1"/>
                </a:solidFill>
                <a:latin typeface="微软雅黑" panose="020B0503020204020204" pitchFamily="34" charset="-122"/>
                <a:ea typeface="微软雅黑" panose="020B0503020204020204" pitchFamily="34" charset="-122"/>
              </a:rPr>
              <a:t>号</a:t>
            </a:r>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endParaRPr lang="zh-CN" altLang="zh-CN" sz="1400" b="1" dirty="0">
              <a:solidFill>
                <a:schemeClr val="bg1"/>
              </a:solidFill>
              <a:latin typeface="微软雅黑" panose="020B0503020204020204" pitchFamily="34" charset="-122"/>
              <a:ea typeface="微软雅黑" panose="020B0503020204020204" pitchFamily="34" charset="-122"/>
              <a:sym typeface="MS PGothic" panose="020B0600070205080204" pitchFamily="34" charset="-128"/>
            </a:endParaRPr>
          </a:p>
        </p:txBody>
      </p:sp>
      <p:sp>
        <p:nvSpPr>
          <p:cNvPr id="13316" name="矩形 3"/>
          <p:cNvSpPr/>
          <p:nvPr/>
        </p:nvSpPr>
        <p:spPr>
          <a:xfrm>
            <a:off x="354013" y="252413"/>
            <a:ext cx="3230880" cy="398780"/>
          </a:xfrm>
          <a:prstGeom prst="rect">
            <a:avLst/>
          </a:prstGeom>
          <a:noFill/>
          <a:ln w="9525">
            <a:noFill/>
          </a:ln>
        </p:spPr>
        <p:txBody>
          <a:bodyPr wrap="none">
            <a:spAutoFit/>
          </a:bodyPr>
          <a:p>
            <a:r>
              <a:rPr lang="zh-CN" altLang="en-US" sz="2000" dirty="0">
                <a:latin typeface="微软雅黑" panose="020B0503020204020204" pitchFamily="34" charset="-122"/>
                <a:ea typeface="微软雅黑" panose="020B0503020204020204" pitchFamily="34" charset="-122"/>
              </a:rPr>
              <a:t>三、招标控制价的编制内容</a:t>
            </a:r>
            <a:endParaRPr lang="zh-CN" altLang="en-US" sz="2000" dirty="0">
              <a:latin typeface="微软雅黑" panose="020B0503020204020204" pitchFamily="34" charset="-122"/>
              <a:ea typeface="微软雅黑" panose="020B0503020204020204" pitchFamily="34" charset="-122"/>
            </a:endParaRPr>
          </a:p>
        </p:txBody>
      </p:sp>
      <p:pic>
        <p:nvPicPr>
          <p:cNvPr id="13317" name="11 Imagen"/>
          <p:cNvPicPr>
            <a:picLocks noChangeAspect="1"/>
          </p:cNvPicPr>
          <p:nvPr/>
        </p:nvPicPr>
        <p:blipFill>
          <a:blip r:embed="rId1"/>
          <a:stretch>
            <a:fillRect/>
          </a:stretch>
        </p:blipFill>
        <p:spPr>
          <a:xfrm>
            <a:off x="7664450" y="4808538"/>
            <a:ext cx="361950" cy="303212"/>
          </a:xfrm>
          <a:prstGeom prst="rect">
            <a:avLst/>
          </a:prstGeom>
          <a:noFill/>
          <a:ln w="9525">
            <a:noFill/>
          </a:ln>
        </p:spPr>
      </p:pic>
      <p:pic>
        <p:nvPicPr>
          <p:cNvPr id="13318" name="12 Imagen"/>
          <p:cNvPicPr>
            <a:picLocks noChangeAspect="1"/>
          </p:cNvPicPr>
          <p:nvPr/>
        </p:nvPicPr>
        <p:blipFill>
          <a:blip r:embed="rId1"/>
          <a:stretch>
            <a:fillRect/>
          </a:stretch>
        </p:blipFill>
        <p:spPr>
          <a:xfrm>
            <a:off x="8240713" y="4808538"/>
            <a:ext cx="360362" cy="303212"/>
          </a:xfrm>
          <a:prstGeom prst="rect">
            <a:avLst/>
          </a:prstGeom>
          <a:noFill/>
          <a:ln w="9525">
            <a:noFill/>
          </a:ln>
        </p:spPr>
      </p:pic>
      <p:sp>
        <p:nvSpPr>
          <p:cNvPr id="13319" name="14 CuadroTexto"/>
          <p:cNvSpPr/>
          <p:nvPr/>
        </p:nvSpPr>
        <p:spPr>
          <a:xfrm>
            <a:off x="7927975" y="4819650"/>
            <a:ext cx="322263" cy="274638"/>
          </a:xfrm>
          <a:prstGeom prst="rect">
            <a:avLst/>
          </a:prstGeom>
          <a:noFill/>
          <a:ln w="9525">
            <a:noFill/>
          </a:ln>
        </p:spPr>
        <p:txBody>
          <a:bodyPr wrap="none">
            <a:spAutoFit/>
          </a:bodyPr>
          <a:p>
            <a:pPr eaLnBrk="1" hangingPunct="1">
              <a:buFont typeface="Arial" panose="020B0604020202020204" pitchFamily="34" charset="0"/>
              <a:buNone/>
            </a:pPr>
            <a:r>
              <a:rPr lang="zh-CN" altLang="zh-CN" sz="1200" b="1" i="1" dirty="0">
                <a:solidFill>
                  <a:schemeClr val="bg1"/>
                </a:solidFill>
                <a:latin typeface="方正兰亭黑_GBK" charset="-122"/>
                <a:ea typeface="MS PGothic" panose="020B0600070205080204" pitchFamily="34" charset="-128"/>
                <a:sym typeface="MS PGothic" panose="020B0600070205080204" pitchFamily="34" charset="-128"/>
              </a:rPr>
              <a:t>of</a:t>
            </a:r>
            <a:endParaRPr lang="zh-CN" altLang="zh-CN" sz="1200" b="1" i="1" dirty="0">
              <a:solidFill>
                <a:schemeClr val="bg1"/>
              </a:solidFill>
              <a:latin typeface="方正兰亭黑_GBK" charset="-122"/>
              <a:ea typeface="MS PGothic" panose="020B0600070205080204" pitchFamily="34" charset="-128"/>
              <a:sym typeface="MS PGothic" panose="020B0600070205080204" pitchFamily="34" charset="-128"/>
            </a:endParaRPr>
          </a:p>
        </p:txBody>
      </p:sp>
      <p:sp>
        <p:nvSpPr>
          <p:cNvPr id="13320" name="15 CuadroTexto"/>
          <p:cNvSpPr/>
          <p:nvPr/>
        </p:nvSpPr>
        <p:spPr>
          <a:xfrm>
            <a:off x="8237538" y="4819650"/>
            <a:ext cx="373062" cy="276225"/>
          </a:xfrm>
          <a:prstGeom prst="rect">
            <a:avLst/>
          </a:prstGeom>
          <a:noFill/>
          <a:ln w="9525">
            <a:noFill/>
          </a:ln>
        </p:spPr>
        <p:txBody>
          <a:bodyPr wrap="none">
            <a:spAutoFit/>
          </a:bodyPr>
          <a:p>
            <a:pPr algn="ctr" eaLnBrk="1" hangingPunct="1">
              <a:buFont typeface="Arial" panose="020B0604020202020204" pitchFamily="34" charset="0"/>
              <a:buNone/>
            </a:pPr>
            <a:r>
              <a:rPr lang="en-US" altLang="zh-CN" sz="1200" b="1" dirty="0">
                <a:solidFill>
                  <a:schemeClr val="bg1"/>
                </a:solidFill>
                <a:latin typeface="方正兰亭黑_GBK" charset="-122"/>
                <a:ea typeface="方正兰亭黑_GBK" charset="-122"/>
                <a:sym typeface="方正兰亭黑_GBK" charset="-122"/>
              </a:rPr>
              <a:t>21</a:t>
            </a:r>
            <a:endParaRPr lang="zh-CN" altLang="zh-CN" sz="1200" b="1" dirty="0">
              <a:solidFill>
                <a:schemeClr val="bg1"/>
              </a:solidFill>
              <a:latin typeface="方正兰亭黑_GBK" charset="-122"/>
              <a:ea typeface="方正兰亭黑_GBK" charset="-122"/>
              <a:sym typeface="方正兰亭黑_GBK" charset="-122"/>
            </a:endParaRPr>
          </a:p>
        </p:txBody>
      </p:sp>
      <p:pic>
        <p:nvPicPr>
          <p:cNvPr id="13321" name="Imagen 6" descr="C:\Users\Design\Documents\Edu\Product Launch\btns.png">
            <a:hlinkClick r:id="" action="ppaction://hlinkshowjump?jump=nextslide"/>
          </p:cNvPr>
          <p:cNvPicPr>
            <a:picLocks noChangeAspect="1"/>
          </p:cNvPicPr>
          <p:nvPr/>
        </p:nvPicPr>
        <p:blipFill>
          <a:blip r:embed="rId2"/>
          <a:stretch>
            <a:fillRect/>
          </a:stretch>
        </p:blipFill>
        <p:spPr>
          <a:xfrm>
            <a:off x="8640763" y="4870450"/>
            <a:ext cx="176212" cy="177800"/>
          </a:xfrm>
          <a:prstGeom prst="rect">
            <a:avLst/>
          </a:prstGeom>
          <a:noFill/>
          <a:ln w="9525">
            <a:noFill/>
          </a:ln>
        </p:spPr>
      </p:pic>
      <p:pic>
        <p:nvPicPr>
          <p:cNvPr id="13322" name="Imagen 6" descr="C:\Users\Design\Documents\Edu\Product Launch\btns.png">
            <a:hlinkClick r:id="" action="ppaction://hlinkshowjump?jump=previousslide"/>
          </p:cNvPr>
          <p:cNvPicPr>
            <a:picLocks noChangeAspect="1"/>
          </p:cNvPicPr>
          <p:nvPr/>
        </p:nvPicPr>
        <p:blipFill>
          <a:blip r:embed="rId3"/>
          <a:stretch>
            <a:fillRect/>
          </a:stretch>
        </p:blipFill>
        <p:spPr>
          <a:xfrm>
            <a:off x="7431088" y="4870450"/>
            <a:ext cx="176212" cy="177800"/>
          </a:xfrm>
          <a:prstGeom prst="rect">
            <a:avLst/>
          </a:prstGeom>
          <a:noFill/>
          <a:ln w="9525">
            <a:noFill/>
          </a:ln>
        </p:spPr>
      </p:pic>
      <p:sp>
        <p:nvSpPr>
          <p:cNvPr id="13323" name="13 CuadroTexto"/>
          <p:cNvSpPr/>
          <p:nvPr/>
        </p:nvSpPr>
        <p:spPr>
          <a:xfrm>
            <a:off x="7699375" y="4822825"/>
            <a:ext cx="277813" cy="276225"/>
          </a:xfrm>
          <a:prstGeom prst="rect">
            <a:avLst/>
          </a:prstGeom>
          <a:noFill/>
          <a:ln w="9525">
            <a:noFill/>
          </a:ln>
        </p:spPr>
        <p:txBody>
          <a:bodyPr wrap="none">
            <a:spAutoFit/>
          </a:bodyPr>
          <a:p>
            <a:pPr algn="ctr" eaLnBrk="1" hangingPunct="1">
              <a:buFont typeface="Arial" panose="020B0604020202020204" pitchFamily="34" charset="0"/>
              <a:buNone/>
            </a:pPr>
            <a:r>
              <a:rPr lang="en-US" altLang="zh-CN" sz="1200" b="1" dirty="0">
                <a:solidFill>
                  <a:srgbClr val="04AEDA"/>
                </a:solidFill>
                <a:latin typeface="方正兰亭黑_GBK" charset="-122"/>
                <a:ea typeface="方正兰亭黑_GBK" charset="-122"/>
                <a:sym typeface="方正兰亭黑_GBK" charset="-122"/>
              </a:rPr>
              <a:t>5</a:t>
            </a:r>
            <a:endParaRPr lang="en-US" altLang="zh-CN" sz="1200" b="1" dirty="0">
              <a:solidFill>
                <a:srgbClr val="04AEDA"/>
              </a:solidFill>
              <a:latin typeface="方正兰亭黑_GBK" charset="-122"/>
              <a:ea typeface="方正兰亭黑_GBK" charset="-122"/>
              <a:sym typeface="方正兰亭黑_GBK" charset="-122"/>
            </a:endParaRPr>
          </a:p>
        </p:txBody>
      </p:sp>
      <p:sp>
        <p:nvSpPr>
          <p:cNvPr id="2" name="AutoShape 31"/>
          <p:cNvSpPr>
            <a:spLocks noChangeArrowheads="1"/>
          </p:cNvSpPr>
          <p:nvPr>
            <p:custDataLst>
              <p:tags r:id="rId4"/>
            </p:custDataLst>
          </p:nvPr>
        </p:nvSpPr>
        <p:spPr bwMode="auto">
          <a:xfrm>
            <a:off x="718013" y="706074"/>
            <a:ext cx="2059130" cy="526363"/>
          </a:xfrm>
          <a:prstGeom prst="roundRect">
            <a:avLst>
              <a:gd name="adj" fmla="val 50000"/>
            </a:avLst>
          </a:prstGeom>
          <a:noFill/>
          <a:ln w="19050" cap="rnd" algn="ctr">
            <a:solidFill>
              <a:srgbClr val="B0BA28"/>
            </a:solidFill>
            <a:prstDash val="sysDot"/>
            <a:round/>
          </a:ln>
          <a:effectLst/>
        </p:spPr>
        <p:txBody>
          <a:bodyPr wrap="square" anchor="ctr">
            <a:normAutofit/>
          </a:bodyPr>
          <a:p>
            <a:endParaRPr lang="zh-CN" altLang="en-US" sz="1350">
              <a:solidFill>
                <a:srgbClr val="B0BA28"/>
              </a:solidFill>
              <a:sym typeface="Arial" panose="020B0604020202020204" pitchFamily="34" charset="0"/>
            </a:endParaRPr>
          </a:p>
        </p:txBody>
      </p:sp>
      <p:sp>
        <p:nvSpPr>
          <p:cNvPr id="3" name="AutoShape 31"/>
          <p:cNvSpPr>
            <a:spLocks noChangeArrowheads="1"/>
          </p:cNvSpPr>
          <p:nvPr>
            <p:custDataLst>
              <p:tags r:id="rId5"/>
            </p:custDataLst>
          </p:nvPr>
        </p:nvSpPr>
        <p:spPr bwMode="auto">
          <a:xfrm>
            <a:off x="2267623" y="706074"/>
            <a:ext cx="2059130" cy="526363"/>
          </a:xfrm>
          <a:prstGeom prst="roundRect">
            <a:avLst>
              <a:gd name="adj" fmla="val 50000"/>
            </a:avLst>
          </a:prstGeom>
          <a:noFill/>
          <a:ln w="19050" cap="rnd" algn="ctr">
            <a:solidFill>
              <a:srgbClr val="B0BA28"/>
            </a:solidFill>
            <a:prstDash val="sysDot"/>
            <a:round/>
          </a:ln>
          <a:effectLst/>
        </p:spPr>
        <p:txBody>
          <a:bodyPr wrap="square" anchor="ctr">
            <a:normAutofit/>
          </a:bodyPr>
          <a:p>
            <a:endParaRPr lang="zh-CN" altLang="en-US" sz="1350">
              <a:solidFill>
                <a:srgbClr val="B0BA28"/>
              </a:solidFill>
              <a:sym typeface="Arial" panose="020B0604020202020204" pitchFamily="34" charset="0"/>
            </a:endParaRPr>
          </a:p>
        </p:txBody>
      </p:sp>
      <p:sp>
        <p:nvSpPr>
          <p:cNvPr id="4" name="AutoShape 31"/>
          <p:cNvSpPr>
            <a:spLocks noChangeArrowheads="1"/>
          </p:cNvSpPr>
          <p:nvPr>
            <p:custDataLst>
              <p:tags r:id="rId6"/>
            </p:custDataLst>
          </p:nvPr>
        </p:nvSpPr>
        <p:spPr bwMode="auto">
          <a:xfrm>
            <a:off x="3816985" y="706120"/>
            <a:ext cx="2335530" cy="526415"/>
          </a:xfrm>
          <a:prstGeom prst="roundRect">
            <a:avLst>
              <a:gd name="adj" fmla="val 50000"/>
            </a:avLst>
          </a:prstGeom>
          <a:noFill/>
          <a:ln w="19050" cap="rnd" algn="ctr">
            <a:solidFill>
              <a:srgbClr val="B0BA28"/>
            </a:solidFill>
            <a:prstDash val="sysDot"/>
            <a:round/>
          </a:ln>
          <a:effectLst/>
        </p:spPr>
        <p:txBody>
          <a:bodyPr wrap="square" anchor="ctr">
            <a:normAutofit/>
          </a:bodyPr>
          <a:p>
            <a:endParaRPr lang="zh-CN" altLang="en-US" sz="1350">
              <a:solidFill>
                <a:srgbClr val="B0BA28"/>
              </a:solidFill>
              <a:sym typeface="Arial" panose="020B0604020202020204" pitchFamily="34" charset="0"/>
            </a:endParaRPr>
          </a:p>
        </p:txBody>
      </p:sp>
      <p:sp>
        <p:nvSpPr>
          <p:cNvPr id="7" name="AutoShape 31"/>
          <p:cNvSpPr>
            <a:spLocks noChangeArrowheads="1"/>
          </p:cNvSpPr>
          <p:nvPr>
            <p:custDataLst>
              <p:tags r:id="rId7"/>
            </p:custDataLst>
          </p:nvPr>
        </p:nvSpPr>
        <p:spPr bwMode="auto">
          <a:xfrm>
            <a:off x="5724525" y="724535"/>
            <a:ext cx="2007870" cy="526415"/>
          </a:xfrm>
          <a:prstGeom prst="roundRect">
            <a:avLst>
              <a:gd name="adj" fmla="val 50000"/>
            </a:avLst>
          </a:prstGeom>
          <a:noFill/>
          <a:ln w="19050" cap="rnd" algn="ctr">
            <a:solidFill>
              <a:srgbClr val="B0BA28"/>
            </a:solidFill>
            <a:prstDash val="sysDot"/>
            <a:round/>
          </a:ln>
          <a:effectLst/>
        </p:spPr>
        <p:txBody>
          <a:bodyPr wrap="square" anchor="ctr">
            <a:normAutofit/>
          </a:bodyPr>
          <a:p>
            <a:endParaRPr lang="zh-CN" altLang="en-US" sz="1350">
              <a:solidFill>
                <a:srgbClr val="B0BA28"/>
              </a:solidFill>
              <a:sym typeface="Arial" panose="020B0604020202020204" pitchFamily="34" charset="0"/>
            </a:endParaRPr>
          </a:p>
        </p:txBody>
      </p:sp>
      <p:sp>
        <p:nvSpPr>
          <p:cNvPr id="8" name="AutoShape 31"/>
          <p:cNvSpPr>
            <a:spLocks noChangeArrowheads="1"/>
          </p:cNvSpPr>
          <p:nvPr>
            <p:custDataLst>
              <p:tags r:id="rId8"/>
            </p:custDataLst>
          </p:nvPr>
        </p:nvSpPr>
        <p:spPr bwMode="auto">
          <a:xfrm>
            <a:off x="7219950" y="706120"/>
            <a:ext cx="1755775" cy="526415"/>
          </a:xfrm>
          <a:prstGeom prst="roundRect">
            <a:avLst>
              <a:gd name="adj" fmla="val 50000"/>
            </a:avLst>
          </a:prstGeom>
          <a:noFill/>
          <a:ln w="19050" cap="rnd" algn="ctr">
            <a:solidFill>
              <a:srgbClr val="B0BA28"/>
            </a:solidFill>
            <a:prstDash val="sysDot"/>
            <a:round/>
          </a:ln>
          <a:effectLst/>
        </p:spPr>
        <p:txBody>
          <a:bodyPr wrap="square" anchor="ctr">
            <a:normAutofit/>
          </a:bodyPr>
          <a:p>
            <a:endParaRPr lang="zh-CN" altLang="en-US" sz="1350">
              <a:solidFill>
                <a:srgbClr val="B0BA28"/>
              </a:solidFill>
              <a:sym typeface="Arial" panose="020B0604020202020204" pitchFamily="34" charset="0"/>
            </a:endParaRPr>
          </a:p>
        </p:txBody>
      </p:sp>
      <p:sp>
        <p:nvSpPr>
          <p:cNvPr id="9" name="椭圆 8"/>
          <p:cNvSpPr/>
          <p:nvPr>
            <p:custDataLst>
              <p:tags r:id="rId9"/>
            </p:custDataLst>
          </p:nvPr>
        </p:nvSpPr>
        <p:spPr>
          <a:xfrm>
            <a:off x="2278151" y="710984"/>
            <a:ext cx="516537" cy="516537"/>
          </a:xfrm>
          <a:prstGeom prst="ellipse">
            <a:avLst/>
          </a:prstGeom>
          <a:solidFill>
            <a:srgbClr val="C00000"/>
          </a:solidFill>
          <a:ln w="12700">
            <a:solidFill>
              <a:srgbClr val="B0BA28"/>
            </a:solidFill>
          </a:ln>
        </p:spPr>
        <p:style>
          <a:lnRef idx="2">
            <a:srgbClr val="B0BA28">
              <a:shade val="50000"/>
            </a:srgbClr>
          </a:lnRef>
          <a:fillRef idx="1">
            <a:srgbClr val="B0BA28"/>
          </a:fillRef>
          <a:effectRef idx="0">
            <a:srgbClr val="B0BA28"/>
          </a:effectRef>
          <a:fontRef idx="minor">
            <a:srgbClr val="FFFFFF"/>
          </a:fontRef>
        </p:style>
        <p:txBody>
          <a:bodyPr wrap="square" rtlCol="0" anchor="ctr">
            <a:normAutofit/>
          </a:bodyPr>
          <a:p>
            <a:pPr algn="ctr"/>
            <a:r>
              <a:rPr lang="en-US" altLang="zh-CN" sz="1350" dirty="0">
                <a:solidFill>
                  <a:srgbClr val="B0BA28"/>
                </a:solidFill>
                <a:sym typeface="Arial" panose="020B0604020202020204" pitchFamily="34" charset="0"/>
              </a:rPr>
              <a:t>&gt;</a:t>
            </a:r>
            <a:endParaRPr lang="zh-CN" altLang="en-US" sz="1350" dirty="0">
              <a:solidFill>
                <a:srgbClr val="B0BA28"/>
              </a:solidFill>
              <a:sym typeface="Arial" panose="020B0604020202020204" pitchFamily="34" charset="0"/>
            </a:endParaRPr>
          </a:p>
        </p:txBody>
      </p:sp>
      <p:sp>
        <p:nvSpPr>
          <p:cNvPr id="10" name="椭圆 9"/>
          <p:cNvSpPr/>
          <p:nvPr>
            <p:custDataLst>
              <p:tags r:id="rId10"/>
            </p:custDataLst>
          </p:nvPr>
        </p:nvSpPr>
        <p:spPr>
          <a:xfrm>
            <a:off x="3820744" y="710984"/>
            <a:ext cx="516537" cy="516537"/>
          </a:xfrm>
          <a:prstGeom prst="ellipse">
            <a:avLst/>
          </a:prstGeom>
          <a:solidFill>
            <a:srgbClr val="C00000"/>
          </a:solidFill>
          <a:ln w="12700">
            <a:solidFill>
              <a:srgbClr val="B0BA28"/>
            </a:solidFill>
          </a:ln>
        </p:spPr>
        <p:style>
          <a:lnRef idx="2">
            <a:srgbClr val="B0BA28">
              <a:shade val="50000"/>
            </a:srgbClr>
          </a:lnRef>
          <a:fillRef idx="1">
            <a:srgbClr val="B0BA28"/>
          </a:fillRef>
          <a:effectRef idx="0">
            <a:srgbClr val="B0BA28"/>
          </a:effectRef>
          <a:fontRef idx="minor">
            <a:srgbClr val="FFFFFF"/>
          </a:fontRef>
        </p:style>
        <p:txBody>
          <a:bodyPr wrap="square" rtlCol="0" anchor="ctr">
            <a:normAutofit/>
          </a:bodyPr>
          <a:p>
            <a:pPr algn="ctr"/>
            <a:r>
              <a:rPr lang="en-US" altLang="zh-CN" sz="1350" dirty="0">
                <a:solidFill>
                  <a:srgbClr val="B0BA28"/>
                </a:solidFill>
                <a:sym typeface="Arial" panose="020B0604020202020204" pitchFamily="34" charset="0"/>
              </a:rPr>
              <a:t>&gt;</a:t>
            </a:r>
            <a:endParaRPr lang="zh-CN" altLang="en-US" sz="1350" dirty="0">
              <a:solidFill>
                <a:srgbClr val="B0BA28"/>
              </a:solidFill>
              <a:sym typeface="Arial" panose="020B0604020202020204" pitchFamily="34" charset="0"/>
            </a:endParaRPr>
          </a:p>
        </p:txBody>
      </p:sp>
      <p:sp>
        <p:nvSpPr>
          <p:cNvPr id="11" name="椭圆 10"/>
          <p:cNvSpPr/>
          <p:nvPr>
            <p:custDataLst>
              <p:tags r:id="rId11"/>
            </p:custDataLst>
          </p:nvPr>
        </p:nvSpPr>
        <p:spPr>
          <a:xfrm>
            <a:off x="5746877" y="724319"/>
            <a:ext cx="516537" cy="516537"/>
          </a:xfrm>
          <a:prstGeom prst="ellipse">
            <a:avLst/>
          </a:prstGeom>
          <a:solidFill>
            <a:srgbClr val="C00000"/>
          </a:solidFill>
          <a:ln w="12700">
            <a:solidFill>
              <a:srgbClr val="B0BA28"/>
            </a:solidFill>
          </a:ln>
        </p:spPr>
        <p:style>
          <a:lnRef idx="2">
            <a:srgbClr val="B0BA28">
              <a:shade val="50000"/>
            </a:srgbClr>
          </a:lnRef>
          <a:fillRef idx="1">
            <a:srgbClr val="B0BA28"/>
          </a:fillRef>
          <a:effectRef idx="0">
            <a:srgbClr val="B0BA28"/>
          </a:effectRef>
          <a:fontRef idx="minor">
            <a:srgbClr val="FFFFFF"/>
          </a:fontRef>
        </p:style>
        <p:txBody>
          <a:bodyPr wrap="square" rtlCol="0" anchor="ctr">
            <a:normAutofit/>
          </a:bodyPr>
          <a:p>
            <a:pPr algn="ctr"/>
            <a:r>
              <a:rPr lang="en-US" altLang="zh-CN" sz="1350" dirty="0">
                <a:solidFill>
                  <a:srgbClr val="B0BA28"/>
                </a:solidFill>
                <a:sym typeface="Arial" panose="020B0604020202020204" pitchFamily="34" charset="0"/>
              </a:rPr>
              <a:t>&gt;</a:t>
            </a:r>
            <a:endParaRPr lang="zh-CN" altLang="en-US" sz="1350" dirty="0">
              <a:solidFill>
                <a:srgbClr val="B0BA28"/>
              </a:solidFill>
              <a:sym typeface="Arial" panose="020B0604020202020204" pitchFamily="34" charset="0"/>
            </a:endParaRPr>
          </a:p>
        </p:txBody>
      </p:sp>
      <p:sp>
        <p:nvSpPr>
          <p:cNvPr id="12" name="椭圆 11"/>
          <p:cNvSpPr/>
          <p:nvPr>
            <p:custDataLst>
              <p:tags r:id="rId12"/>
            </p:custDataLst>
          </p:nvPr>
        </p:nvSpPr>
        <p:spPr>
          <a:xfrm>
            <a:off x="7213268" y="710984"/>
            <a:ext cx="516537" cy="516537"/>
          </a:xfrm>
          <a:prstGeom prst="ellipse">
            <a:avLst/>
          </a:prstGeom>
          <a:solidFill>
            <a:srgbClr val="C00000"/>
          </a:solidFill>
          <a:ln w="12700">
            <a:solidFill>
              <a:srgbClr val="B0BA28"/>
            </a:solidFill>
          </a:ln>
        </p:spPr>
        <p:style>
          <a:lnRef idx="2">
            <a:srgbClr val="B0BA28">
              <a:shade val="50000"/>
            </a:srgbClr>
          </a:lnRef>
          <a:fillRef idx="1">
            <a:srgbClr val="B0BA28"/>
          </a:fillRef>
          <a:effectRef idx="0">
            <a:srgbClr val="B0BA28"/>
          </a:effectRef>
          <a:fontRef idx="minor">
            <a:srgbClr val="FFFFFF"/>
          </a:fontRef>
        </p:style>
        <p:txBody>
          <a:bodyPr wrap="square" rtlCol="0" anchor="ctr">
            <a:normAutofit/>
          </a:bodyPr>
          <a:p>
            <a:pPr algn="ctr"/>
            <a:r>
              <a:rPr lang="en-US" altLang="zh-CN" sz="1350" dirty="0">
                <a:solidFill>
                  <a:srgbClr val="B0BA28"/>
                </a:solidFill>
                <a:sym typeface="Arial" panose="020B0604020202020204" pitchFamily="34" charset="0"/>
              </a:rPr>
              <a:t>&gt;</a:t>
            </a:r>
            <a:endParaRPr lang="zh-CN" altLang="en-US" sz="1350" dirty="0">
              <a:solidFill>
                <a:srgbClr val="B0BA28"/>
              </a:solidFill>
              <a:sym typeface="Arial" panose="020B0604020202020204" pitchFamily="34" charset="0"/>
            </a:endParaRPr>
          </a:p>
        </p:txBody>
      </p:sp>
      <p:sp>
        <p:nvSpPr>
          <p:cNvPr id="15" name="文本框 14"/>
          <p:cNvSpPr txBox="1"/>
          <p:nvPr>
            <p:custDataLst>
              <p:tags r:id="rId13"/>
            </p:custDataLst>
          </p:nvPr>
        </p:nvSpPr>
        <p:spPr>
          <a:xfrm>
            <a:off x="718185" y="814705"/>
            <a:ext cx="1480820" cy="314960"/>
          </a:xfrm>
          <a:prstGeom prst="rect">
            <a:avLst/>
          </a:prstGeom>
          <a:noFill/>
        </p:spPr>
        <p:txBody>
          <a:bodyPr wrap="square" rtlCol="0">
            <a:normAutofit lnSpcReduction="10000"/>
          </a:bodyPr>
          <a:p>
            <a:pPr algn="ctr"/>
            <a:r>
              <a:rPr lang="zh-CN" altLang="en-US" sz="1350" smtClean="0">
                <a:solidFill>
                  <a:schemeClr val="tx1"/>
                </a:solidFill>
                <a:latin typeface="+mj-lt"/>
                <a:ea typeface="+mj-ea"/>
                <a:cs typeface="+mj-cs"/>
                <a:sym typeface="Arial" panose="020B0604020202020204" pitchFamily="34" charset="0"/>
              </a:rPr>
              <a:t>分布分项工程费</a:t>
            </a:r>
            <a:endParaRPr lang="zh-CN" altLang="en-US" sz="1350" smtClean="0">
              <a:solidFill>
                <a:schemeClr val="tx1"/>
              </a:solidFill>
              <a:latin typeface="+mj-lt"/>
              <a:ea typeface="+mj-ea"/>
              <a:cs typeface="+mj-cs"/>
              <a:sym typeface="Arial" panose="020B0604020202020204" pitchFamily="34" charset="0"/>
            </a:endParaRPr>
          </a:p>
        </p:txBody>
      </p:sp>
      <p:sp>
        <p:nvSpPr>
          <p:cNvPr id="17" name="文本框 16"/>
          <p:cNvSpPr txBox="1"/>
          <p:nvPr>
            <p:custDataLst>
              <p:tags r:id="rId14"/>
            </p:custDataLst>
          </p:nvPr>
        </p:nvSpPr>
        <p:spPr>
          <a:xfrm>
            <a:off x="2777762" y="724336"/>
            <a:ext cx="1060443" cy="489833"/>
          </a:xfrm>
          <a:prstGeom prst="rect">
            <a:avLst/>
          </a:prstGeom>
          <a:noFill/>
        </p:spPr>
        <p:txBody>
          <a:bodyPr wrap="square" rtlCol="0">
            <a:normAutofit/>
          </a:bodyPr>
          <a:p>
            <a:pPr algn="ctr"/>
            <a:r>
              <a:rPr lang="zh-CN" altLang="en-US" sz="1350" smtClean="0">
                <a:solidFill>
                  <a:srgbClr val="FF0000"/>
                </a:solidFill>
                <a:latin typeface="+mj-lt"/>
                <a:ea typeface="+mj-ea"/>
                <a:cs typeface="+mj-cs"/>
                <a:sym typeface="Arial" panose="020B0604020202020204" pitchFamily="34" charset="0"/>
              </a:rPr>
              <a:t>措施项目费</a:t>
            </a:r>
            <a:endParaRPr lang="zh-CN" altLang="en-US" sz="1350" smtClean="0">
              <a:solidFill>
                <a:srgbClr val="FF0000"/>
              </a:solidFill>
              <a:latin typeface="+mj-lt"/>
              <a:ea typeface="+mj-ea"/>
              <a:cs typeface="+mj-cs"/>
              <a:sym typeface="Arial" panose="020B0604020202020204" pitchFamily="34" charset="0"/>
            </a:endParaRPr>
          </a:p>
        </p:txBody>
      </p:sp>
      <p:sp>
        <p:nvSpPr>
          <p:cNvPr id="18" name="文本框 17"/>
          <p:cNvSpPr txBox="1"/>
          <p:nvPr>
            <p:custDataLst>
              <p:tags r:id="rId15"/>
            </p:custDataLst>
          </p:nvPr>
        </p:nvSpPr>
        <p:spPr>
          <a:xfrm>
            <a:off x="4326739" y="724336"/>
            <a:ext cx="1060443" cy="489833"/>
          </a:xfrm>
          <a:prstGeom prst="rect">
            <a:avLst/>
          </a:prstGeom>
          <a:noFill/>
        </p:spPr>
        <p:txBody>
          <a:bodyPr wrap="square" rtlCol="0">
            <a:normAutofit/>
          </a:bodyPr>
          <a:p>
            <a:pPr algn="ctr"/>
            <a:r>
              <a:rPr lang="zh-CN" altLang="en-US" sz="1350" smtClean="0">
                <a:solidFill>
                  <a:schemeClr val="tx1"/>
                </a:solidFill>
                <a:latin typeface="+mj-lt"/>
                <a:ea typeface="+mj-ea"/>
                <a:cs typeface="+mj-cs"/>
                <a:sym typeface="Arial" panose="020B0604020202020204" pitchFamily="34" charset="0"/>
              </a:rPr>
              <a:t>其他项目费</a:t>
            </a:r>
            <a:endParaRPr lang="zh-CN" altLang="en-US" sz="1350" smtClean="0">
              <a:solidFill>
                <a:schemeClr val="tx1"/>
              </a:solidFill>
              <a:latin typeface="+mj-lt"/>
              <a:ea typeface="+mj-ea"/>
              <a:cs typeface="+mj-cs"/>
              <a:sym typeface="Arial" panose="020B0604020202020204" pitchFamily="34" charset="0"/>
            </a:endParaRPr>
          </a:p>
        </p:txBody>
      </p:sp>
      <p:sp>
        <p:nvSpPr>
          <p:cNvPr id="19" name="文本框 18"/>
          <p:cNvSpPr txBox="1"/>
          <p:nvPr>
            <p:custDataLst>
              <p:tags r:id="rId16"/>
            </p:custDataLst>
          </p:nvPr>
        </p:nvSpPr>
        <p:spPr>
          <a:xfrm>
            <a:off x="6152574" y="799266"/>
            <a:ext cx="1060443" cy="441189"/>
          </a:xfrm>
          <a:prstGeom prst="rect">
            <a:avLst/>
          </a:prstGeom>
          <a:noFill/>
        </p:spPr>
        <p:txBody>
          <a:bodyPr wrap="square" rtlCol="0">
            <a:normAutofit/>
          </a:bodyPr>
          <a:p>
            <a:pPr algn="ctr"/>
            <a:r>
              <a:rPr lang="zh-CN" altLang="en-US" sz="1350" smtClean="0">
                <a:solidFill>
                  <a:srgbClr val="FF0000"/>
                </a:solidFill>
                <a:latin typeface="+mj-lt"/>
                <a:ea typeface="+mj-ea"/>
                <a:cs typeface="+mj-cs"/>
                <a:sym typeface="Arial" panose="020B0604020202020204" pitchFamily="34" charset="0"/>
              </a:rPr>
              <a:t>规费</a:t>
            </a:r>
            <a:endParaRPr lang="zh-CN" altLang="en-US" sz="1350" smtClean="0">
              <a:solidFill>
                <a:srgbClr val="FF0000"/>
              </a:solidFill>
              <a:latin typeface="+mj-lt"/>
              <a:ea typeface="+mj-ea"/>
              <a:cs typeface="+mj-cs"/>
              <a:sym typeface="Arial" panose="020B0604020202020204" pitchFamily="34" charset="0"/>
            </a:endParaRPr>
          </a:p>
        </p:txBody>
      </p:sp>
      <p:sp>
        <p:nvSpPr>
          <p:cNvPr id="20" name="文本框 19"/>
          <p:cNvSpPr txBox="1"/>
          <p:nvPr>
            <p:custDataLst>
              <p:tags r:id="rId17"/>
            </p:custDataLst>
          </p:nvPr>
        </p:nvSpPr>
        <p:spPr>
          <a:xfrm>
            <a:off x="7699645" y="737671"/>
            <a:ext cx="1060443" cy="489833"/>
          </a:xfrm>
          <a:prstGeom prst="rect">
            <a:avLst/>
          </a:prstGeom>
          <a:noFill/>
        </p:spPr>
        <p:txBody>
          <a:bodyPr wrap="square" rtlCol="0">
            <a:normAutofit/>
          </a:bodyPr>
          <a:p>
            <a:pPr algn="ctr"/>
            <a:r>
              <a:rPr lang="zh-CN" altLang="en-US" sz="1350" smtClean="0">
                <a:solidFill>
                  <a:schemeClr val="tx1"/>
                </a:solidFill>
                <a:latin typeface="+mj-lt"/>
                <a:ea typeface="+mj-ea"/>
                <a:cs typeface="+mj-cs"/>
                <a:sym typeface="Arial" panose="020B0604020202020204" pitchFamily="34" charset="0"/>
              </a:rPr>
              <a:t>税金</a:t>
            </a:r>
            <a:endParaRPr lang="zh-CN" altLang="en-US" sz="1350" smtClean="0">
              <a:solidFill>
                <a:schemeClr val="tx1"/>
              </a:solidFill>
              <a:latin typeface="+mj-lt"/>
              <a:ea typeface="+mj-ea"/>
              <a:cs typeface="+mj-cs"/>
              <a:sym typeface="Arial" panose="020B0604020202020204" pitchFamily="34" charset="0"/>
            </a:endParaRPr>
          </a:p>
        </p:txBody>
      </p:sp>
      <p:sp>
        <p:nvSpPr>
          <p:cNvPr id="21" name="文本框 20"/>
          <p:cNvSpPr txBox="1"/>
          <p:nvPr>
            <p:custDataLst>
              <p:tags r:id="rId18"/>
            </p:custDataLst>
          </p:nvPr>
        </p:nvSpPr>
        <p:spPr>
          <a:xfrm>
            <a:off x="843915" y="1493520"/>
            <a:ext cx="1661160" cy="3247390"/>
          </a:xfrm>
          <a:prstGeom prst="rect">
            <a:avLst/>
          </a:prstGeom>
          <a:noFill/>
        </p:spPr>
        <p:txBody>
          <a:bodyPr wrap="square" rtlCol="0">
            <a:noAutofit/>
          </a:bodyPr>
          <a:p>
            <a:pPr algn="l">
              <a:lnSpc>
                <a:spcPct val="120000"/>
              </a:lnSpc>
            </a:pPr>
            <a:r>
              <a:rPr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（1）分部分项工程费应根据招标文件中的分部分项工程量清单及有关要求，按《建设工程工程量清单计价规范》GB50500-2013的有关规定确定综合单价计价。</a:t>
            </a:r>
            <a:endParaRPr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endParaRPr>
          </a:p>
          <a:p>
            <a:pPr algn="l">
              <a:lnSpc>
                <a:spcPct val="120000"/>
              </a:lnSpc>
            </a:pPr>
            <a:r>
              <a:rPr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（2）工程量依据招标文件中提供的分部分项工程量清单确定。</a:t>
            </a:r>
            <a:endParaRPr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endParaRPr>
          </a:p>
          <a:p>
            <a:pPr algn="l">
              <a:lnSpc>
                <a:spcPct val="120000"/>
              </a:lnSpc>
            </a:pPr>
            <a:r>
              <a:rPr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（3）招标文件提供了暂估单价的材料，应按暂估单价计入综合单价。</a:t>
            </a:r>
            <a:endParaRPr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endParaRPr>
          </a:p>
          <a:p>
            <a:pPr algn="ctr">
              <a:lnSpc>
                <a:spcPct val="120000"/>
              </a:lnSpc>
            </a:pPr>
            <a:r>
              <a:rPr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（4）为使招标控制价与投标报价所包含的内容一致，综合单价中应包括招标文件中要求投标人所承担的风险内容及其范围（幅度）产生的风险费用。</a:t>
            </a:r>
            <a:endParaRPr lang="zh-CN" altLang="en-US"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3" name="文本框 22"/>
          <p:cNvSpPr txBox="1"/>
          <p:nvPr>
            <p:custDataLst>
              <p:tags r:id="rId19"/>
            </p:custDataLst>
          </p:nvPr>
        </p:nvSpPr>
        <p:spPr>
          <a:xfrm>
            <a:off x="2482850" y="1493520"/>
            <a:ext cx="1606550" cy="3305175"/>
          </a:xfrm>
          <a:prstGeom prst="rect">
            <a:avLst/>
          </a:prstGeom>
          <a:noFill/>
        </p:spPr>
        <p:txBody>
          <a:bodyPr wrap="square" rtlCol="0">
            <a:noAutofit/>
          </a:bodyPr>
          <a:p>
            <a:pPr algn="ctr">
              <a:lnSpc>
                <a:spcPct val="120000"/>
              </a:lnSpc>
            </a:pPr>
            <a:r>
              <a:rPr lang="zh-CN" altLang="en-US" sz="900"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（1）措施项目费中的安全文明施工费应当按照国家或省级、行业建设主管部门的规定标准计价，该部分不得作为竞争性费用。</a:t>
            </a:r>
            <a:endParaRPr lang="zh-CN" altLang="en-US" sz="900" dirty="0">
              <a:solidFill>
                <a:srgbClr val="FF0000"/>
              </a:solidFill>
              <a:latin typeface="微软雅黑" panose="020B0503020204020204" pitchFamily="34" charset="-122"/>
              <a:ea typeface="微软雅黑" panose="020B0503020204020204" pitchFamily="34" charset="-122"/>
              <a:sym typeface="Arial" panose="020B0604020202020204" pitchFamily="34" charset="0"/>
            </a:endParaRPr>
          </a:p>
          <a:p>
            <a:pPr algn="ctr">
              <a:lnSpc>
                <a:spcPct val="120000"/>
              </a:lnSpc>
            </a:pPr>
            <a:r>
              <a:rPr lang="zh-CN" altLang="en-US" sz="900"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2）措施项目应按招标文件中提供的措施项目清单确定，措施项目分以“量”计算和以“项”计算两种。对于可精确计算的措施项目，以“量”计算即按其工程量与分部分项工程量清单单价相同的方式确定综合单价；对于不可精确计量的措施项目，则以“项”为单位，采用费率法按有关规定综合取定，采用费率法时需确定某项费用的计费基数及其费率，结果应是包括除规费、税金以外的全部费用</a:t>
            </a:r>
            <a:r>
              <a:rPr lang="zh-CN" altLang="en-US" sz="900" dirty="0">
                <a:solidFill>
                  <a:srgbClr val="E1979E"/>
                </a:solidFill>
                <a:latin typeface="微软雅黑" panose="020B0503020204020204" pitchFamily="34" charset="-122"/>
                <a:ea typeface="微软雅黑" panose="020B0503020204020204" pitchFamily="34" charset="-122"/>
                <a:sym typeface="Arial" panose="020B0604020202020204" pitchFamily="34" charset="0"/>
              </a:rPr>
              <a:t>。</a:t>
            </a:r>
            <a:endParaRPr lang="zh-CN" altLang="en-US" sz="900" dirty="0">
              <a:solidFill>
                <a:srgbClr val="E1979E"/>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4" name="文本框 23"/>
          <p:cNvSpPr txBox="1"/>
          <p:nvPr>
            <p:custDataLst>
              <p:tags r:id="rId20"/>
            </p:custDataLst>
          </p:nvPr>
        </p:nvSpPr>
        <p:spPr>
          <a:xfrm>
            <a:off x="4025265" y="1104265"/>
            <a:ext cx="2164080" cy="3247390"/>
          </a:xfrm>
          <a:prstGeom prst="rect">
            <a:avLst/>
          </a:prstGeom>
          <a:noFill/>
        </p:spPr>
        <p:txBody>
          <a:bodyPr wrap="square" rtlCol="0">
            <a:noAutofit/>
          </a:bodyPr>
          <a:p>
            <a:pPr algn="l">
              <a:lnSpc>
                <a:spcPct val="120000"/>
              </a:lnSpc>
            </a:pPr>
            <a:r>
              <a:rPr lang="zh-CN" altLang="en-US"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①暂列金额。暂列金额可根据工程的复杂程度、设计深度、工程环境条件（包括地质、水文、气候条件等）进行估算，一般可按分部分项工程费的10%~15%作为参考。</a:t>
            </a:r>
            <a:endParaRPr lang="zh-CN" altLang="en-US"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endParaRPr>
          </a:p>
          <a:p>
            <a:pPr algn="l">
              <a:lnSpc>
                <a:spcPct val="120000"/>
              </a:lnSpc>
            </a:pPr>
            <a:r>
              <a:rPr lang="zh-CN" altLang="en-US"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②暂估价。暂估价中的材料单价应按照工程造价管理机构发布的工程造价信息中的材料单价计算，工程造价信息未发布的材料单价，其单价参考市场价格估算；暂估价中的专业工程金额应分不同专业，按有关计价规定估算。</a:t>
            </a:r>
            <a:endParaRPr lang="zh-CN" altLang="en-US"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endParaRPr>
          </a:p>
          <a:p>
            <a:pPr algn="l">
              <a:lnSpc>
                <a:spcPct val="120000"/>
              </a:lnSpc>
            </a:pPr>
            <a:r>
              <a:rPr lang="zh-CN" altLang="en-US"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③计日工。在编制招标控制价时，对计日工中的人工单价和施工机械台班单价应按省级、行业建设主管部门或其授权的工程造价管理机构公布的单价计算；材料应按工程造价管理机构发布的工程造价信息中的材料单价计算，工程造价信息未发布材料单价的材料，其价格应按市场调查确定的单价计算。</a:t>
            </a:r>
            <a:endParaRPr lang="zh-CN" altLang="en-US"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endParaRPr>
          </a:p>
          <a:p>
            <a:pPr algn="l">
              <a:lnSpc>
                <a:spcPct val="120000"/>
              </a:lnSpc>
            </a:pPr>
            <a:r>
              <a:rPr lang="zh-CN" altLang="en-US"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④总承包服务费。编制招标控制价时，总承包服务费应按照省级或行业建设主管部门的规定，并根据招标文件列处的内容和要求估算。</a:t>
            </a:r>
            <a:endParaRPr lang="zh-CN" altLang="en-US"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5" name="文本框 24"/>
          <p:cNvSpPr txBox="1"/>
          <p:nvPr>
            <p:custDataLst>
              <p:tags r:id="rId21"/>
            </p:custDataLst>
          </p:nvPr>
        </p:nvSpPr>
        <p:spPr>
          <a:xfrm>
            <a:off x="6261100" y="1493520"/>
            <a:ext cx="1084580" cy="3247390"/>
          </a:xfrm>
          <a:prstGeom prst="rect">
            <a:avLst/>
          </a:prstGeom>
          <a:noFill/>
        </p:spPr>
        <p:txBody>
          <a:bodyPr wrap="square" rtlCol="0">
            <a:noAutofit/>
          </a:bodyPr>
          <a:p>
            <a:pPr algn="l">
              <a:lnSpc>
                <a:spcPct val="120000"/>
              </a:lnSpc>
            </a:pPr>
            <a:r>
              <a:rPr lang="zh-CN" altLang="en-US" sz="900"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必须按国家或省级、行业建设主管部门的规定计算。</a:t>
            </a:r>
            <a:endParaRPr lang="zh-CN" altLang="en-US" sz="900" dirty="0">
              <a:solidFill>
                <a:srgbClr val="FF0000"/>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26" name="文本框 25"/>
          <p:cNvSpPr txBox="1"/>
          <p:nvPr>
            <p:custDataLst>
              <p:tags r:id="rId22"/>
            </p:custDataLst>
          </p:nvPr>
        </p:nvSpPr>
        <p:spPr>
          <a:xfrm>
            <a:off x="7431335" y="1493530"/>
            <a:ext cx="1514514" cy="3247442"/>
          </a:xfrm>
          <a:prstGeom prst="rect">
            <a:avLst/>
          </a:prstGeom>
          <a:noFill/>
        </p:spPr>
        <p:txBody>
          <a:bodyPr wrap="square" rtlCol="0">
            <a:noAutofit/>
          </a:bodyPr>
          <a:p>
            <a:pPr algn="l">
              <a:lnSpc>
                <a:spcPct val="120000"/>
              </a:lnSpc>
            </a:pPr>
            <a:r>
              <a:rPr lang="zh-CN" altLang="en-US"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必须按国家或省级、行业建设主管部门的规定计算。</a:t>
            </a:r>
            <a:endParaRPr lang="zh-CN" altLang="en-US"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endParaRPr>
          </a:p>
          <a:p>
            <a:pPr algn="l">
              <a:lnSpc>
                <a:spcPct val="120000"/>
              </a:lnSpc>
            </a:pPr>
            <a:r>
              <a:rPr lang="zh-CN" altLang="en-US"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税金</a:t>
            </a:r>
            <a:r>
              <a:rPr lang="en-US" altLang="zh-CN"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a:t>
            </a:r>
            <a:r>
              <a:rPr lang="zh-CN" altLang="en-US"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（分部分项工程量清单费</a:t>
            </a:r>
            <a:r>
              <a:rPr lang="en-US" altLang="zh-CN"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a:t>
            </a:r>
            <a:r>
              <a:rPr lang="zh-CN" altLang="en-US"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措施项目清单费</a:t>
            </a:r>
            <a:r>
              <a:rPr lang="en-US" altLang="zh-CN"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a:t>
            </a:r>
            <a:r>
              <a:rPr lang="zh-CN" altLang="en-US"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其他项目清单费</a:t>
            </a:r>
            <a:r>
              <a:rPr lang="en-US" altLang="zh-CN"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a:t>
            </a:r>
            <a:r>
              <a:rPr lang="zh-CN" altLang="en-US"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rPr>
              <a:t>规费）×综合税率</a:t>
            </a:r>
            <a:endParaRPr lang="zh-CN" altLang="en-US" sz="900" dirty="0">
              <a:solidFill>
                <a:schemeClr val="tx1"/>
              </a:solidFill>
              <a:latin typeface="微软雅黑" panose="020B0503020204020204" pitchFamily="34" charset="-122"/>
              <a:ea typeface="微软雅黑" panose="020B0503020204020204" pitchFamily="34" charset="-122"/>
              <a:sym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5" name="4 CuadroTexto"/>
          <p:cNvSpPr/>
          <p:nvPr/>
        </p:nvSpPr>
        <p:spPr>
          <a:xfrm>
            <a:off x="2482850" y="4816475"/>
            <a:ext cx="4178300" cy="307975"/>
          </a:xfrm>
          <a:prstGeom prst="rect">
            <a:avLst/>
          </a:prstGeom>
          <a:noFill/>
          <a:ln w="9525">
            <a:noFill/>
          </a:ln>
        </p:spPr>
        <p:txBody>
          <a:bodyPr wrap="none">
            <a:spAutoFit/>
          </a:bodyPr>
          <a:p>
            <a:pPr algn="ctr" eaLnBrk="1" hangingPunct="1"/>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r>
              <a:rPr lang="zh-CN" altLang="zh-CN"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知识点名称  </a:t>
            </a:r>
            <a:r>
              <a:rPr lang="zh-CN" altLang="en-US" sz="1400" b="1" dirty="0">
                <a:solidFill>
                  <a:schemeClr val="bg1"/>
                </a:solidFill>
                <a:latin typeface="微软雅黑" panose="020B0503020204020204" pitchFamily="34" charset="-122"/>
                <a:ea typeface="微软雅黑" panose="020B0503020204020204" pitchFamily="34" charset="-122"/>
              </a:rPr>
              <a:t>微软雅黑体，字号 </a:t>
            </a:r>
            <a:r>
              <a:rPr lang="en-US" altLang="zh-CN" sz="1400" b="1" dirty="0">
                <a:solidFill>
                  <a:schemeClr val="bg1"/>
                </a:solidFill>
                <a:latin typeface="微软雅黑" panose="020B0503020204020204" pitchFamily="34" charset="-122"/>
                <a:ea typeface="微软雅黑" panose="020B0503020204020204" pitchFamily="34" charset="-122"/>
              </a:rPr>
              <a:t>11-</a:t>
            </a:r>
            <a:r>
              <a:rPr lang="zh-CN" altLang="en-US" sz="1400" b="1" dirty="0">
                <a:solidFill>
                  <a:schemeClr val="bg1"/>
                </a:solidFill>
                <a:latin typeface="微软雅黑" panose="020B0503020204020204" pitchFamily="34" charset="-122"/>
                <a:ea typeface="微软雅黑" panose="020B0503020204020204" pitchFamily="34" charset="-122"/>
              </a:rPr>
              <a:t> </a:t>
            </a:r>
            <a:r>
              <a:rPr lang="en-US" altLang="zh-CN" sz="1400" b="1" dirty="0">
                <a:solidFill>
                  <a:schemeClr val="bg1"/>
                </a:solidFill>
                <a:latin typeface="微软雅黑" panose="020B0503020204020204" pitchFamily="34" charset="-122"/>
                <a:ea typeface="微软雅黑" panose="020B0503020204020204" pitchFamily="34" charset="-122"/>
              </a:rPr>
              <a:t>14</a:t>
            </a:r>
            <a:r>
              <a:rPr lang="zh-CN" altLang="en-US" sz="1400" b="1" dirty="0">
                <a:solidFill>
                  <a:schemeClr val="bg1"/>
                </a:solidFill>
                <a:latin typeface="微软雅黑" panose="020B0503020204020204" pitchFamily="34" charset="-122"/>
                <a:ea typeface="微软雅黑" panose="020B0503020204020204" pitchFamily="34" charset="-122"/>
              </a:rPr>
              <a:t>号</a:t>
            </a:r>
            <a:r>
              <a:rPr lang="zh-CN" altLang="en-US" sz="1400" b="1" dirty="0">
                <a:solidFill>
                  <a:schemeClr val="bg1"/>
                </a:solidFill>
                <a:latin typeface="微软雅黑" panose="020B0503020204020204" pitchFamily="34" charset="-122"/>
                <a:ea typeface="微软雅黑" panose="020B0503020204020204" pitchFamily="34" charset="-122"/>
                <a:sym typeface="宋体" panose="02010600030101010101" pitchFamily="2" charset="-122"/>
              </a:rPr>
              <a:t>）</a:t>
            </a:r>
            <a:endParaRPr lang="zh-CN" altLang="zh-CN" sz="1400" b="1" dirty="0">
              <a:solidFill>
                <a:schemeClr val="bg1"/>
              </a:solidFill>
              <a:latin typeface="微软雅黑" panose="020B0503020204020204" pitchFamily="34" charset="-122"/>
              <a:ea typeface="微软雅黑" panose="020B0503020204020204" pitchFamily="34" charset="-122"/>
              <a:sym typeface="MS PGothic" panose="020B0600070205080204" pitchFamily="34" charset="-128"/>
            </a:endParaRPr>
          </a:p>
        </p:txBody>
      </p:sp>
      <p:sp>
        <p:nvSpPr>
          <p:cNvPr id="13316" name="矩形 3"/>
          <p:cNvSpPr/>
          <p:nvPr/>
        </p:nvSpPr>
        <p:spPr>
          <a:xfrm>
            <a:off x="354013" y="252413"/>
            <a:ext cx="5262880" cy="398780"/>
          </a:xfrm>
          <a:prstGeom prst="rect">
            <a:avLst/>
          </a:prstGeom>
          <a:noFill/>
          <a:ln w="9525">
            <a:noFill/>
          </a:ln>
        </p:spPr>
        <p:txBody>
          <a:bodyPr wrap="none">
            <a:spAutoFit/>
          </a:bodyPr>
          <a:p>
            <a:r>
              <a:rPr lang="zh-CN" altLang="en-US" sz="2000" dirty="0">
                <a:latin typeface="微软雅黑" panose="020B0503020204020204" pitchFamily="34" charset="-122"/>
                <a:ea typeface="微软雅黑" panose="020B0503020204020204" pitchFamily="34" charset="-122"/>
              </a:rPr>
              <a:t>四、招标控制价的计价程序及综合单价的确定</a:t>
            </a:r>
            <a:endParaRPr lang="zh-CN" altLang="en-US" sz="2000" dirty="0">
              <a:latin typeface="微软雅黑" panose="020B0503020204020204" pitchFamily="34" charset="-122"/>
              <a:ea typeface="微软雅黑" panose="020B0503020204020204" pitchFamily="34" charset="-122"/>
            </a:endParaRPr>
          </a:p>
        </p:txBody>
      </p:sp>
      <p:pic>
        <p:nvPicPr>
          <p:cNvPr id="13317" name="11 Imagen"/>
          <p:cNvPicPr>
            <a:picLocks noChangeAspect="1"/>
          </p:cNvPicPr>
          <p:nvPr/>
        </p:nvPicPr>
        <p:blipFill>
          <a:blip r:embed="rId1"/>
          <a:stretch>
            <a:fillRect/>
          </a:stretch>
        </p:blipFill>
        <p:spPr>
          <a:xfrm>
            <a:off x="7664450" y="4808538"/>
            <a:ext cx="361950" cy="303212"/>
          </a:xfrm>
          <a:prstGeom prst="rect">
            <a:avLst/>
          </a:prstGeom>
          <a:noFill/>
          <a:ln w="9525">
            <a:noFill/>
          </a:ln>
        </p:spPr>
      </p:pic>
      <p:pic>
        <p:nvPicPr>
          <p:cNvPr id="13318" name="12 Imagen"/>
          <p:cNvPicPr>
            <a:picLocks noChangeAspect="1"/>
          </p:cNvPicPr>
          <p:nvPr/>
        </p:nvPicPr>
        <p:blipFill>
          <a:blip r:embed="rId1"/>
          <a:stretch>
            <a:fillRect/>
          </a:stretch>
        </p:blipFill>
        <p:spPr>
          <a:xfrm>
            <a:off x="8240713" y="4808538"/>
            <a:ext cx="360362" cy="303212"/>
          </a:xfrm>
          <a:prstGeom prst="rect">
            <a:avLst/>
          </a:prstGeom>
          <a:noFill/>
          <a:ln w="9525">
            <a:noFill/>
          </a:ln>
        </p:spPr>
      </p:pic>
      <p:sp>
        <p:nvSpPr>
          <p:cNvPr id="13319" name="14 CuadroTexto"/>
          <p:cNvSpPr/>
          <p:nvPr/>
        </p:nvSpPr>
        <p:spPr>
          <a:xfrm>
            <a:off x="7927975" y="4819650"/>
            <a:ext cx="322263" cy="274638"/>
          </a:xfrm>
          <a:prstGeom prst="rect">
            <a:avLst/>
          </a:prstGeom>
          <a:noFill/>
          <a:ln w="9525">
            <a:noFill/>
          </a:ln>
        </p:spPr>
        <p:txBody>
          <a:bodyPr wrap="none">
            <a:spAutoFit/>
          </a:bodyPr>
          <a:p>
            <a:pPr eaLnBrk="1" hangingPunct="1">
              <a:buFont typeface="Arial" panose="020B0604020202020204" pitchFamily="34" charset="0"/>
              <a:buNone/>
            </a:pPr>
            <a:r>
              <a:rPr lang="zh-CN" altLang="zh-CN" sz="1200" b="1" i="1" dirty="0">
                <a:solidFill>
                  <a:schemeClr val="bg1"/>
                </a:solidFill>
                <a:latin typeface="方正兰亭黑_GBK" charset="-122"/>
                <a:ea typeface="MS PGothic" panose="020B0600070205080204" pitchFamily="34" charset="-128"/>
                <a:sym typeface="MS PGothic" panose="020B0600070205080204" pitchFamily="34" charset="-128"/>
              </a:rPr>
              <a:t>of</a:t>
            </a:r>
            <a:endParaRPr lang="zh-CN" altLang="zh-CN" sz="1200" b="1" i="1" dirty="0">
              <a:solidFill>
                <a:schemeClr val="bg1"/>
              </a:solidFill>
              <a:latin typeface="方正兰亭黑_GBK" charset="-122"/>
              <a:ea typeface="MS PGothic" panose="020B0600070205080204" pitchFamily="34" charset="-128"/>
              <a:sym typeface="MS PGothic" panose="020B0600070205080204" pitchFamily="34" charset="-128"/>
            </a:endParaRPr>
          </a:p>
        </p:txBody>
      </p:sp>
      <p:sp>
        <p:nvSpPr>
          <p:cNvPr id="13320" name="15 CuadroTexto"/>
          <p:cNvSpPr/>
          <p:nvPr/>
        </p:nvSpPr>
        <p:spPr>
          <a:xfrm>
            <a:off x="8237538" y="4819650"/>
            <a:ext cx="373062" cy="276225"/>
          </a:xfrm>
          <a:prstGeom prst="rect">
            <a:avLst/>
          </a:prstGeom>
          <a:noFill/>
          <a:ln w="9525">
            <a:noFill/>
          </a:ln>
        </p:spPr>
        <p:txBody>
          <a:bodyPr wrap="none">
            <a:spAutoFit/>
          </a:bodyPr>
          <a:p>
            <a:pPr algn="ctr" eaLnBrk="1" hangingPunct="1">
              <a:buFont typeface="Arial" panose="020B0604020202020204" pitchFamily="34" charset="0"/>
              <a:buNone/>
            </a:pPr>
            <a:r>
              <a:rPr lang="en-US" altLang="zh-CN" sz="1200" b="1" dirty="0">
                <a:solidFill>
                  <a:schemeClr val="bg1"/>
                </a:solidFill>
                <a:latin typeface="方正兰亭黑_GBK" charset="-122"/>
                <a:ea typeface="方正兰亭黑_GBK" charset="-122"/>
                <a:sym typeface="方正兰亭黑_GBK" charset="-122"/>
              </a:rPr>
              <a:t>21</a:t>
            </a:r>
            <a:endParaRPr lang="zh-CN" altLang="zh-CN" sz="1200" b="1" dirty="0">
              <a:solidFill>
                <a:schemeClr val="bg1"/>
              </a:solidFill>
              <a:latin typeface="方正兰亭黑_GBK" charset="-122"/>
              <a:ea typeface="方正兰亭黑_GBK" charset="-122"/>
              <a:sym typeface="方正兰亭黑_GBK" charset="-122"/>
            </a:endParaRPr>
          </a:p>
        </p:txBody>
      </p:sp>
      <p:pic>
        <p:nvPicPr>
          <p:cNvPr id="13321" name="Imagen 6" descr="C:\Users\Design\Documents\Edu\Product Launch\btns.png">
            <a:hlinkClick r:id="" action="ppaction://hlinkshowjump?jump=nextslide"/>
          </p:cNvPr>
          <p:cNvPicPr>
            <a:picLocks noChangeAspect="1"/>
          </p:cNvPicPr>
          <p:nvPr/>
        </p:nvPicPr>
        <p:blipFill>
          <a:blip r:embed="rId2"/>
          <a:stretch>
            <a:fillRect/>
          </a:stretch>
        </p:blipFill>
        <p:spPr>
          <a:xfrm>
            <a:off x="8640763" y="4870450"/>
            <a:ext cx="176212" cy="177800"/>
          </a:xfrm>
          <a:prstGeom prst="rect">
            <a:avLst/>
          </a:prstGeom>
          <a:noFill/>
          <a:ln w="9525">
            <a:noFill/>
          </a:ln>
        </p:spPr>
      </p:pic>
      <p:pic>
        <p:nvPicPr>
          <p:cNvPr id="13322" name="Imagen 6" descr="C:\Users\Design\Documents\Edu\Product Launch\btns.png">
            <a:hlinkClick r:id="" action="ppaction://hlinkshowjump?jump=previousslide"/>
          </p:cNvPr>
          <p:cNvPicPr>
            <a:picLocks noChangeAspect="1"/>
          </p:cNvPicPr>
          <p:nvPr/>
        </p:nvPicPr>
        <p:blipFill>
          <a:blip r:embed="rId3"/>
          <a:stretch>
            <a:fillRect/>
          </a:stretch>
        </p:blipFill>
        <p:spPr>
          <a:xfrm>
            <a:off x="7431088" y="4870450"/>
            <a:ext cx="176212" cy="177800"/>
          </a:xfrm>
          <a:prstGeom prst="rect">
            <a:avLst/>
          </a:prstGeom>
          <a:noFill/>
          <a:ln w="9525">
            <a:noFill/>
          </a:ln>
        </p:spPr>
      </p:pic>
      <p:sp>
        <p:nvSpPr>
          <p:cNvPr id="13323" name="13 CuadroTexto"/>
          <p:cNvSpPr/>
          <p:nvPr/>
        </p:nvSpPr>
        <p:spPr>
          <a:xfrm>
            <a:off x="7699375" y="4822825"/>
            <a:ext cx="277813" cy="276225"/>
          </a:xfrm>
          <a:prstGeom prst="rect">
            <a:avLst/>
          </a:prstGeom>
          <a:noFill/>
          <a:ln w="9525">
            <a:noFill/>
          </a:ln>
        </p:spPr>
        <p:txBody>
          <a:bodyPr wrap="none">
            <a:spAutoFit/>
          </a:bodyPr>
          <a:p>
            <a:pPr algn="ctr" eaLnBrk="1" hangingPunct="1">
              <a:buFont typeface="Arial" panose="020B0604020202020204" pitchFamily="34" charset="0"/>
              <a:buNone/>
            </a:pPr>
            <a:r>
              <a:rPr lang="en-US" altLang="zh-CN" sz="1200" b="1" dirty="0">
                <a:solidFill>
                  <a:srgbClr val="04AEDA"/>
                </a:solidFill>
                <a:latin typeface="方正兰亭黑_GBK" charset="-122"/>
                <a:ea typeface="方正兰亭黑_GBK" charset="-122"/>
                <a:sym typeface="方正兰亭黑_GBK" charset="-122"/>
              </a:rPr>
              <a:t>5</a:t>
            </a:r>
            <a:endParaRPr lang="en-US" altLang="zh-CN" sz="1200" b="1" dirty="0">
              <a:solidFill>
                <a:srgbClr val="04AEDA"/>
              </a:solidFill>
              <a:latin typeface="方正兰亭黑_GBK" charset="-122"/>
              <a:ea typeface="方正兰亭黑_GBK" charset="-122"/>
              <a:sym typeface="方正兰亭黑_GBK" charset="-122"/>
            </a:endParaRPr>
          </a:p>
        </p:txBody>
      </p:sp>
      <p:sp>
        <p:nvSpPr>
          <p:cNvPr id="100" name="文本框 99"/>
          <p:cNvSpPr txBox="1"/>
          <p:nvPr/>
        </p:nvSpPr>
        <p:spPr>
          <a:xfrm>
            <a:off x="1864360" y="941705"/>
            <a:ext cx="5742940" cy="460375"/>
          </a:xfrm>
          <a:prstGeom prst="rect">
            <a:avLst/>
          </a:prstGeom>
          <a:noFill/>
          <a:ln w="9525">
            <a:noFill/>
          </a:ln>
        </p:spPr>
        <p:txBody>
          <a:bodyPr wrap="square">
            <a:spAutoFit/>
          </a:bodyPr>
          <a:p>
            <a:pPr indent="266700"/>
            <a:r>
              <a:rPr lang="zh-CN" altLang="en-US" sz="1200">
                <a:solidFill>
                  <a:schemeClr val="tx1"/>
                </a:solidFill>
                <a:latin typeface="微软雅黑" panose="020B0503020204020204" pitchFamily="34" charset="-122"/>
                <a:ea typeface="微软雅黑" panose="020B0503020204020204" pitchFamily="34" charset="-122"/>
                <a:cs typeface="宋体" panose="02010600030101010101" pitchFamily="2" charset="-122"/>
              </a:rPr>
              <a:t>表 建设单位工程招标控制价计价程序（施工企业投标报价计价程序）表工程名称：                    标段：                            第   页  共  页</a:t>
            </a:r>
            <a:endParaRPr lang="zh-CN" altLang="en-US" sz="120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p:txBody>
      </p:sp>
      <p:graphicFrame>
        <p:nvGraphicFramePr>
          <p:cNvPr id="2" name="表格 1"/>
          <p:cNvGraphicFramePr/>
          <p:nvPr/>
        </p:nvGraphicFramePr>
        <p:xfrm>
          <a:off x="784860" y="1402080"/>
          <a:ext cx="7884160" cy="2926080"/>
        </p:xfrm>
        <a:graphic>
          <a:graphicData uri="http://schemas.openxmlformats.org/drawingml/2006/table">
            <a:tbl>
              <a:tblPr firstRow="1" bandRow="1">
                <a:tableStyleId>{5940675A-B579-460E-94D1-54222C63F5DA}</a:tableStyleId>
              </a:tblPr>
              <a:tblGrid>
                <a:gridCol w="666115"/>
                <a:gridCol w="2497455"/>
                <a:gridCol w="3232785"/>
                <a:gridCol w="1487805"/>
              </a:tblGrid>
              <a:tr h="182880">
                <a:tc>
                  <a:txBody>
                    <a:bodyPr/>
                    <a:p>
                      <a:pPr indent="0" algn="ctr">
                        <a:buNone/>
                      </a:pP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序号</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汇总内容</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计算方法</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金额（元）</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p>
                      <a:pPr indent="0" algn="ctr">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1</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分部分项工程</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按计价规定计算（自主报价）</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 </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p>
                      <a:pPr indent="0" algn="ctr">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1.1</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 </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 </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 </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p>
                      <a:pPr indent="0" algn="ctr">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1.2</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 </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 </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 </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p>
                      <a:pPr indent="0" algn="ctr">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2</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措施项目</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按计价规定计算（自主报价）</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 </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p>
                      <a:pPr indent="0" algn="ctr">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2.1</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其中：安全文明施工费</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按规定标准估算（按规定标准计算）</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 </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7800">
                <a:tc>
                  <a:txBody>
                    <a:bodyPr/>
                    <a:p>
                      <a:pPr indent="0" algn="ctr">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3</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其他项目</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 </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 </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p>
                      <a:pPr indent="0" algn="ctr">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3.1</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    </a:t>
                      </a: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其中：暂列金额</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按计价规定估算（按招标文件提供金额计列）</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 </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65760">
                <a:tc>
                  <a:txBody>
                    <a:bodyPr/>
                    <a:p>
                      <a:pPr indent="0" algn="ctr">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3.2</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    </a:t>
                      </a: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其中：专业工程暂估价</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按计价规定估算（按招标文件提供金额计列）</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 </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p>
                      <a:pPr indent="0" algn="ctr">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3.3</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其中：计日工</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按计价规定计算（自主报价）</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 </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82880">
                <a:tc>
                  <a:txBody>
                    <a:bodyPr/>
                    <a:p>
                      <a:pPr indent="0" algn="ctr">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3.4</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    </a:t>
                      </a: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其中：总承包服务费</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按计价规定计算（自主报价）</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 </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p>
                      <a:pPr indent="0" algn="ctr">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4</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规费</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按规定标准计算</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 </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a:txBody>
                    <a:bodyPr/>
                    <a:p>
                      <a:pPr indent="0" algn="ctr">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5</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税金（扣除不列入计税范围的工程设备金额）</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a:t>
                      </a: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1+2+3+4</a:t>
                      </a: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a:t>
                      </a:r>
                      <a:r>
                        <a:rPr lang="en-US" altLang="zh-CN" sz="1200" b="0">
                          <a:solidFill>
                            <a:schemeClr val="tx1"/>
                          </a:solidFill>
                          <a:latin typeface="微软雅黑" panose="020B0503020204020204" pitchFamily="34" charset="-122"/>
                          <a:ea typeface="微软雅黑" panose="020B0503020204020204" pitchFamily="34" charset="-122"/>
                          <a:cs typeface="Arial" panose="020B0604020202020204" pitchFamily="34" charset="0"/>
                        </a:rPr>
                        <a:t>×</a:t>
                      </a: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规定税率</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 </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gridSpan="2">
                  <a:txBody>
                    <a:bodyPr/>
                    <a:p>
                      <a:pPr indent="0" algn="ctr">
                        <a:buNone/>
                      </a:pP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招标控制价</a:t>
                      </a: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a:t>
                      </a: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（投标报价）</a:t>
                      </a:r>
                      <a:endPar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a:txBody>
                    <a:bodyPr/>
                    <a:p>
                      <a:pPr indent="0" algn="ctr">
                        <a:buNone/>
                      </a:pPr>
                      <a:r>
                        <a:rPr lang="zh-CN" altLang="en-US"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合计</a:t>
                      </a: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=1+2+3+4+5</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12700" cap="flat" cmpd="sng">
                      <a:solidFill>
                        <a:srgbClr val="08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rPr>
                        <a:t> </a:t>
                      </a:r>
                      <a:endParaRPr lang="en-US" altLang="zh-CN" sz="1200" b="0">
                        <a:solidFill>
                          <a:schemeClr val="tx1"/>
                        </a:solidFill>
                        <a:latin typeface="微软雅黑" panose="020B0503020204020204" pitchFamily="34" charset="-122"/>
                        <a:ea typeface="微软雅黑" panose="020B0503020204020204" pitchFamily="34" charset="-122"/>
                        <a:cs typeface="宋体" panose="02010600030101010101" pitchFamily="2" charset="-122"/>
                      </a:endParaRPr>
                    </a:p>
                  </a:txBody>
                  <a:tcPr marL="0" marR="0" marT="0" marB="1" vert="horz" anchor="t">
                    <a:lnL w="9525" cap="flat" cmpd="sng">
                      <a:solidFill>
                        <a:srgbClr val="000000"/>
                      </a:solidFill>
                      <a:prstDash val="solid"/>
                      <a:headEnd type="none" w="med" len="med"/>
                      <a:tailEnd type="none" w="med" len="med"/>
                    </a:lnL>
                    <a:lnR w="9525" cap="flat" cmpd="sng">
                      <a:solidFill>
                        <a:srgbClr val="00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3" name="文本框 2"/>
          <p:cNvSpPr txBox="1"/>
          <p:nvPr/>
        </p:nvSpPr>
        <p:spPr>
          <a:xfrm>
            <a:off x="304800" y="4328160"/>
            <a:ext cx="7672705" cy="437515"/>
          </a:xfrm>
          <a:prstGeom prst="rect">
            <a:avLst/>
          </a:prstGeom>
          <a:noFill/>
          <a:ln w="9525">
            <a:noFill/>
          </a:ln>
        </p:spPr>
        <p:txBody>
          <a:bodyPr wrap="square">
            <a:spAutoFit/>
          </a:bodyPr>
          <a:p>
            <a:pPr marL="266700" indent="-266700"/>
            <a:endParaRPr lang="en-US" altLang="zh-CN" sz="1050">
              <a:solidFill>
                <a:srgbClr val="FF0000"/>
              </a:solidFill>
              <a:latin typeface="宋体" panose="02010600030101010101" pitchFamily="2" charset="-122"/>
              <a:ea typeface="宋体" panose="02010600030101010101" pitchFamily="2" charset="-122"/>
              <a:cs typeface="宋体" panose="02010600030101010101" pitchFamily="2" charset="-122"/>
            </a:endParaRPr>
          </a:p>
          <a:p>
            <a:pPr marL="266700" indent="-266700"/>
            <a:r>
              <a:rPr lang="zh-CN" altLang="en-US" sz="1200">
                <a:solidFill>
                  <a:srgbClr val="FF0000"/>
                </a:solidFill>
                <a:latin typeface="微软雅黑" panose="020B0503020204020204" pitchFamily="34" charset="-122"/>
                <a:ea typeface="微软雅黑" panose="020B0503020204020204" pitchFamily="34" charset="-122"/>
                <a:cs typeface="宋体" panose="02010600030101010101" pitchFamily="2" charset="-122"/>
              </a:rPr>
              <a:t>注：本表适用于单位工程招标控制价计算或投标报价计算，如无单位工程划分，单项工程也使用本表。</a:t>
            </a:r>
            <a:endParaRPr lang="zh-CN" altLang="en-US" sz="1200">
              <a:latin typeface="微软雅黑" panose="020B0503020204020204" pitchFamily="34" charset="-122"/>
              <a:ea typeface="微软雅黑" panose="020B0503020204020204" pitchFamily="34" charset="-122"/>
            </a:endParaRPr>
          </a:p>
        </p:txBody>
      </p:sp>
      <p:sp>
        <p:nvSpPr>
          <p:cNvPr id="4" name="矩形 3"/>
          <p:cNvSpPr/>
          <p:nvPr/>
        </p:nvSpPr>
        <p:spPr>
          <a:xfrm>
            <a:off x="147003" y="752158"/>
            <a:ext cx="1409065" cy="398780"/>
          </a:xfrm>
          <a:prstGeom prst="rect">
            <a:avLst/>
          </a:prstGeom>
          <a:noFill/>
          <a:ln w="9525">
            <a:noFill/>
          </a:ln>
        </p:spPr>
        <p:txBody>
          <a:bodyPr wrap="none">
            <a:spAutoFit/>
          </a:bodyPr>
          <a:p>
            <a:pPr algn="l"/>
            <a:r>
              <a:rPr lang="en-US" altLang="zh-CN" sz="2000" dirty="0">
                <a:latin typeface="微软雅黑" panose="020B0503020204020204" pitchFamily="34" charset="-122"/>
                <a:ea typeface="微软雅黑" panose="020B0503020204020204" pitchFamily="34" charset="-122"/>
              </a:rPr>
              <a:t>1.</a:t>
            </a:r>
            <a:r>
              <a:rPr lang="zh-CN" altLang="en-US" sz="2000" dirty="0">
                <a:latin typeface="微软雅黑" panose="020B0503020204020204" pitchFamily="34" charset="-122"/>
                <a:ea typeface="微软雅黑" panose="020B0503020204020204" pitchFamily="34" charset="-122"/>
                <a:sym typeface="+mn-ea"/>
              </a:rPr>
              <a:t>计价程序</a:t>
            </a:r>
            <a:endParaRPr lang="zh-CN" altLang="en-US" sz="2000" dirty="0">
              <a:latin typeface="微软雅黑" panose="020B0503020204020204" pitchFamily="34" charset="-122"/>
              <a:ea typeface="微软雅黑" panose="020B0503020204020204" pitchFamily="34" charset="-122"/>
            </a:endParaRPr>
          </a:p>
        </p:txBody>
      </p:sp>
    </p:spTree>
  </p:cSld>
  <p:clrMapOvr>
    <a:masterClrMapping/>
  </p:clrMapOvr>
</p:sld>
</file>

<file path=ppt/tags/tag1.xml><?xml version="1.0" encoding="utf-8"?>
<p:tagLst xmlns:p="http://schemas.openxmlformats.org/presentationml/2006/main">
  <p:tag name="KSO_WM_TAG_VERSION" val="1.0"/>
  <p:tag name="KSO_WM_BEAUTIFY_FLAG" val="#wm#"/>
  <p:tag name="KSO_WM_UNIT_TYPE" val="i"/>
  <p:tag name="KSO_WM_UNIT_ID" val="diagram782_1*i*1"/>
  <p:tag name="KSO_WM_TEMPLATE_CATEGORY" val="diagram"/>
  <p:tag name="KSO_WM_TEMPLATE_INDEX" val="782"/>
  <p:tag name="KSO_WM_UNIT_INDEX" val="1"/>
</p:tagLst>
</file>

<file path=ppt/tags/tag10.xml><?xml version="1.0" encoding="utf-8"?>
<p:tagLst xmlns:p="http://schemas.openxmlformats.org/presentationml/2006/main">
  <p:tag name="KSO_WM_TAG_VERSION" val="1.0"/>
  <p:tag name="KSO_WM_TEMPLATE_CATEGORY" val="diagram"/>
  <p:tag name="KSO_WM_TEMPLATE_INDEX" val="782"/>
  <p:tag name="KSO_WM_UNIT_TYPE" val="l_i"/>
  <p:tag name="KSO_WM_UNIT_INDEX" val="1_9"/>
  <p:tag name="KSO_WM_UNIT_ID" val="256*l_i*1_9"/>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100.xml><?xml version="1.0" encoding="utf-8"?>
<p:tagLst xmlns:p="http://schemas.openxmlformats.org/presentationml/2006/main">
  <p:tag name="KSO_WM_TAG_VERSION" val="1.0"/>
  <p:tag name="KSO_WM_BEAUTIFY_FLAG" val="#wm#"/>
  <p:tag name="KSO_WM_TEMPLATE_CATEGORY" val="diagram"/>
  <p:tag name="KSO_WM_TEMPLATE_INDEX" val="160018"/>
  <p:tag name="KSO_WM_UNIT_TYPE" val="m_h_a"/>
  <p:tag name="KSO_WM_UNIT_INDEX" val="1_3_1"/>
  <p:tag name="KSO_WM_UNIT_ID" val="diagram160018_5*m_h_a*1_3_1"/>
  <p:tag name="KSO_WM_UNIT_CLEAR" val="1"/>
  <p:tag name="KSO_WM_UNIT_LAYERLEVEL" val="1_1_1"/>
  <p:tag name="KSO_WM_UNIT_VALUE" val="3"/>
  <p:tag name="KSO_WM_UNIT_HIGHLIGHT" val="0"/>
  <p:tag name="KSO_WM_UNIT_COMPATIBLE" val="0"/>
  <p:tag name="KSO_WM_DIAGRAM_GROUP_CODE" val="m1-1"/>
  <p:tag name="KSO_WM_UNIT_PRESET_TEXT" val="2016"/>
  <p:tag name="KSO_WM_UNIT_TEXT_FILL_FORE_SCHEMECOLOR_INDEX" val="5"/>
  <p:tag name="KSO_WM_UNIT_TEXT_FILL_TYPE" val="1"/>
</p:tagLst>
</file>

<file path=ppt/tags/tag101.xml><?xml version="1.0" encoding="utf-8"?>
<p:tagLst xmlns:p="http://schemas.openxmlformats.org/presentationml/2006/main">
  <p:tag name="KSO_WM_TAG_VERSION" val="1.0"/>
  <p:tag name="KSO_WM_BEAUTIFY_FLAG" val="#wm#"/>
  <p:tag name="KSO_WM_TEMPLATE_CATEGORY" val="diagram"/>
  <p:tag name="KSO_WM_TEMPLATE_INDEX" val="160018"/>
  <p:tag name="KSO_WM_UNIT_TYPE" val="m_h_a"/>
  <p:tag name="KSO_WM_UNIT_INDEX" val="1_4_1"/>
  <p:tag name="KSO_WM_UNIT_ID" val="diagram160018_5*m_h_a*1_4_1"/>
  <p:tag name="KSO_WM_UNIT_CLEAR" val="1"/>
  <p:tag name="KSO_WM_UNIT_LAYERLEVEL" val="1_1_1"/>
  <p:tag name="KSO_WM_UNIT_VALUE" val="3"/>
  <p:tag name="KSO_WM_UNIT_HIGHLIGHT" val="0"/>
  <p:tag name="KSO_WM_UNIT_COMPATIBLE" val="0"/>
  <p:tag name="KSO_WM_DIAGRAM_GROUP_CODE" val="m1-1"/>
  <p:tag name="KSO_WM_UNIT_PRESET_TEXT" val="2017"/>
  <p:tag name="KSO_WM_UNIT_TEXT_FILL_FORE_SCHEMECOLOR_INDEX" val="6"/>
  <p:tag name="KSO_WM_UNIT_TEXT_FILL_TYPE" val="1"/>
</p:tagLst>
</file>

<file path=ppt/tags/tag102.xml><?xml version="1.0" encoding="utf-8"?>
<p:tagLst xmlns:p="http://schemas.openxmlformats.org/presentationml/2006/main">
  <p:tag name="KSO_WM_TAG_VERSION" val="1.0"/>
  <p:tag name="KSO_WM_BEAUTIFY_FLAG" val="#wm#"/>
  <p:tag name="KSO_WM_TEMPLATE_CATEGORY" val="diagram"/>
  <p:tag name="KSO_WM_TEMPLATE_INDEX" val="160018"/>
  <p:tag name="KSO_WM_UNIT_TYPE" val="m_h_a"/>
  <p:tag name="KSO_WM_UNIT_INDEX" val="1_5_1"/>
  <p:tag name="KSO_WM_UNIT_ID" val="diagram160018_5*m_h_a*1_5_1"/>
  <p:tag name="KSO_WM_UNIT_CLEAR" val="1"/>
  <p:tag name="KSO_WM_UNIT_LAYERLEVEL" val="1_1_1"/>
  <p:tag name="KSO_WM_UNIT_VALUE" val="3"/>
  <p:tag name="KSO_WM_UNIT_HIGHLIGHT" val="0"/>
  <p:tag name="KSO_WM_UNIT_COMPATIBLE" val="0"/>
  <p:tag name="KSO_WM_DIAGRAM_GROUP_CODE" val="m1-1"/>
  <p:tag name="KSO_WM_UNIT_PRESET_TEXT" val="2018"/>
  <p:tag name="KSO_WM_UNIT_TEXT_FILL_FORE_SCHEMECOLOR_INDEX" val="5"/>
  <p:tag name="KSO_WM_UNIT_TEXT_FILL_TYPE" val="1"/>
</p:tagLst>
</file>

<file path=ppt/tags/tag103.xml><?xml version="1.0" encoding="utf-8"?>
<p:tagLst xmlns:p="http://schemas.openxmlformats.org/presentationml/2006/main">
  <p:tag name="KSO_WM_TAG_VERSION" val="1.0"/>
  <p:tag name="KSO_WM_BEAUTIFY_FLAG" val="#wm#"/>
  <p:tag name="KSO_WM_TEMPLATE_CATEGORY" val="diagram"/>
  <p:tag name="KSO_WM_TEMPLATE_INDEX" val="160018"/>
  <p:tag name="KSO_WM_UNIT_TYPE" val="m_h_f"/>
  <p:tag name="KSO_WM_UNIT_INDEX" val="1_1_1"/>
  <p:tag name="KSO_WM_UNIT_ID" val="diagram160018_5*m_h_f*1_1_1"/>
  <p:tag name="KSO_WM_UNIT_CLEAR" val="1"/>
  <p:tag name="KSO_WM_UNIT_LAYERLEVEL" val="1_1_1"/>
  <p:tag name="KSO_WM_UNIT_VALUE" val="32"/>
  <p:tag name="KSO_WM_UNIT_HIGHLIGHT" val="0"/>
  <p:tag name="KSO_WM_UNIT_COMPATIBLE" val="0"/>
  <p:tag name="KSO_WM_UNIT_PRESET_TEXT_INDEX" val="4"/>
  <p:tag name="KSO_WM_UNIT_PRESET_TEXT_LEN" val="57"/>
  <p:tag name="KSO_WM_DIAGRAM_GROUP_CODE" val="m1-1"/>
  <p:tag name="KSO_WM_UNIT_TEXT_FILL_FORE_SCHEMECOLOR_INDEX" val="5"/>
  <p:tag name="KSO_WM_UNIT_TEXT_FILL_TYPE" val="1"/>
</p:tagLst>
</file>

<file path=ppt/tags/tag104.xml><?xml version="1.0" encoding="utf-8"?>
<p:tagLst xmlns:p="http://schemas.openxmlformats.org/presentationml/2006/main">
  <p:tag name="KSO_WM_TAG_VERSION" val="1.0"/>
  <p:tag name="KSO_WM_BEAUTIFY_FLAG" val="#wm#"/>
  <p:tag name="KSO_WM_TEMPLATE_CATEGORY" val="diagram"/>
  <p:tag name="KSO_WM_TEMPLATE_INDEX" val="160018"/>
  <p:tag name="KSO_WM_UNIT_TYPE" val="m_h_f"/>
  <p:tag name="KSO_WM_UNIT_INDEX" val="1_2_1"/>
  <p:tag name="KSO_WM_UNIT_ID" val="diagram160018_5*m_h_f*1_2_1"/>
  <p:tag name="KSO_WM_UNIT_CLEAR" val="1"/>
  <p:tag name="KSO_WM_UNIT_LAYERLEVEL" val="1_1_1"/>
  <p:tag name="KSO_WM_UNIT_VALUE" val="32"/>
  <p:tag name="KSO_WM_UNIT_HIGHLIGHT" val="0"/>
  <p:tag name="KSO_WM_UNIT_COMPATIBLE" val="0"/>
  <p:tag name="KSO_WM_UNIT_PRESET_TEXT_INDEX" val="4"/>
  <p:tag name="KSO_WM_UNIT_PRESET_TEXT_LEN" val="57"/>
  <p:tag name="KSO_WM_DIAGRAM_GROUP_CODE" val="m1-1"/>
  <p:tag name="KSO_WM_UNIT_TEXT_FILL_FORE_SCHEMECOLOR_INDEX" val="6"/>
  <p:tag name="KSO_WM_UNIT_TEXT_FILL_TYPE" val="1"/>
</p:tagLst>
</file>

<file path=ppt/tags/tag105.xml><?xml version="1.0" encoding="utf-8"?>
<p:tagLst xmlns:p="http://schemas.openxmlformats.org/presentationml/2006/main">
  <p:tag name="KSO_WM_TAG_VERSION" val="1.0"/>
  <p:tag name="KSO_WM_BEAUTIFY_FLAG" val="#wm#"/>
  <p:tag name="KSO_WM_TEMPLATE_CATEGORY" val="diagram"/>
  <p:tag name="KSO_WM_TEMPLATE_INDEX" val="160018"/>
  <p:tag name="KSO_WM_UNIT_TYPE" val="m_h_f"/>
  <p:tag name="KSO_WM_UNIT_INDEX" val="1_3_1"/>
  <p:tag name="KSO_WM_UNIT_ID" val="diagram160018_5*m_h_f*1_3_1"/>
  <p:tag name="KSO_WM_UNIT_CLEAR" val="1"/>
  <p:tag name="KSO_WM_UNIT_LAYERLEVEL" val="1_1_1"/>
  <p:tag name="KSO_WM_UNIT_VALUE" val="32"/>
  <p:tag name="KSO_WM_UNIT_HIGHLIGHT" val="0"/>
  <p:tag name="KSO_WM_UNIT_COMPATIBLE" val="0"/>
  <p:tag name="KSO_WM_UNIT_PRESET_TEXT_INDEX" val="4"/>
  <p:tag name="KSO_WM_UNIT_PRESET_TEXT_LEN" val="57"/>
  <p:tag name="KSO_WM_DIAGRAM_GROUP_CODE" val="m1-1"/>
  <p:tag name="KSO_WM_UNIT_TEXT_FILL_FORE_SCHEMECOLOR_INDEX" val="5"/>
  <p:tag name="KSO_WM_UNIT_TEXT_FILL_TYPE" val="1"/>
</p:tagLst>
</file>

<file path=ppt/tags/tag106.xml><?xml version="1.0" encoding="utf-8"?>
<p:tagLst xmlns:p="http://schemas.openxmlformats.org/presentationml/2006/main">
  <p:tag name="KSO_WM_TAG_VERSION" val="1.0"/>
  <p:tag name="KSO_WM_BEAUTIFY_FLAG" val="#wm#"/>
  <p:tag name="KSO_WM_TEMPLATE_CATEGORY" val="diagram"/>
  <p:tag name="KSO_WM_TEMPLATE_INDEX" val="160018"/>
  <p:tag name="KSO_WM_UNIT_TYPE" val="m_h_f"/>
  <p:tag name="KSO_WM_UNIT_INDEX" val="1_4_1"/>
  <p:tag name="KSO_WM_UNIT_ID" val="diagram160018_5*m_h_f*1_4_1"/>
  <p:tag name="KSO_WM_UNIT_CLEAR" val="1"/>
  <p:tag name="KSO_WM_UNIT_LAYERLEVEL" val="1_1_1"/>
  <p:tag name="KSO_WM_UNIT_VALUE" val="32"/>
  <p:tag name="KSO_WM_UNIT_HIGHLIGHT" val="0"/>
  <p:tag name="KSO_WM_UNIT_COMPATIBLE" val="0"/>
  <p:tag name="KSO_WM_UNIT_PRESET_TEXT_INDEX" val="4"/>
  <p:tag name="KSO_WM_UNIT_PRESET_TEXT_LEN" val="57"/>
  <p:tag name="KSO_WM_DIAGRAM_GROUP_CODE" val="m1-1"/>
  <p:tag name="KSO_WM_UNIT_TEXT_FILL_FORE_SCHEMECOLOR_INDEX" val="6"/>
  <p:tag name="KSO_WM_UNIT_TEXT_FILL_TYPE" val="1"/>
</p:tagLst>
</file>

<file path=ppt/tags/tag107.xml><?xml version="1.0" encoding="utf-8"?>
<p:tagLst xmlns:p="http://schemas.openxmlformats.org/presentationml/2006/main">
  <p:tag name="KSO_WM_TAG_VERSION" val="1.0"/>
  <p:tag name="KSO_WM_BEAUTIFY_FLAG" val="#wm#"/>
  <p:tag name="KSO_WM_TEMPLATE_CATEGORY" val="diagram"/>
  <p:tag name="KSO_WM_TEMPLATE_INDEX" val="160018"/>
  <p:tag name="KSO_WM_UNIT_TYPE" val="m_h_f"/>
  <p:tag name="KSO_WM_UNIT_INDEX" val="1_5_1"/>
  <p:tag name="KSO_WM_UNIT_ID" val="diagram160018_5*m_h_f*1_5_1"/>
  <p:tag name="KSO_WM_UNIT_CLEAR" val="1"/>
  <p:tag name="KSO_WM_UNIT_LAYERLEVEL" val="1_1_1"/>
  <p:tag name="KSO_WM_UNIT_VALUE" val="32"/>
  <p:tag name="KSO_WM_UNIT_HIGHLIGHT" val="0"/>
  <p:tag name="KSO_WM_UNIT_COMPATIBLE" val="0"/>
  <p:tag name="KSO_WM_UNIT_PRESET_TEXT_INDEX" val="4"/>
  <p:tag name="KSO_WM_UNIT_PRESET_TEXT_LEN" val="57"/>
  <p:tag name="KSO_WM_DIAGRAM_GROUP_CODE" val="m1-1"/>
  <p:tag name="KSO_WM_UNIT_TEXT_FILL_FORE_SCHEMECOLOR_INDEX" val="5"/>
  <p:tag name="KSO_WM_UNIT_TEXT_FILL_TYPE" val="1"/>
</p:tagLst>
</file>

<file path=ppt/tags/tag108.xml><?xml version="1.0" encoding="utf-8"?>
<p:tagLst xmlns:p="http://schemas.openxmlformats.org/presentationml/2006/main">
  <p:tag name="KSO_WM_TAG_VERSION" val="1.0"/>
  <p:tag name="KSO_WM_BEAUTIFY_FLAG" val="#wm#"/>
  <p:tag name="KSO_WM_TEMPLATE_CATEGORY" val="diagram"/>
  <p:tag name="KSO_WM_TEMPLATE_INDEX" val="160130"/>
  <p:tag name="KSO_WM_UNIT_TYPE" val="m_i"/>
  <p:tag name="KSO_WM_UNIT_INDEX" val="1_1"/>
  <p:tag name="KSO_WM_UNIT_ID" val="diagram160130_4*m_i*1_1"/>
  <p:tag name="KSO_WM_UNIT_CLEAR" val="1"/>
  <p:tag name="KSO_WM_UNIT_LAYERLEVEL" val="1_1"/>
  <p:tag name="KSO_WM_DIAGRAM_GROUP_CODE" val="m1-1"/>
  <p:tag name="KSO_WM_UNIT_FILL_FORE_SCHEMECOLOR_INDEX" val="5"/>
  <p:tag name="KSO_WM_UNIT_FILL_TYPE" val="1"/>
  <p:tag name="KSO_WM_UNIT_TEXT_FILL_FORE_SCHEMECOLOR_INDEX" val="14"/>
  <p:tag name="KSO_WM_UNIT_TEXT_FILL_TYPE" val="1"/>
</p:tagLst>
</file>

<file path=ppt/tags/tag109.xml><?xml version="1.0" encoding="utf-8"?>
<p:tagLst xmlns:p="http://schemas.openxmlformats.org/presentationml/2006/main">
  <p:tag name="KSO_WM_TAG_VERSION" val="1.0"/>
  <p:tag name="KSO_WM_BEAUTIFY_FLAG" val="#wm#"/>
  <p:tag name="KSO_WM_TEMPLATE_CATEGORY" val="diagram"/>
  <p:tag name="KSO_WM_TEMPLATE_INDEX" val="160130"/>
  <p:tag name="KSO_WM_UNIT_TYPE" val="m_i"/>
  <p:tag name="KSO_WM_UNIT_INDEX" val="1_2"/>
  <p:tag name="KSO_WM_UNIT_ID" val="diagram160130_4*m_i*1_2"/>
  <p:tag name="KSO_WM_UNIT_CLEAR" val="1"/>
  <p:tag name="KSO_WM_UNIT_LAYERLEVEL" val="1_1"/>
  <p:tag name="KSO_WM_DIAGRAM_GROUP_CODE" val="m1-1"/>
  <p:tag name="KSO_WM_UNIT_LINE_FORE_SCHEMECOLOR_INDEX" val="5"/>
  <p:tag name="KSO_WM_UNIT_LINE_FILL_TYPE" val="2"/>
</p:tagLst>
</file>

<file path=ppt/tags/tag11.xml><?xml version="1.0" encoding="utf-8"?>
<p:tagLst xmlns:p="http://schemas.openxmlformats.org/presentationml/2006/main">
  <p:tag name="KSO_WM_TAG_VERSION" val="1.0"/>
  <p:tag name="KSO_WM_BEAUTIFY_FLAG" val="#wm#"/>
  <p:tag name="KSO_WM_UNIT_TYPE" val="i"/>
  <p:tag name="KSO_WM_UNIT_ID" val="diagram782_1*i*20"/>
  <p:tag name="KSO_WM_TEMPLATE_CATEGORY" val="diagram"/>
  <p:tag name="KSO_WM_TEMPLATE_INDEX" val="782"/>
  <p:tag name="KSO_WM_UNIT_INDEX" val="20"/>
</p:tagLst>
</file>

<file path=ppt/tags/tag110.xml><?xml version="1.0" encoding="utf-8"?>
<p:tagLst xmlns:p="http://schemas.openxmlformats.org/presentationml/2006/main">
  <p:tag name="KSO_WM_TAG_VERSION" val="1.0"/>
  <p:tag name="KSO_WM_BEAUTIFY_FLAG" val="#wm#"/>
  <p:tag name="KSO_WM_TEMPLATE_CATEGORY" val="diagram"/>
  <p:tag name="KSO_WM_TEMPLATE_INDEX" val="160130"/>
  <p:tag name="KSO_WM_UNIT_TYPE" val="m_h_f"/>
  <p:tag name="KSO_WM_UNIT_INDEX" val="1_1_1"/>
  <p:tag name="KSO_WM_UNIT_ID" val="diagram160130_4*m_h_f*1_1_1"/>
  <p:tag name="KSO_WM_UNIT_CLEAR" val="1"/>
  <p:tag name="KSO_WM_UNIT_LAYERLEVEL" val="1_1_1"/>
  <p:tag name="KSO_WM_UNIT_VALUE" val="35"/>
  <p:tag name="KSO_WM_UNIT_HIGHLIGHT" val="0"/>
  <p:tag name="KSO_WM_UNIT_COMPATIBLE" val="0"/>
  <p:tag name="KSO_WM_UNIT_PRESET_TEXT_INDEX" val="4"/>
  <p:tag name="KSO_WM_UNIT_PRESET_TEXT_LEN" val="36"/>
  <p:tag name="KSO_WM_DIAGRAM_GROUP_CODE" val="m1-1"/>
  <p:tag name="KSO_WM_UNIT_TEXT_FILL_FORE_SCHEMECOLOR_INDEX" val="13"/>
  <p:tag name="KSO_WM_UNIT_TEXT_FILL_TYPE" val="1"/>
</p:tagLst>
</file>

<file path=ppt/tags/tag111.xml><?xml version="1.0" encoding="utf-8"?>
<p:tagLst xmlns:p="http://schemas.openxmlformats.org/presentationml/2006/main">
  <p:tag name="KSO_WM_TAG_VERSION" val="1.0"/>
  <p:tag name="KSO_WM_BEAUTIFY_FLAG" val="#wm#"/>
  <p:tag name="KSO_WM_TEMPLATE_CATEGORY" val="diagram"/>
  <p:tag name="KSO_WM_TEMPLATE_INDEX" val="160130"/>
  <p:tag name="KSO_WM_UNIT_TYPE" val="m_i"/>
  <p:tag name="KSO_WM_UNIT_INDEX" val="1_3"/>
  <p:tag name="KSO_WM_UNIT_ID" val="diagram160130_4*m_i*1_3"/>
  <p:tag name="KSO_WM_UNIT_CLEAR" val="1"/>
  <p:tag name="KSO_WM_UNIT_LAYERLEVEL" val="1_1"/>
  <p:tag name="KSO_WM_DIAGRAM_GROUP_CODE" val="m1-1"/>
  <p:tag name="KSO_WM_UNIT_FILL_FORE_SCHEMECOLOR_INDEX" val="6"/>
  <p:tag name="KSO_WM_UNIT_FILL_TYPE" val="1"/>
  <p:tag name="KSO_WM_UNIT_TEXT_FILL_FORE_SCHEMECOLOR_INDEX" val="14"/>
  <p:tag name="KSO_WM_UNIT_TEXT_FILL_TYPE" val="1"/>
</p:tagLst>
</file>

<file path=ppt/tags/tag112.xml><?xml version="1.0" encoding="utf-8"?>
<p:tagLst xmlns:p="http://schemas.openxmlformats.org/presentationml/2006/main">
  <p:tag name="KSO_WM_TAG_VERSION" val="1.0"/>
  <p:tag name="KSO_WM_BEAUTIFY_FLAG" val="#wm#"/>
  <p:tag name="KSO_WM_TEMPLATE_CATEGORY" val="diagram"/>
  <p:tag name="KSO_WM_TEMPLATE_INDEX" val="160130"/>
  <p:tag name="KSO_WM_UNIT_TYPE" val="m_i"/>
  <p:tag name="KSO_WM_UNIT_INDEX" val="1_4"/>
  <p:tag name="KSO_WM_UNIT_ID" val="diagram160130_4*m_i*1_4"/>
  <p:tag name="KSO_WM_UNIT_CLEAR" val="1"/>
  <p:tag name="KSO_WM_UNIT_LAYERLEVEL" val="1_1"/>
  <p:tag name="KSO_WM_DIAGRAM_GROUP_CODE" val="m1-1"/>
  <p:tag name="KSO_WM_UNIT_LINE_FORE_SCHEMECOLOR_INDEX" val="6"/>
  <p:tag name="KSO_WM_UNIT_LINE_FILL_TYPE" val="2"/>
</p:tagLst>
</file>

<file path=ppt/tags/tag113.xml><?xml version="1.0" encoding="utf-8"?>
<p:tagLst xmlns:p="http://schemas.openxmlformats.org/presentationml/2006/main">
  <p:tag name="KSO_WM_TAG_VERSION" val="1.0"/>
  <p:tag name="KSO_WM_BEAUTIFY_FLAG" val="#wm#"/>
  <p:tag name="KSO_WM_TEMPLATE_CATEGORY" val="diagram"/>
  <p:tag name="KSO_WM_TEMPLATE_INDEX" val="160130"/>
  <p:tag name="KSO_WM_UNIT_TYPE" val="m_h_f"/>
  <p:tag name="KSO_WM_UNIT_INDEX" val="1_2_1"/>
  <p:tag name="KSO_WM_UNIT_ID" val="diagram160130_4*m_h_f*1_2_1"/>
  <p:tag name="KSO_WM_UNIT_CLEAR" val="1"/>
  <p:tag name="KSO_WM_UNIT_LAYERLEVEL" val="1_1_1"/>
  <p:tag name="KSO_WM_UNIT_VALUE" val="35"/>
  <p:tag name="KSO_WM_UNIT_HIGHLIGHT" val="0"/>
  <p:tag name="KSO_WM_UNIT_COMPATIBLE" val="0"/>
  <p:tag name="KSO_WM_UNIT_PRESET_TEXT_INDEX" val="4"/>
  <p:tag name="KSO_WM_UNIT_PRESET_TEXT_LEN" val="36"/>
  <p:tag name="KSO_WM_DIAGRAM_GROUP_CODE" val="m1-1"/>
  <p:tag name="KSO_WM_UNIT_TEXT_FILL_FORE_SCHEMECOLOR_INDEX" val="13"/>
  <p:tag name="KSO_WM_UNIT_TEXT_FILL_TYPE" val="1"/>
</p:tagLst>
</file>

<file path=ppt/tags/tag114.xml><?xml version="1.0" encoding="utf-8"?>
<p:tagLst xmlns:p="http://schemas.openxmlformats.org/presentationml/2006/main">
  <p:tag name="KSO_WM_TAG_VERSION" val="1.0"/>
  <p:tag name="KSO_WM_BEAUTIFY_FLAG" val="#wm#"/>
  <p:tag name="KSO_WM_TEMPLATE_CATEGORY" val="diagram"/>
  <p:tag name="KSO_WM_TEMPLATE_INDEX" val="160130"/>
  <p:tag name="KSO_WM_UNIT_TYPE" val="m_i"/>
  <p:tag name="KSO_WM_UNIT_INDEX" val="1_5"/>
  <p:tag name="KSO_WM_UNIT_ID" val="diagram160130_4*m_i*1_5"/>
  <p:tag name="KSO_WM_UNIT_CLEAR" val="1"/>
  <p:tag name="KSO_WM_UNIT_LAYERLEVEL" val="1_1"/>
  <p:tag name="KSO_WM_DIAGRAM_GROUP_CODE" val="m1-1"/>
  <p:tag name="KSO_WM_UNIT_FILL_FORE_SCHEMECOLOR_INDEX" val="7"/>
  <p:tag name="KSO_WM_UNIT_FILL_TYPE" val="1"/>
  <p:tag name="KSO_WM_UNIT_TEXT_FILL_FORE_SCHEMECOLOR_INDEX" val="14"/>
  <p:tag name="KSO_WM_UNIT_TEXT_FILL_TYPE" val="1"/>
</p:tagLst>
</file>

<file path=ppt/tags/tag115.xml><?xml version="1.0" encoding="utf-8"?>
<p:tagLst xmlns:p="http://schemas.openxmlformats.org/presentationml/2006/main">
  <p:tag name="KSO_WM_TAG_VERSION" val="1.0"/>
  <p:tag name="KSO_WM_BEAUTIFY_FLAG" val="#wm#"/>
  <p:tag name="KSO_WM_TEMPLATE_CATEGORY" val="diagram"/>
  <p:tag name="KSO_WM_TEMPLATE_INDEX" val="160130"/>
  <p:tag name="KSO_WM_UNIT_TYPE" val="m_i"/>
  <p:tag name="KSO_WM_UNIT_INDEX" val="1_6"/>
  <p:tag name="KSO_WM_UNIT_ID" val="diagram160130_4*m_i*1_6"/>
  <p:tag name="KSO_WM_UNIT_CLEAR" val="1"/>
  <p:tag name="KSO_WM_UNIT_LAYERLEVEL" val="1_1"/>
  <p:tag name="KSO_WM_DIAGRAM_GROUP_CODE" val="m1-1"/>
  <p:tag name="KSO_WM_UNIT_LINE_FORE_SCHEMECOLOR_INDEX" val="7"/>
  <p:tag name="KSO_WM_UNIT_LINE_FILL_TYPE" val="2"/>
</p:tagLst>
</file>

<file path=ppt/tags/tag116.xml><?xml version="1.0" encoding="utf-8"?>
<p:tagLst xmlns:p="http://schemas.openxmlformats.org/presentationml/2006/main">
  <p:tag name="KSO_WM_TAG_VERSION" val="1.0"/>
  <p:tag name="KSO_WM_BEAUTIFY_FLAG" val="#wm#"/>
  <p:tag name="KSO_WM_TEMPLATE_CATEGORY" val="diagram"/>
  <p:tag name="KSO_WM_TEMPLATE_INDEX" val="160130"/>
  <p:tag name="KSO_WM_UNIT_TYPE" val="m_h_f"/>
  <p:tag name="KSO_WM_UNIT_INDEX" val="1_3_1"/>
  <p:tag name="KSO_WM_UNIT_ID" val="diagram160130_4*m_h_f*1_3_1"/>
  <p:tag name="KSO_WM_UNIT_CLEAR" val="1"/>
  <p:tag name="KSO_WM_UNIT_LAYERLEVEL" val="1_1_1"/>
  <p:tag name="KSO_WM_UNIT_VALUE" val="35"/>
  <p:tag name="KSO_WM_UNIT_HIGHLIGHT" val="0"/>
  <p:tag name="KSO_WM_UNIT_COMPATIBLE" val="0"/>
  <p:tag name="KSO_WM_UNIT_PRESET_TEXT_INDEX" val="4"/>
  <p:tag name="KSO_WM_UNIT_PRESET_TEXT_LEN" val="36"/>
  <p:tag name="KSO_WM_DIAGRAM_GROUP_CODE" val="m1-1"/>
  <p:tag name="KSO_WM_UNIT_TEXT_FILL_FORE_SCHEMECOLOR_INDEX" val="13"/>
  <p:tag name="KSO_WM_UNIT_TEXT_FILL_TYPE" val="1"/>
</p:tagLst>
</file>

<file path=ppt/tags/tag117.xml><?xml version="1.0" encoding="utf-8"?>
<p:tagLst xmlns:p="http://schemas.openxmlformats.org/presentationml/2006/main">
  <p:tag name="KSO_WM_TAG_VERSION" val="1.0"/>
  <p:tag name="KSO_WM_BEAUTIFY_FLAG" val="#wm#"/>
  <p:tag name="KSO_WM_UNIT_TYPE" val="i"/>
  <p:tag name="KSO_WM_UNIT_ID" val="diagram782_3*i*0"/>
  <p:tag name="KSO_WM_TEMPLATE_CATEGORY" val="diagram"/>
  <p:tag name="KSO_WM_TEMPLATE_INDEX" val="782"/>
  <p:tag name="KSO_WM_UNIT_INDEX" val="0"/>
</p:tagLst>
</file>

<file path=ppt/tags/tag118.xml><?xml version="1.0" encoding="utf-8"?>
<p:tagLst xmlns:p="http://schemas.openxmlformats.org/presentationml/2006/main">
  <p:tag name="KSO_WM_TAG_VERSION" val="1.0"/>
  <p:tag name="KSO_WM_TEMPLATE_CATEGORY" val="diagram"/>
  <p:tag name="KSO_WM_TEMPLATE_INDEX" val="782"/>
  <p:tag name="KSO_WM_UNIT_TYPE" val="l_i"/>
  <p:tag name="KSO_WM_UNIT_INDEX" val="1_1"/>
  <p:tag name="KSO_WM_UNIT_ID" val="258*l_i*1_1"/>
  <p:tag name="KSO_WM_UNIT_CLEAR" val="1"/>
  <p:tag name="KSO_WM_UNIT_LAYERLEVEL" val="1_1"/>
  <p:tag name="KSO_WM_BEAUTIFY_FLAG" val="#wm#"/>
  <p:tag name="KSO_WM_DIAGRAM_GROUP_CODE" val="l1-1"/>
  <p:tag name="KSO_WM_UNIT_FILL_FORE_SCHEMECOLOR_INDEX" val="5"/>
  <p:tag name="KSO_WM_UNIT_FILL_TYPE" val="1"/>
  <p:tag name="KSO_WM_UNIT_LINE_FORE_SCHEMECOLOR_INDEX" val="14"/>
  <p:tag name="KSO_WM_UNIT_LINE_FILL_TYPE" val="2"/>
  <p:tag name="KSO_WM_UNIT_TEXT_FILL_FORE_SCHEMECOLOR_INDEX" val="2"/>
  <p:tag name="KSO_WM_UNIT_TEXT_FILL_TYPE" val="1"/>
  <p:tag name="KSO_WM_UNIT_USESOURCEFORMAT_APPLY" val="0"/>
</p:tagLst>
</file>

<file path=ppt/tags/tag119.xml><?xml version="1.0" encoding="utf-8"?>
<p:tagLst xmlns:p="http://schemas.openxmlformats.org/presentationml/2006/main">
  <p:tag name="KSO_WM_TAG_VERSION" val="1.0"/>
  <p:tag name="KSO_WM_TEMPLATE_CATEGORY" val="diagram"/>
  <p:tag name="KSO_WM_TEMPLATE_INDEX" val="782"/>
  <p:tag name="KSO_WM_UNIT_TYPE" val="l_i"/>
  <p:tag name="KSO_WM_UNIT_INDEX" val="1_2"/>
  <p:tag name="KSO_WM_UNIT_ID" val="258*l_i*1_2"/>
  <p:tag name="KSO_WM_UNIT_CLEAR" val="1"/>
  <p:tag name="KSO_WM_UNIT_LAYERLEVEL" val="1_1"/>
  <p:tag name="KSO_WM_BEAUTIFY_FLAG" val="#wm#"/>
  <p:tag name="KSO_WM_DIAGRAM_GROUP_CODE" val="l1-1"/>
  <p:tag name="KSO_WM_UNIT_FILL_FORE_SCHEMECOLOR_INDEX" val="14"/>
  <p:tag name="KSO_WM_UNIT_FILL_TYPE" val="1"/>
  <p:tag name="KSO_WM_UNIT_TEXT_FILL_FORE_SCHEMECOLOR_INDEX" val="2"/>
  <p:tag name="KSO_WM_UNIT_TEXT_FILL_TYPE" val="1"/>
  <p:tag name="KSO_WM_UNIT_USESOURCEFORMAT_APPLY" val="0"/>
</p:tagLst>
</file>

<file path=ppt/tags/tag12.xml><?xml version="1.0" encoding="utf-8"?>
<p:tagLst xmlns:p="http://schemas.openxmlformats.org/presentationml/2006/main">
  <p:tag name="KSO_WM_TAG_VERSION" val="1.0"/>
  <p:tag name="KSO_WM_TEMPLATE_CATEGORY" val="diagram"/>
  <p:tag name="KSO_WM_TEMPLATE_INDEX" val="782"/>
  <p:tag name="KSO_WM_UNIT_TYPE" val="l_i"/>
  <p:tag name="KSO_WM_UNIT_INDEX" val="1_10"/>
  <p:tag name="KSO_WM_UNIT_ID" val="256*l_i*1_10"/>
  <p:tag name="KSO_WM_UNIT_CLEAR" val="1"/>
  <p:tag name="KSO_WM_UNIT_LAYERLEVEL" val="1_1"/>
  <p:tag name="KSO_WM_BEAUTIFY_FLAG" val="#wm#"/>
  <p:tag name="KSO_WM_DIAGRAM_GROUP_CODE" val="l1-1"/>
  <p:tag name="KSO_WM_UNIT_FILL_FORE_SCHEMECOLOR_INDEX" val="10"/>
  <p:tag name="KSO_WM_UNIT_FILL_TYPE" val="1"/>
  <p:tag name="KSO_WM_UNIT_LINE_FORE_SCHEMECOLOR_INDEX" val="14"/>
  <p:tag name="KSO_WM_UNIT_LINE_FILL_TYPE" val="2"/>
  <p:tag name="KSO_WM_UNIT_TEXT_FILL_FORE_SCHEMECOLOR_INDEX" val="2"/>
  <p:tag name="KSO_WM_UNIT_TEXT_FILL_TYPE" val="1"/>
</p:tagLst>
</file>

<file path=ppt/tags/tag120.xml><?xml version="1.0" encoding="utf-8"?>
<p:tagLst xmlns:p="http://schemas.openxmlformats.org/presentationml/2006/main">
  <p:tag name="KSO_WM_TAG_VERSION" val="1.0"/>
  <p:tag name="KSO_WM_TEMPLATE_CATEGORY" val="diagram"/>
  <p:tag name="KSO_WM_TEMPLATE_INDEX" val="782"/>
  <p:tag name="KSO_WM_UNIT_TYPE" val="l_i"/>
  <p:tag name="KSO_WM_UNIT_INDEX" val="1_3"/>
  <p:tag name="KSO_WM_UNIT_ID" val="258*l_i*1_3"/>
  <p:tag name="KSO_WM_UNIT_CLEAR" val="1"/>
  <p:tag name="KSO_WM_UNIT_LAYERLEVEL" val="1_1"/>
  <p:tag name="KSO_WM_BEAUTIFY_FLAG" val="#wm#"/>
  <p:tag name="KSO_WM_DIAGRAM_GROUP_CODE" val="l1-1"/>
  <p:tag name="KSO_WM_UNIT_TEXT_FILL_FORE_SCHEMECOLOR_INDEX" val="5"/>
  <p:tag name="KSO_WM_UNIT_TEXT_FILL_TYPE" val="1"/>
  <p:tag name="KSO_WM_UNIT_USESOURCEFORMAT_APPLY" val="0"/>
</p:tagLst>
</file>

<file path=ppt/tags/tag121.xml><?xml version="1.0" encoding="utf-8"?>
<p:tagLst xmlns:p="http://schemas.openxmlformats.org/presentationml/2006/main">
  <p:tag name="KSO_WM_TAG_VERSION" val="1.0"/>
  <p:tag name="KSO_WM_TEMPLATE_CATEGORY" val="diagram"/>
  <p:tag name="KSO_WM_TEMPLATE_INDEX" val="782"/>
  <p:tag name="KSO_WM_UNIT_TYPE" val="l_i"/>
  <p:tag name="KSO_WM_UNIT_INDEX" val="1_4"/>
  <p:tag name="KSO_WM_UNIT_ID" val="258*l_i*1_4"/>
  <p:tag name="KSO_WM_UNIT_CLEAR" val="1"/>
  <p:tag name="KSO_WM_UNIT_LAYERLEVEL" val="1_1"/>
  <p:tag name="KSO_WM_BEAUTIFY_FLAG" val="#wm#"/>
  <p:tag name="KSO_WM_DIAGRAM_GROUP_CODE" val="l1-1"/>
  <p:tag name="KSO_WM_UNIT_FILL_FORE_SCHEMECOLOR_INDEX" val="5"/>
  <p:tag name="KSO_WM_UNIT_FILL_TYPE" val="1"/>
  <p:tag name="KSO_WM_UNIT_TEXT_FILL_FORE_SCHEMECOLOR_INDEX" val="13"/>
  <p:tag name="KSO_WM_UNIT_TEXT_FILL_TYPE" val="1"/>
  <p:tag name="KSO_WM_UNIT_USESOURCEFORMAT_APPLY" val="0"/>
</p:tagLst>
</file>

<file path=ppt/tags/tag122.xml><?xml version="1.0" encoding="utf-8"?>
<p:tagLst xmlns:p="http://schemas.openxmlformats.org/presentationml/2006/main">
  <p:tag name="KSO_WM_TAG_VERSION" val="1.0"/>
  <p:tag name="KSO_WM_TEMPLATE_CATEGORY" val="diagram"/>
  <p:tag name="KSO_WM_TEMPLATE_INDEX" val="782"/>
  <p:tag name="KSO_WM_UNIT_TYPE" val="l_i"/>
  <p:tag name="KSO_WM_UNIT_INDEX" val="1_5"/>
  <p:tag name="KSO_WM_UNIT_ID" val="258*l_i*1_5"/>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 name="KSO_WM_UNIT_USESOURCEFORMAT_APPLY" val="0"/>
</p:tagLst>
</file>

<file path=ppt/tags/tag123.xml><?xml version="1.0" encoding="utf-8"?>
<p:tagLst xmlns:p="http://schemas.openxmlformats.org/presentationml/2006/main">
  <p:tag name="KSO_WM_TAG_VERSION" val="1.0"/>
  <p:tag name="KSO_WM_TEMPLATE_CATEGORY" val="diagram"/>
  <p:tag name="KSO_WM_TEMPLATE_INDEX" val="782"/>
  <p:tag name="KSO_WM_UNIT_TYPE" val="l_i"/>
  <p:tag name="KSO_WM_UNIT_INDEX" val="1_6"/>
  <p:tag name="KSO_WM_UNIT_ID" val="258*l_i*1_6"/>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 name="KSO_WM_UNIT_USESOURCEFORMAT_APPLY" val="0"/>
</p:tagLst>
</file>

<file path=ppt/tags/tag124.xml><?xml version="1.0" encoding="utf-8"?>
<p:tagLst xmlns:p="http://schemas.openxmlformats.org/presentationml/2006/main">
  <p:tag name="KSO_WM_TAG_VERSION" val="1.0"/>
  <p:tag name="KSO_WM_TEMPLATE_CATEGORY" val="diagram"/>
  <p:tag name="KSO_WM_TEMPLATE_INDEX" val="782"/>
  <p:tag name="KSO_WM_UNIT_TYPE" val="l_i"/>
  <p:tag name="KSO_WM_UNIT_INDEX" val="1_7"/>
  <p:tag name="KSO_WM_UNIT_ID" val="258*l_i*1_7"/>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 name="KSO_WM_UNIT_USESOURCEFORMAT_APPLY" val="0"/>
</p:tagLst>
</file>

<file path=ppt/tags/tag125.xml><?xml version="1.0" encoding="utf-8"?>
<p:tagLst xmlns:p="http://schemas.openxmlformats.org/presentationml/2006/main">
  <p:tag name="KSO_WM_TAG_VERSION" val="1.0"/>
  <p:tag name="KSO_WM_TEMPLATE_CATEGORY" val="diagram"/>
  <p:tag name="KSO_WM_TEMPLATE_INDEX" val="782"/>
  <p:tag name="KSO_WM_UNIT_TYPE" val="l_i"/>
  <p:tag name="KSO_WM_UNIT_INDEX" val="1_8"/>
  <p:tag name="KSO_WM_UNIT_ID" val="258*l_i*1_8"/>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 name="KSO_WM_UNIT_USESOURCEFORMAT_APPLY" val="0"/>
</p:tagLst>
</file>

<file path=ppt/tags/tag126.xml><?xml version="1.0" encoding="utf-8"?>
<p:tagLst xmlns:p="http://schemas.openxmlformats.org/presentationml/2006/main">
  <p:tag name="KSO_WM_TAG_VERSION" val="1.0"/>
  <p:tag name="KSO_WM_TEMPLATE_CATEGORY" val="diagram"/>
  <p:tag name="KSO_WM_TEMPLATE_INDEX" val="782"/>
  <p:tag name="KSO_WM_UNIT_TYPE" val="l_i"/>
  <p:tag name="KSO_WM_UNIT_INDEX" val="1_9"/>
  <p:tag name="KSO_WM_UNIT_ID" val="258*l_i*1_9"/>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 name="KSO_WM_UNIT_USESOURCEFORMAT_APPLY" val="0"/>
</p:tagLst>
</file>

<file path=ppt/tags/tag127.xml><?xml version="1.0" encoding="utf-8"?>
<p:tagLst xmlns:p="http://schemas.openxmlformats.org/presentationml/2006/main">
  <p:tag name="KSO_WM_TAG_VERSION" val="1.0"/>
  <p:tag name="KSO_WM_BEAUTIFY_FLAG" val="#wm#"/>
  <p:tag name="KSO_WM_UNIT_TYPE" val="i"/>
  <p:tag name="KSO_WM_UNIT_ID" val="diagram782_3*i*19"/>
  <p:tag name="KSO_WM_TEMPLATE_CATEGORY" val="diagram"/>
  <p:tag name="KSO_WM_TEMPLATE_INDEX" val="782"/>
  <p:tag name="KSO_WM_UNIT_INDEX" val="19"/>
</p:tagLst>
</file>

<file path=ppt/tags/tag128.xml><?xml version="1.0" encoding="utf-8"?>
<p:tagLst xmlns:p="http://schemas.openxmlformats.org/presentationml/2006/main">
  <p:tag name="KSO_WM_TAG_VERSION" val="1.0"/>
  <p:tag name="KSO_WM_TEMPLATE_CATEGORY" val="diagram"/>
  <p:tag name="KSO_WM_TEMPLATE_INDEX" val="782"/>
  <p:tag name="KSO_WM_UNIT_TYPE" val="l_i"/>
  <p:tag name="KSO_WM_UNIT_INDEX" val="1_10"/>
  <p:tag name="KSO_WM_UNIT_ID" val="258*l_i*1_10"/>
  <p:tag name="KSO_WM_UNIT_CLEAR" val="1"/>
  <p:tag name="KSO_WM_UNIT_LAYERLEVEL" val="1_1"/>
  <p:tag name="KSO_WM_BEAUTIFY_FLAG" val="#wm#"/>
  <p:tag name="KSO_WM_DIAGRAM_GROUP_CODE" val="l1-1"/>
  <p:tag name="KSO_WM_UNIT_FILL_FORE_SCHEMECOLOR_INDEX" val="6"/>
  <p:tag name="KSO_WM_UNIT_FILL_TYPE" val="1"/>
  <p:tag name="KSO_WM_UNIT_LINE_FORE_SCHEMECOLOR_INDEX" val="14"/>
  <p:tag name="KSO_WM_UNIT_LINE_FILL_TYPE" val="2"/>
  <p:tag name="KSO_WM_UNIT_TEXT_FILL_FORE_SCHEMECOLOR_INDEX" val="2"/>
  <p:tag name="KSO_WM_UNIT_TEXT_FILL_TYPE" val="1"/>
  <p:tag name="KSO_WM_UNIT_USESOURCEFORMAT_APPLY" val="0"/>
</p:tagLst>
</file>

<file path=ppt/tags/tag129.xml><?xml version="1.0" encoding="utf-8"?>
<p:tagLst xmlns:p="http://schemas.openxmlformats.org/presentationml/2006/main">
  <p:tag name="KSO_WM_TAG_VERSION" val="1.0"/>
  <p:tag name="KSO_WM_TEMPLATE_CATEGORY" val="diagram"/>
  <p:tag name="KSO_WM_TEMPLATE_INDEX" val="782"/>
  <p:tag name="KSO_WM_UNIT_TYPE" val="l_i"/>
  <p:tag name="KSO_WM_UNIT_INDEX" val="1_11"/>
  <p:tag name="KSO_WM_UNIT_ID" val="258*l_i*1_11"/>
  <p:tag name="KSO_WM_UNIT_CLEAR" val="1"/>
  <p:tag name="KSO_WM_UNIT_LAYERLEVEL" val="1_1"/>
  <p:tag name="KSO_WM_BEAUTIFY_FLAG" val="#wm#"/>
  <p:tag name="KSO_WM_DIAGRAM_GROUP_CODE" val="l1-1"/>
  <p:tag name="KSO_WM_UNIT_FILL_FORE_SCHEMECOLOR_INDEX" val="14"/>
  <p:tag name="KSO_WM_UNIT_FILL_TYPE" val="1"/>
  <p:tag name="KSO_WM_UNIT_TEXT_FILL_FORE_SCHEMECOLOR_INDEX" val="2"/>
  <p:tag name="KSO_WM_UNIT_TEXT_FILL_TYPE" val="1"/>
  <p:tag name="KSO_WM_UNIT_USESOURCEFORMAT_APPLY" val="0"/>
</p:tagLst>
</file>

<file path=ppt/tags/tag13.xml><?xml version="1.0" encoding="utf-8"?>
<p:tagLst xmlns:p="http://schemas.openxmlformats.org/presentationml/2006/main">
  <p:tag name="KSO_WM_TAG_VERSION" val="1.0"/>
  <p:tag name="KSO_WM_TEMPLATE_CATEGORY" val="diagram"/>
  <p:tag name="KSO_WM_TEMPLATE_INDEX" val="782"/>
  <p:tag name="KSO_WM_UNIT_TYPE" val="l_i"/>
  <p:tag name="KSO_WM_UNIT_INDEX" val="1_11"/>
  <p:tag name="KSO_WM_UNIT_ID" val="256*l_i*1_11"/>
  <p:tag name="KSO_WM_UNIT_CLEAR" val="1"/>
  <p:tag name="KSO_WM_UNIT_LAYERLEVEL" val="1_1"/>
  <p:tag name="KSO_WM_BEAUTIFY_FLAG" val="#wm#"/>
  <p:tag name="KSO_WM_DIAGRAM_GROUP_CODE" val="l1-1"/>
  <p:tag name="KSO_WM_UNIT_FILL_FORE_SCHEMECOLOR_INDEX" val="14"/>
  <p:tag name="KSO_WM_UNIT_FILL_TYPE" val="1"/>
  <p:tag name="KSO_WM_UNIT_TEXT_FILL_FORE_SCHEMECOLOR_INDEX" val="2"/>
  <p:tag name="KSO_WM_UNIT_TEXT_FILL_TYPE" val="1"/>
</p:tagLst>
</file>

<file path=ppt/tags/tag130.xml><?xml version="1.0" encoding="utf-8"?>
<p:tagLst xmlns:p="http://schemas.openxmlformats.org/presentationml/2006/main">
  <p:tag name="KSO_WM_TAG_VERSION" val="1.0"/>
  <p:tag name="KSO_WM_TEMPLATE_CATEGORY" val="diagram"/>
  <p:tag name="KSO_WM_TEMPLATE_INDEX" val="782"/>
  <p:tag name="KSO_WM_UNIT_TYPE" val="l_i"/>
  <p:tag name="KSO_WM_UNIT_INDEX" val="1_12"/>
  <p:tag name="KSO_WM_UNIT_ID" val="258*l_i*1_12"/>
  <p:tag name="KSO_WM_UNIT_CLEAR" val="1"/>
  <p:tag name="KSO_WM_UNIT_LAYERLEVEL" val="1_1"/>
  <p:tag name="KSO_WM_BEAUTIFY_FLAG" val="#wm#"/>
  <p:tag name="KSO_WM_DIAGRAM_GROUP_CODE" val="l1-1"/>
  <p:tag name="KSO_WM_UNIT_TEXT_FILL_FORE_SCHEMECOLOR_INDEX" val="6"/>
  <p:tag name="KSO_WM_UNIT_TEXT_FILL_TYPE" val="1"/>
  <p:tag name="KSO_WM_UNIT_USESOURCEFORMAT_APPLY" val="0"/>
</p:tagLst>
</file>

<file path=ppt/tags/tag131.xml><?xml version="1.0" encoding="utf-8"?>
<p:tagLst xmlns:p="http://schemas.openxmlformats.org/presentationml/2006/main">
  <p:tag name="KSO_WM_TAG_VERSION" val="1.0"/>
  <p:tag name="KSO_WM_TEMPLATE_CATEGORY" val="diagram"/>
  <p:tag name="KSO_WM_TEMPLATE_INDEX" val="782"/>
  <p:tag name="KSO_WM_UNIT_TYPE" val="l_i"/>
  <p:tag name="KSO_WM_UNIT_INDEX" val="1_13"/>
  <p:tag name="KSO_WM_UNIT_ID" val="258*l_i*1_13"/>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 name="KSO_WM_UNIT_USESOURCEFORMAT_APPLY" val="0"/>
</p:tagLst>
</file>

<file path=ppt/tags/tag132.xml><?xml version="1.0" encoding="utf-8"?>
<p:tagLst xmlns:p="http://schemas.openxmlformats.org/presentationml/2006/main">
  <p:tag name="KSO_WM_TAG_VERSION" val="1.0"/>
  <p:tag name="KSO_WM_TEMPLATE_CATEGORY" val="diagram"/>
  <p:tag name="KSO_WM_TEMPLATE_INDEX" val="782"/>
  <p:tag name="KSO_WM_UNIT_TYPE" val="l_i"/>
  <p:tag name="KSO_WM_UNIT_INDEX" val="1_14"/>
  <p:tag name="KSO_WM_UNIT_ID" val="258*l_i*1_14"/>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 name="KSO_WM_UNIT_USESOURCEFORMAT_APPLY" val="0"/>
</p:tagLst>
</file>

<file path=ppt/tags/tag133.xml><?xml version="1.0" encoding="utf-8"?>
<p:tagLst xmlns:p="http://schemas.openxmlformats.org/presentationml/2006/main">
  <p:tag name="KSO_WM_TAG_VERSION" val="1.0"/>
  <p:tag name="KSO_WM_TEMPLATE_CATEGORY" val="diagram"/>
  <p:tag name="KSO_WM_TEMPLATE_INDEX" val="782"/>
  <p:tag name="KSO_WM_UNIT_TYPE" val="l_i"/>
  <p:tag name="KSO_WM_UNIT_INDEX" val="1_15"/>
  <p:tag name="KSO_WM_UNIT_ID" val="258*l_i*1_15"/>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 name="KSO_WM_UNIT_USESOURCEFORMAT_APPLY" val="0"/>
</p:tagLst>
</file>

<file path=ppt/tags/tag134.xml><?xml version="1.0" encoding="utf-8"?>
<p:tagLst xmlns:p="http://schemas.openxmlformats.org/presentationml/2006/main">
  <p:tag name="KSO_WM_TAG_VERSION" val="1.0"/>
  <p:tag name="KSO_WM_TEMPLATE_CATEGORY" val="diagram"/>
  <p:tag name="KSO_WM_TEMPLATE_INDEX" val="782"/>
  <p:tag name="KSO_WM_UNIT_TYPE" val="l_i"/>
  <p:tag name="KSO_WM_UNIT_INDEX" val="1_16"/>
  <p:tag name="KSO_WM_UNIT_ID" val="258*l_i*1_16"/>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 name="KSO_WM_UNIT_USESOURCEFORMAT_APPLY" val="0"/>
</p:tagLst>
</file>

<file path=ppt/tags/tag135.xml><?xml version="1.0" encoding="utf-8"?>
<p:tagLst xmlns:p="http://schemas.openxmlformats.org/presentationml/2006/main">
  <p:tag name="KSO_WM_TAG_VERSION" val="1.0"/>
  <p:tag name="KSO_WM_TEMPLATE_CATEGORY" val="diagram"/>
  <p:tag name="KSO_WM_TEMPLATE_INDEX" val="782"/>
  <p:tag name="KSO_WM_UNIT_TYPE" val="l_i"/>
  <p:tag name="KSO_WM_UNIT_INDEX" val="1_17"/>
  <p:tag name="KSO_WM_UNIT_ID" val="258*l_i*1_17"/>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 name="KSO_WM_UNIT_USESOURCEFORMAT_APPLY" val="0"/>
</p:tagLst>
</file>

<file path=ppt/tags/tag136.xml><?xml version="1.0" encoding="utf-8"?>
<p:tagLst xmlns:p="http://schemas.openxmlformats.org/presentationml/2006/main">
  <p:tag name="KSO_WM_TAG_VERSION" val="1.0"/>
  <p:tag name="KSO_WM_TEMPLATE_CATEGORY" val="diagram"/>
  <p:tag name="KSO_WM_TEMPLATE_INDEX" val="782"/>
  <p:tag name="KSO_WM_UNIT_TYPE" val="l_i"/>
  <p:tag name="KSO_WM_UNIT_INDEX" val="1_18"/>
  <p:tag name="KSO_WM_UNIT_ID" val="258*l_i*1_18"/>
  <p:tag name="KSO_WM_UNIT_CLEAR" val="1"/>
  <p:tag name="KSO_WM_UNIT_LAYERLEVEL" val="1_1"/>
  <p:tag name="KSO_WM_BEAUTIFY_FLAG" val="#wm#"/>
  <p:tag name="KSO_WM_DIAGRAM_GROUP_CODE" val="l1-1"/>
  <p:tag name="KSO_WM_UNIT_FILL_FORE_SCHEMECOLOR_INDEX" val="6"/>
  <p:tag name="KSO_WM_UNIT_FILL_TYPE" val="1"/>
  <p:tag name="KSO_WM_UNIT_TEXT_FILL_FORE_SCHEMECOLOR_INDEX" val="13"/>
  <p:tag name="KSO_WM_UNIT_TEXT_FILL_TYPE" val="1"/>
  <p:tag name="KSO_WM_UNIT_USESOURCEFORMAT_APPLY" val="0"/>
</p:tagLst>
</file>

<file path=ppt/tags/tag137.xml><?xml version="1.0" encoding="utf-8"?>
<p:tagLst xmlns:p="http://schemas.openxmlformats.org/presentationml/2006/main">
  <p:tag name="KSO_WM_TAG_VERSION" val="1.0"/>
  <p:tag name="KSO_WM_BEAUTIFY_FLAG" val="#wm#"/>
  <p:tag name="KSO_WM_UNIT_TYPE" val="i"/>
  <p:tag name="KSO_WM_UNIT_ID" val="diagram782_3*i*38"/>
  <p:tag name="KSO_WM_TEMPLATE_CATEGORY" val="diagram"/>
  <p:tag name="KSO_WM_TEMPLATE_INDEX" val="782"/>
  <p:tag name="KSO_WM_UNIT_INDEX" val="38"/>
</p:tagLst>
</file>

<file path=ppt/tags/tag138.xml><?xml version="1.0" encoding="utf-8"?>
<p:tagLst xmlns:p="http://schemas.openxmlformats.org/presentationml/2006/main">
  <p:tag name="KSO_WM_TAG_VERSION" val="1.0"/>
  <p:tag name="KSO_WM_TEMPLATE_CATEGORY" val="diagram"/>
  <p:tag name="KSO_WM_TEMPLATE_INDEX" val="782"/>
  <p:tag name="KSO_WM_UNIT_TYPE" val="l_i"/>
  <p:tag name="KSO_WM_UNIT_INDEX" val="1_19"/>
  <p:tag name="KSO_WM_UNIT_ID" val="258*l_i*1_19"/>
  <p:tag name="KSO_WM_UNIT_CLEAR" val="1"/>
  <p:tag name="KSO_WM_UNIT_LAYERLEVEL" val="1_1"/>
  <p:tag name="KSO_WM_BEAUTIFY_FLAG" val="#wm#"/>
  <p:tag name="KSO_WM_DIAGRAM_GROUP_CODE" val="l1-1"/>
  <p:tag name="KSO_WM_UNIT_FILL_FORE_SCHEMECOLOR_INDEX" val="7"/>
  <p:tag name="KSO_WM_UNIT_FILL_TYPE" val="1"/>
  <p:tag name="KSO_WM_UNIT_LINE_FORE_SCHEMECOLOR_INDEX" val="14"/>
  <p:tag name="KSO_WM_UNIT_LINE_FILL_TYPE" val="2"/>
  <p:tag name="KSO_WM_UNIT_TEXT_FILL_FORE_SCHEMECOLOR_INDEX" val="2"/>
  <p:tag name="KSO_WM_UNIT_TEXT_FILL_TYPE" val="1"/>
  <p:tag name="KSO_WM_UNIT_USESOURCEFORMAT_APPLY" val="0"/>
</p:tagLst>
</file>

<file path=ppt/tags/tag139.xml><?xml version="1.0" encoding="utf-8"?>
<p:tagLst xmlns:p="http://schemas.openxmlformats.org/presentationml/2006/main">
  <p:tag name="KSO_WM_TAG_VERSION" val="1.0"/>
  <p:tag name="KSO_WM_TEMPLATE_CATEGORY" val="diagram"/>
  <p:tag name="KSO_WM_TEMPLATE_INDEX" val="782"/>
  <p:tag name="KSO_WM_UNIT_TYPE" val="l_i"/>
  <p:tag name="KSO_WM_UNIT_INDEX" val="1_20"/>
  <p:tag name="KSO_WM_UNIT_ID" val="258*l_i*1_20"/>
  <p:tag name="KSO_WM_UNIT_CLEAR" val="1"/>
  <p:tag name="KSO_WM_UNIT_LAYERLEVEL" val="1_1"/>
  <p:tag name="KSO_WM_BEAUTIFY_FLAG" val="#wm#"/>
  <p:tag name="KSO_WM_DIAGRAM_GROUP_CODE" val="l1-1"/>
  <p:tag name="KSO_WM_UNIT_FILL_FORE_SCHEMECOLOR_INDEX" val="14"/>
  <p:tag name="KSO_WM_UNIT_FILL_TYPE" val="1"/>
  <p:tag name="KSO_WM_UNIT_TEXT_FILL_FORE_SCHEMECOLOR_INDEX" val="2"/>
  <p:tag name="KSO_WM_UNIT_TEXT_FILL_TYPE" val="1"/>
  <p:tag name="KSO_WM_UNIT_USESOURCEFORMAT_APPLY" val="0"/>
</p:tagLst>
</file>

<file path=ppt/tags/tag14.xml><?xml version="1.0" encoding="utf-8"?>
<p:tagLst xmlns:p="http://schemas.openxmlformats.org/presentationml/2006/main">
  <p:tag name="KSO_WM_TAG_VERSION" val="1.0"/>
  <p:tag name="KSO_WM_TEMPLATE_CATEGORY" val="diagram"/>
  <p:tag name="KSO_WM_TEMPLATE_INDEX" val="782"/>
  <p:tag name="KSO_WM_UNIT_TYPE" val="l_i"/>
  <p:tag name="KSO_WM_UNIT_INDEX" val="1_12"/>
  <p:tag name="KSO_WM_UNIT_ID" val="256*l_i*1_12"/>
  <p:tag name="KSO_WM_UNIT_CLEAR" val="1"/>
  <p:tag name="KSO_WM_UNIT_LAYERLEVEL" val="1_1"/>
  <p:tag name="KSO_WM_BEAUTIFY_FLAG" val="#wm#"/>
  <p:tag name="KSO_WM_DIAGRAM_GROUP_CODE" val="l1-1"/>
  <p:tag name="KSO_WM_UNIT_TEXT_FILL_FORE_SCHEMECOLOR_INDEX" val="10"/>
  <p:tag name="KSO_WM_UNIT_TEXT_FILL_TYPE" val="1"/>
</p:tagLst>
</file>

<file path=ppt/tags/tag140.xml><?xml version="1.0" encoding="utf-8"?>
<p:tagLst xmlns:p="http://schemas.openxmlformats.org/presentationml/2006/main">
  <p:tag name="KSO_WM_TAG_VERSION" val="1.0"/>
  <p:tag name="KSO_WM_TEMPLATE_CATEGORY" val="diagram"/>
  <p:tag name="KSO_WM_TEMPLATE_INDEX" val="782"/>
  <p:tag name="KSO_WM_UNIT_TYPE" val="l_i"/>
  <p:tag name="KSO_WM_UNIT_INDEX" val="1_21"/>
  <p:tag name="KSO_WM_UNIT_ID" val="258*l_i*1_21"/>
  <p:tag name="KSO_WM_UNIT_CLEAR" val="1"/>
  <p:tag name="KSO_WM_UNIT_LAYERLEVEL" val="1_1"/>
  <p:tag name="KSO_WM_BEAUTIFY_FLAG" val="#wm#"/>
  <p:tag name="KSO_WM_DIAGRAM_GROUP_CODE" val="l1-1"/>
  <p:tag name="KSO_WM_UNIT_TEXT_FILL_FORE_SCHEMECOLOR_INDEX" val="7"/>
  <p:tag name="KSO_WM_UNIT_TEXT_FILL_TYPE" val="1"/>
  <p:tag name="KSO_WM_UNIT_USESOURCEFORMAT_APPLY" val="0"/>
</p:tagLst>
</file>

<file path=ppt/tags/tag141.xml><?xml version="1.0" encoding="utf-8"?>
<p:tagLst xmlns:p="http://schemas.openxmlformats.org/presentationml/2006/main">
  <p:tag name="KSO_WM_TAG_VERSION" val="1.0"/>
  <p:tag name="KSO_WM_TEMPLATE_CATEGORY" val="diagram"/>
  <p:tag name="KSO_WM_TEMPLATE_INDEX" val="782"/>
  <p:tag name="KSO_WM_UNIT_TYPE" val="l_i"/>
  <p:tag name="KSO_WM_UNIT_INDEX" val="1_22"/>
  <p:tag name="KSO_WM_UNIT_ID" val="258*l_i*1_22"/>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 name="KSO_WM_UNIT_USESOURCEFORMAT_APPLY" val="0"/>
</p:tagLst>
</file>

<file path=ppt/tags/tag142.xml><?xml version="1.0" encoding="utf-8"?>
<p:tagLst xmlns:p="http://schemas.openxmlformats.org/presentationml/2006/main">
  <p:tag name="KSO_WM_TAG_VERSION" val="1.0"/>
  <p:tag name="KSO_WM_TEMPLATE_CATEGORY" val="diagram"/>
  <p:tag name="KSO_WM_TEMPLATE_INDEX" val="782"/>
  <p:tag name="KSO_WM_UNIT_TYPE" val="l_i"/>
  <p:tag name="KSO_WM_UNIT_INDEX" val="1_23"/>
  <p:tag name="KSO_WM_UNIT_ID" val="258*l_i*1_23"/>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 name="KSO_WM_UNIT_USESOURCEFORMAT_APPLY" val="0"/>
</p:tagLst>
</file>

<file path=ppt/tags/tag143.xml><?xml version="1.0" encoding="utf-8"?>
<p:tagLst xmlns:p="http://schemas.openxmlformats.org/presentationml/2006/main">
  <p:tag name="KSO_WM_TAG_VERSION" val="1.0"/>
  <p:tag name="KSO_WM_TEMPLATE_CATEGORY" val="diagram"/>
  <p:tag name="KSO_WM_TEMPLATE_INDEX" val="782"/>
  <p:tag name="KSO_WM_UNIT_TYPE" val="l_i"/>
  <p:tag name="KSO_WM_UNIT_INDEX" val="1_24"/>
  <p:tag name="KSO_WM_UNIT_ID" val="258*l_i*1_24"/>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 name="KSO_WM_UNIT_USESOURCEFORMAT_APPLY" val="0"/>
</p:tagLst>
</file>

<file path=ppt/tags/tag144.xml><?xml version="1.0" encoding="utf-8"?>
<p:tagLst xmlns:p="http://schemas.openxmlformats.org/presentationml/2006/main">
  <p:tag name="KSO_WM_TAG_VERSION" val="1.0"/>
  <p:tag name="KSO_WM_TEMPLATE_CATEGORY" val="diagram"/>
  <p:tag name="KSO_WM_TEMPLATE_INDEX" val="782"/>
  <p:tag name="KSO_WM_UNIT_TYPE" val="l_i"/>
  <p:tag name="KSO_WM_UNIT_INDEX" val="1_25"/>
  <p:tag name="KSO_WM_UNIT_ID" val="258*l_i*1_25"/>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 name="KSO_WM_UNIT_USESOURCEFORMAT_APPLY" val="0"/>
</p:tagLst>
</file>

<file path=ppt/tags/tag145.xml><?xml version="1.0" encoding="utf-8"?>
<p:tagLst xmlns:p="http://schemas.openxmlformats.org/presentationml/2006/main">
  <p:tag name="KSO_WM_TAG_VERSION" val="1.0"/>
  <p:tag name="KSO_WM_TEMPLATE_CATEGORY" val="diagram"/>
  <p:tag name="KSO_WM_TEMPLATE_INDEX" val="782"/>
  <p:tag name="KSO_WM_UNIT_TYPE" val="l_i"/>
  <p:tag name="KSO_WM_UNIT_INDEX" val="1_26"/>
  <p:tag name="KSO_WM_UNIT_ID" val="258*l_i*1_26"/>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 name="KSO_WM_UNIT_USESOURCEFORMAT_APPLY" val="0"/>
</p:tagLst>
</file>

<file path=ppt/tags/tag146.xml><?xml version="1.0" encoding="utf-8"?>
<p:tagLst xmlns:p="http://schemas.openxmlformats.org/presentationml/2006/main">
  <p:tag name="KSO_WM_TAG_VERSION" val="1.0"/>
  <p:tag name="KSO_WM_TEMPLATE_CATEGORY" val="diagram"/>
  <p:tag name="KSO_WM_TEMPLATE_INDEX" val="782"/>
  <p:tag name="KSO_WM_UNIT_TYPE" val="l_i"/>
  <p:tag name="KSO_WM_UNIT_INDEX" val="1_27"/>
  <p:tag name="KSO_WM_UNIT_ID" val="258*l_i*1_27"/>
  <p:tag name="KSO_WM_UNIT_CLEAR" val="1"/>
  <p:tag name="KSO_WM_UNIT_LAYERLEVEL" val="1_1"/>
  <p:tag name="KSO_WM_BEAUTIFY_FLAG" val="#wm#"/>
  <p:tag name="KSO_WM_DIAGRAM_GROUP_CODE" val="l1-1"/>
  <p:tag name="KSO_WM_UNIT_FILL_FORE_SCHEMECOLOR_INDEX" val="7"/>
  <p:tag name="KSO_WM_UNIT_FILL_TYPE" val="1"/>
  <p:tag name="KSO_WM_UNIT_USESOURCEFORMAT_APPLY" val="0"/>
</p:tagLst>
</file>

<file path=ppt/tags/tag147.xml><?xml version="1.0" encoding="utf-8"?>
<p:tagLst xmlns:p="http://schemas.openxmlformats.org/presentationml/2006/main">
  <p:tag name="KSO_WM_TAG_VERSION" val="1.0"/>
  <p:tag name="KSO_WM_BEAUTIFY_FLAG" val="#wm#"/>
  <p:tag name="KSO_WM_UNIT_TYPE" val="i"/>
  <p:tag name="KSO_WM_UNIT_ID" val="diagram782_3*i*57"/>
  <p:tag name="KSO_WM_TEMPLATE_CATEGORY" val="diagram"/>
  <p:tag name="KSO_WM_TEMPLATE_INDEX" val="782"/>
  <p:tag name="KSO_WM_UNIT_INDEX" val="57"/>
</p:tagLst>
</file>

<file path=ppt/tags/tag148.xml><?xml version="1.0" encoding="utf-8"?>
<p:tagLst xmlns:p="http://schemas.openxmlformats.org/presentationml/2006/main">
  <p:tag name="KSO_WM_TAG_VERSION" val="1.0"/>
  <p:tag name="KSO_WM_TEMPLATE_CATEGORY" val="diagram"/>
  <p:tag name="KSO_WM_TEMPLATE_INDEX" val="782"/>
  <p:tag name="KSO_WM_UNIT_TYPE" val="l_i"/>
  <p:tag name="KSO_WM_UNIT_INDEX" val="1_28"/>
  <p:tag name="KSO_WM_UNIT_ID" val="258*l_i*1_28"/>
  <p:tag name="KSO_WM_UNIT_CLEAR" val="1"/>
  <p:tag name="KSO_WM_UNIT_LAYERLEVEL" val="1_1"/>
  <p:tag name="KSO_WM_BEAUTIFY_FLAG" val="#wm#"/>
  <p:tag name="KSO_WM_DIAGRAM_GROUP_CODE" val="l1-1"/>
  <p:tag name="KSO_WM_UNIT_FILL_FORE_SCHEMECOLOR_INDEX" val="8"/>
  <p:tag name="KSO_WM_UNIT_FILL_TYPE" val="1"/>
  <p:tag name="KSO_WM_UNIT_LINE_FORE_SCHEMECOLOR_INDEX" val="14"/>
  <p:tag name="KSO_WM_UNIT_LINE_FILL_TYPE" val="2"/>
  <p:tag name="KSO_WM_UNIT_TEXT_FILL_FORE_SCHEMECOLOR_INDEX" val="5"/>
  <p:tag name="KSO_WM_UNIT_TEXT_FILL_TYPE" val="1"/>
  <p:tag name="KSO_WM_UNIT_USESOURCEFORMAT_APPLY" val="0"/>
</p:tagLst>
</file>

<file path=ppt/tags/tag149.xml><?xml version="1.0" encoding="utf-8"?>
<p:tagLst xmlns:p="http://schemas.openxmlformats.org/presentationml/2006/main">
  <p:tag name="KSO_WM_TAG_VERSION" val="1.0"/>
  <p:tag name="KSO_WM_TEMPLATE_CATEGORY" val="diagram"/>
  <p:tag name="KSO_WM_TEMPLATE_INDEX" val="782"/>
  <p:tag name="KSO_WM_UNIT_TYPE" val="l_i"/>
  <p:tag name="KSO_WM_UNIT_INDEX" val="1_29"/>
  <p:tag name="KSO_WM_UNIT_ID" val="258*l_i*1_29"/>
  <p:tag name="KSO_WM_UNIT_CLEAR" val="1"/>
  <p:tag name="KSO_WM_UNIT_LAYERLEVEL" val="1_1"/>
  <p:tag name="KSO_WM_BEAUTIFY_FLAG" val="#wm#"/>
  <p:tag name="KSO_WM_DIAGRAM_GROUP_CODE" val="l1-1"/>
  <p:tag name="KSO_WM_UNIT_FILL_FORE_SCHEMECOLOR_INDEX" val="14"/>
  <p:tag name="KSO_WM_UNIT_FILL_TYPE" val="1"/>
  <p:tag name="KSO_WM_UNIT_TEXT_FILL_FORE_SCHEMECOLOR_INDEX" val="2"/>
  <p:tag name="KSO_WM_UNIT_TEXT_FILL_TYPE" val="1"/>
  <p:tag name="KSO_WM_UNIT_USESOURCEFORMAT_APPLY" val="0"/>
</p:tagLst>
</file>

<file path=ppt/tags/tag15.xml><?xml version="1.0" encoding="utf-8"?>
<p:tagLst xmlns:p="http://schemas.openxmlformats.org/presentationml/2006/main">
  <p:tag name="KSO_WM_TAG_VERSION" val="1.0"/>
  <p:tag name="KSO_WM_TEMPLATE_CATEGORY" val="diagram"/>
  <p:tag name="KSO_WM_TEMPLATE_INDEX" val="782"/>
  <p:tag name="KSO_WM_UNIT_TYPE" val="l_i"/>
  <p:tag name="KSO_WM_UNIT_INDEX" val="1_13"/>
  <p:tag name="KSO_WM_UNIT_ID" val="256*l_i*1_13"/>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150.xml><?xml version="1.0" encoding="utf-8"?>
<p:tagLst xmlns:p="http://schemas.openxmlformats.org/presentationml/2006/main">
  <p:tag name="KSO_WM_TAG_VERSION" val="1.0"/>
  <p:tag name="KSO_WM_TEMPLATE_CATEGORY" val="diagram"/>
  <p:tag name="KSO_WM_TEMPLATE_INDEX" val="782"/>
  <p:tag name="KSO_WM_UNIT_TYPE" val="l_i"/>
  <p:tag name="KSO_WM_UNIT_INDEX" val="1_30"/>
  <p:tag name="KSO_WM_UNIT_ID" val="258*l_i*1_30"/>
  <p:tag name="KSO_WM_UNIT_CLEAR" val="1"/>
  <p:tag name="KSO_WM_UNIT_LAYERLEVEL" val="1_1"/>
  <p:tag name="KSO_WM_BEAUTIFY_FLAG" val="#wm#"/>
  <p:tag name="KSO_WM_DIAGRAM_GROUP_CODE" val="l1-1"/>
  <p:tag name="KSO_WM_UNIT_TEXT_FILL_FORE_SCHEMECOLOR_INDEX" val="8"/>
  <p:tag name="KSO_WM_UNIT_TEXT_FILL_TYPE" val="1"/>
  <p:tag name="KSO_WM_UNIT_USESOURCEFORMAT_APPLY" val="0"/>
</p:tagLst>
</file>

<file path=ppt/tags/tag151.xml><?xml version="1.0" encoding="utf-8"?>
<p:tagLst xmlns:p="http://schemas.openxmlformats.org/presentationml/2006/main">
  <p:tag name="KSO_WM_TAG_VERSION" val="1.0"/>
  <p:tag name="KSO_WM_TEMPLATE_CATEGORY" val="diagram"/>
  <p:tag name="KSO_WM_TEMPLATE_INDEX" val="782"/>
  <p:tag name="KSO_WM_UNIT_TYPE" val="l_i"/>
  <p:tag name="KSO_WM_UNIT_INDEX" val="1_31"/>
  <p:tag name="KSO_WM_UNIT_ID" val="258*l_i*1_31"/>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 name="KSO_WM_UNIT_USESOURCEFORMAT_APPLY" val="0"/>
</p:tagLst>
</file>

<file path=ppt/tags/tag152.xml><?xml version="1.0" encoding="utf-8"?>
<p:tagLst xmlns:p="http://schemas.openxmlformats.org/presentationml/2006/main">
  <p:tag name="KSO_WM_TAG_VERSION" val="1.0"/>
  <p:tag name="KSO_WM_TEMPLATE_CATEGORY" val="diagram"/>
  <p:tag name="KSO_WM_TEMPLATE_INDEX" val="782"/>
  <p:tag name="KSO_WM_UNIT_TYPE" val="l_i"/>
  <p:tag name="KSO_WM_UNIT_INDEX" val="1_32"/>
  <p:tag name="KSO_WM_UNIT_ID" val="258*l_i*1_32"/>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 name="KSO_WM_UNIT_USESOURCEFORMAT_APPLY" val="0"/>
</p:tagLst>
</file>

<file path=ppt/tags/tag153.xml><?xml version="1.0" encoding="utf-8"?>
<p:tagLst xmlns:p="http://schemas.openxmlformats.org/presentationml/2006/main">
  <p:tag name="KSO_WM_TAG_VERSION" val="1.0"/>
  <p:tag name="KSO_WM_TEMPLATE_CATEGORY" val="diagram"/>
  <p:tag name="KSO_WM_TEMPLATE_INDEX" val="782"/>
  <p:tag name="KSO_WM_UNIT_TYPE" val="l_i"/>
  <p:tag name="KSO_WM_UNIT_INDEX" val="1_33"/>
  <p:tag name="KSO_WM_UNIT_ID" val="258*l_i*1_33"/>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 name="KSO_WM_UNIT_USESOURCEFORMAT_APPLY" val="0"/>
</p:tagLst>
</file>

<file path=ppt/tags/tag154.xml><?xml version="1.0" encoding="utf-8"?>
<p:tagLst xmlns:p="http://schemas.openxmlformats.org/presentationml/2006/main">
  <p:tag name="KSO_WM_TAG_VERSION" val="1.0"/>
  <p:tag name="KSO_WM_TEMPLATE_CATEGORY" val="diagram"/>
  <p:tag name="KSO_WM_TEMPLATE_INDEX" val="782"/>
  <p:tag name="KSO_WM_UNIT_TYPE" val="l_i"/>
  <p:tag name="KSO_WM_UNIT_INDEX" val="1_34"/>
  <p:tag name="KSO_WM_UNIT_ID" val="258*l_i*1_34"/>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 name="KSO_WM_UNIT_USESOURCEFORMAT_APPLY" val="0"/>
</p:tagLst>
</file>

<file path=ppt/tags/tag155.xml><?xml version="1.0" encoding="utf-8"?>
<p:tagLst xmlns:p="http://schemas.openxmlformats.org/presentationml/2006/main">
  <p:tag name="KSO_WM_TAG_VERSION" val="1.0"/>
  <p:tag name="KSO_WM_TEMPLATE_CATEGORY" val="diagram"/>
  <p:tag name="KSO_WM_TEMPLATE_INDEX" val="782"/>
  <p:tag name="KSO_WM_UNIT_TYPE" val="l_i"/>
  <p:tag name="KSO_WM_UNIT_INDEX" val="1_35"/>
  <p:tag name="KSO_WM_UNIT_ID" val="258*l_i*1_35"/>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 name="KSO_WM_UNIT_USESOURCEFORMAT_APPLY" val="0"/>
</p:tagLst>
</file>

<file path=ppt/tags/tag156.xml><?xml version="1.0" encoding="utf-8"?>
<p:tagLst xmlns:p="http://schemas.openxmlformats.org/presentationml/2006/main">
  <p:tag name="KSO_WM_TAG_VERSION" val="1.0"/>
  <p:tag name="KSO_WM_TEMPLATE_CATEGORY" val="diagram"/>
  <p:tag name="KSO_WM_TEMPLATE_INDEX" val="782"/>
  <p:tag name="KSO_WM_UNIT_TYPE" val="l_i"/>
  <p:tag name="KSO_WM_UNIT_INDEX" val="1_36"/>
  <p:tag name="KSO_WM_UNIT_ID" val="258*l_i*1_36"/>
  <p:tag name="KSO_WM_UNIT_CLEAR" val="1"/>
  <p:tag name="KSO_WM_UNIT_LAYERLEVEL" val="1_1"/>
  <p:tag name="KSO_WM_BEAUTIFY_FLAG" val="#wm#"/>
  <p:tag name="KSO_WM_DIAGRAM_GROUP_CODE" val="l1-1"/>
  <p:tag name="KSO_WM_UNIT_FILL_FORE_SCHEMECOLOR_INDEX" val="8"/>
  <p:tag name="KSO_WM_UNIT_FILL_TYPE" val="1"/>
  <p:tag name="KSO_WM_UNIT_USESOURCEFORMAT_APPLY" val="0"/>
</p:tagLst>
</file>

<file path=ppt/tags/tag157.xml><?xml version="1.0" encoding="utf-8"?>
<p:tagLst xmlns:p="http://schemas.openxmlformats.org/presentationml/2006/main">
  <p:tag name="KSO_WM_TAG_VERSION" val="1.0"/>
  <p:tag name="KSO_WM_TEMPLATE_CATEGORY" val="diagram"/>
  <p:tag name="KSO_WM_TEMPLATE_INDEX" val="782"/>
  <p:tag name="KSO_WM_UNIT_TYPE" val="l_h_f"/>
  <p:tag name="KSO_WM_UNIT_INDEX" val="1_1_1"/>
  <p:tag name="KSO_WM_UNIT_ID" val="258*l_h_f*1_1_1"/>
  <p:tag name="KSO_WM_UNIT_CLEAR" val="1"/>
  <p:tag name="KSO_WM_UNIT_LAYERLEVEL" val="1_1_1"/>
  <p:tag name="KSO_WM_UNIT_VALUE" val="14"/>
  <p:tag name="KSO_WM_UNIT_HIGHLIGHT" val="0"/>
  <p:tag name="KSO_WM_UNIT_COMPATIBLE" val="0"/>
  <p:tag name="KSO_WM_BEAUTIFY_FLAG" val="#wm#"/>
  <p:tag name="KSO_WM_UNIT_PRESET_TEXT_INDEX" val="4"/>
  <p:tag name="KSO_WM_UNIT_PRESET_TEXT_LEN" val="26"/>
  <p:tag name="KSO_WM_DIAGRAM_GROUP_CODE" val="l1-1"/>
  <p:tag name="KSO_WM_UNIT_TEXT_FILL_FORE_SCHEMECOLOR_INDEX" val="13"/>
  <p:tag name="KSO_WM_UNIT_TEXT_FILL_TYPE" val="1"/>
  <p:tag name="KSO_WM_UNIT_USESOURCEFORMAT_APPLY" val="0"/>
</p:tagLst>
</file>

<file path=ppt/tags/tag158.xml><?xml version="1.0" encoding="utf-8"?>
<p:tagLst xmlns:p="http://schemas.openxmlformats.org/presentationml/2006/main">
  <p:tag name="KSO_WM_TAG_VERSION" val="1.0"/>
  <p:tag name="KSO_WM_TEMPLATE_CATEGORY" val="diagram"/>
  <p:tag name="KSO_WM_TEMPLATE_INDEX" val="782"/>
  <p:tag name="KSO_WM_UNIT_TYPE" val="l_h_f"/>
  <p:tag name="KSO_WM_UNIT_INDEX" val="1_2_1"/>
  <p:tag name="KSO_WM_UNIT_ID" val="258*l_h_f*1_2_1"/>
  <p:tag name="KSO_WM_UNIT_CLEAR" val="1"/>
  <p:tag name="KSO_WM_UNIT_LAYERLEVEL" val="1_1_1"/>
  <p:tag name="KSO_WM_UNIT_VALUE" val="14"/>
  <p:tag name="KSO_WM_UNIT_HIGHLIGHT" val="0"/>
  <p:tag name="KSO_WM_UNIT_COMPATIBLE" val="0"/>
  <p:tag name="KSO_WM_BEAUTIFY_FLAG" val="#wm#"/>
  <p:tag name="KSO_WM_UNIT_PRESET_TEXT_INDEX" val="4"/>
  <p:tag name="KSO_WM_UNIT_PRESET_TEXT_LEN" val="26"/>
  <p:tag name="KSO_WM_DIAGRAM_GROUP_CODE" val="l1-1"/>
  <p:tag name="KSO_WM_UNIT_TEXT_FILL_FORE_SCHEMECOLOR_INDEX" val="13"/>
  <p:tag name="KSO_WM_UNIT_TEXT_FILL_TYPE" val="1"/>
  <p:tag name="KSO_WM_UNIT_USESOURCEFORMAT_APPLY" val="0"/>
</p:tagLst>
</file>

<file path=ppt/tags/tag159.xml><?xml version="1.0" encoding="utf-8"?>
<p:tagLst xmlns:p="http://schemas.openxmlformats.org/presentationml/2006/main">
  <p:tag name="KSO_WM_TAG_VERSION" val="1.0"/>
  <p:tag name="KSO_WM_TEMPLATE_CATEGORY" val="diagram"/>
  <p:tag name="KSO_WM_TEMPLATE_INDEX" val="782"/>
  <p:tag name="KSO_WM_UNIT_TYPE" val="l_h_f"/>
  <p:tag name="KSO_WM_UNIT_INDEX" val="1_3_1"/>
  <p:tag name="KSO_WM_UNIT_ID" val="258*l_h_f*1_3_1"/>
  <p:tag name="KSO_WM_UNIT_CLEAR" val="1"/>
  <p:tag name="KSO_WM_UNIT_LAYERLEVEL" val="1_1_1"/>
  <p:tag name="KSO_WM_UNIT_VALUE" val="14"/>
  <p:tag name="KSO_WM_UNIT_HIGHLIGHT" val="0"/>
  <p:tag name="KSO_WM_UNIT_COMPATIBLE" val="0"/>
  <p:tag name="KSO_WM_BEAUTIFY_FLAG" val="#wm#"/>
  <p:tag name="KSO_WM_UNIT_PRESET_TEXT_INDEX" val="4"/>
  <p:tag name="KSO_WM_UNIT_PRESET_TEXT_LEN" val="26"/>
  <p:tag name="KSO_WM_DIAGRAM_GROUP_CODE" val="l1-1"/>
  <p:tag name="KSO_WM_UNIT_TEXT_FILL_FORE_SCHEMECOLOR_INDEX" val="13"/>
  <p:tag name="KSO_WM_UNIT_TEXT_FILL_TYPE" val="1"/>
  <p:tag name="KSO_WM_UNIT_USESOURCEFORMAT_APPLY" val="0"/>
</p:tagLst>
</file>

<file path=ppt/tags/tag16.xml><?xml version="1.0" encoding="utf-8"?>
<p:tagLst xmlns:p="http://schemas.openxmlformats.org/presentationml/2006/main">
  <p:tag name="KSO_WM_TAG_VERSION" val="1.0"/>
  <p:tag name="KSO_WM_TEMPLATE_CATEGORY" val="diagram"/>
  <p:tag name="KSO_WM_TEMPLATE_INDEX" val="782"/>
  <p:tag name="KSO_WM_UNIT_TYPE" val="l_i"/>
  <p:tag name="KSO_WM_UNIT_INDEX" val="1_14"/>
  <p:tag name="KSO_WM_UNIT_ID" val="256*l_i*1_14"/>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160.xml><?xml version="1.0" encoding="utf-8"?>
<p:tagLst xmlns:p="http://schemas.openxmlformats.org/presentationml/2006/main">
  <p:tag name="KSO_WM_TAG_VERSION" val="1.0"/>
  <p:tag name="KSO_WM_TEMPLATE_CATEGORY" val="diagram"/>
  <p:tag name="KSO_WM_TEMPLATE_INDEX" val="782"/>
  <p:tag name="KSO_WM_UNIT_TYPE" val="l_h_f"/>
  <p:tag name="KSO_WM_UNIT_INDEX" val="1_4_1"/>
  <p:tag name="KSO_WM_UNIT_ID" val="258*l_h_f*1_4_1"/>
  <p:tag name="KSO_WM_UNIT_CLEAR" val="1"/>
  <p:tag name="KSO_WM_UNIT_LAYERLEVEL" val="1_1_1"/>
  <p:tag name="KSO_WM_UNIT_VALUE" val="21"/>
  <p:tag name="KSO_WM_UNIT_HIGHLIGHT" val="0"/>
  <p:tag name="KSO_WM_UNIT_COMPATIBLE" val="0"/>
  <p:tag name="KSO_WM_BEAUTIFY_FLAG" val="#wm#"/>
  <p:tag name="KSO_WM_UNIT_PRESET_TEXT_INDEX" val="4"/>
  <p:tag name="KSO_WM_UNIT_PRESET_TEXT_LEN" val="26"/>
  <p:tag name="KSO_WM_DIAGRAM_GROUP_CODE" val="l1-1"/>
  <p:tag name="KSO_WM_UNIT_TEXT_FILL_FORE_SCHEMECOLOR_INDEX" val="13"/>
  <p:tag name="KSO_WM_UNIT_TEXT_FILL_TYPE" val="1"/>
  <p:tag name="KSO_WM_UNIT_USESOURCEFORMAT_APPLY" val="0"/>
</p:tagLst>
</file>

<file path=ppt/tags/tag161.xml><?xml version="1.0" encoding="utf-8"?>
<p:tagLst xmlns:p="http://schemas.openxmlformats.org/presentationml/2006/main">
  <p:tag name="KSO_WM_TAG_VERSION" val="1.0"/>
  <p:tag name="KSO_WM_TEMPLATE_CATEGORY" val="diagram"/>
  <p:tag name="KSO_WM_TEMPLATE_INDEX" val="787"/>
  <p:tag name="KSO_WM_UNIT_TYPE" val="l_h_f"/>
  <p:tag name="KSO_WM_UNIT_INDEX" val="1_1_1"/>
  <p:tag name="KSO_WM_UNIT_ID" val="257*l_h_f*1_1_1"/>
  <p:tag name="KSO_WM_UNIT_CLEAR" val="1"/>
  <p:tag name="KSO_WM_UNIT_LAYERLEVEL" val="1_1_1"/>
  <p:tag name="KSO_WM_UNIT_VALUE" val="31"/>
  <p:tag name="KSO_WM_UNIT_HIGHLIGHT" val="0"/>
  <p:tag name="KSO_WM_UNIT_COMPATIBLE" val="0"/>
  <p:tag name="KSO_WM_BEAUTIFY_FLAG" val="#wm#"/>
  <p:tag name="KSO_WM_UNIT_PRESET_TEXT_INDEX" val="4"/>
  <p:tag name="KSO_WM_UNIT_PRESET_TEXT_LEN" val="36"/>
  <p:tag name="KSO_WM_DIAGRAM_GROUP_CODE" val="l1-1"/>
  <p:tag name="KSO_WM_UNIT_LINE_FORE_SCHEMECOLOR_INDEX" val="5"/>
  <p:tag name="KSO_WM_UNIT_LINE_FILL_TYPE" val="2"/>
  <p:tag name="KSO_WM_UNIT_TEXT_FILL_FORE_SCHEMECOLOR_INDEX" val="13"/>
  <p:tag name="KSO_WM_UNIT_TEXT_FILL_TYPE" val="1"/>
</p:tagLst>
</file>

<file path=ppt/tags/tag162.xml><?xml version="1.0" encoding="utf-8"?>
<p:tagLst xmlns:p="http://schemas.openxmlformats.org/presentationml/2006/main">
  <p:tag name="KSO_WM_TAG_VERSION" val="1.0"/>
  <p:tag name="KSO_WM_TEMPLATE_CATEGORY" val="diagram"/>
  <p:tag name="KSO_WM_TEMPLATE_INDEX" val="787"/>
  <p:tag name="KSO_WM_UNIT_TYPE" val="l_h_f"/>
  <p:tag name="KSO_WM_UNIT_INDEX" val="1_2_1"/>
  <p:tag name="KSO_WM_UNIT_ID" val="257*l_h_f*1_2_1"/>
  <p:tag name="KSO_WM_UNIT_CLEAR" val="1"/>
  <p:tag name="KSO_WM_UNIT_LAYERLEVEL" val="1_1_1"/>
  <p:tag name="KSO_WM_UNIT_VALUE" val="29"/>
  <p:tag name="KSO_WM_UNIT_HIGHLIGHT" val="0"/>
  <p:tag name="KSO_WM_UNIT_COMPATIBLE" val="0"/>
  <p:tag name="KSO_WM_BEAUTIFY_FLAG" val="#wm#"/>
  <p:tag name="KSO_WM_UNIT_PRESET_TEXT_INDEX" val="4"/>
  <p:tag name="KSO_WM_UNIT_PRESET_TEXT_LEN" val="36"/>
  <p:tag name="KSO_WM_DIAGRAM_GROUP_CODE" val="l1-1"/>
  <p:tag name="KSO_WM_UNIT_LINE_FORE_SCHEMECOLOR_INDEX" val="5"/>
  <p:tag name="KSO_WM_UNIT_LINE_FILL_TYPE" val="2"/>
  <p:tag name="KSO_WM_UNIT_TEXT_FILL_FORE_SCHEMECOLOR_INDEX" val="13"/>
  <p:tag name="KSO_WM_UNIT_TEXT_FILL_TYPE" val="1"/>
</p:tagLst>
</file>

<file path=ppt/tags/tag163.xml><?xml version="1.0" encoding="utf-8"?>
<p:tagLst xmlns:p="http://schemas.openxmlformats.org/presentationml/2006/main">
  <p:tag name="KSO_WM_TAG_VERSION" val="1.0"/>
  <p:tag name="KSO_WM_TEMPLATE_CATEGORY" val="diagram"/>
  <p:tag name="KSO_WM_TEMPLATE_INDEX" val="787"/>
  <p:tag name="KSO_WM_UNIT_TYPE" val="l_h_f"/>
  <p:tag name="KSO_WM_UNIT_INDEX" val="1_3_1"/>
  <p:tag name="KSO_WM_UNIT_ID" val="257*l_h_f*1_3_1"/>
  <p:tag name="KSO_WM_UNIT_CLEAR" val="1"/>
  <p:tag name="KSO_WM_UNIT_LAYERLEVEL" val="1_1_1"/>
  <p:tag name="KSO_WM_UNIT_VALUE" val="27"/>
  <p:tag name="KSO_WM_UNIT_HIGHLIGHT" val="0"/>
  <p:tag name="KSO_WM_UNIT_COMPATIBLE" val="0"/>
  <p:tag name="KSO_WM_BEAUTIFY_FLAG" val="#wm#"/>
  <p:tag name="KSO_WM_UNIT_PRESET_TEXT_INDEX" val="4"/>
  <p:tag name="KSO_WM_UNIT_PRESET_TEXT_LEN" val="36"/>
  <p:tag name="KSO_WM_DIAGRAM_GROUP_CODE" val="l1-1"/>
  <p:tag name="KSO_WM_UNIT_LINE_FORE_SCHEMECOLOR_INDEX" val="5"/>
  <p:tag name="KSO_WM_UNIT_LINE_FILL_TYPE" val="2"/>
  <p:tag name="KSO_WM_UNIT_TEXT_FILL_FORE_SCHEMECOLOR_INDEX" val="13"/>
  <p:tag name="KSO_WM_UNIT_TEXT_FILL_TYPE" val="1"/>
</p:tagLst>
</file>

<file path=ppt/tags/tag164.xml><?xml version="1.0" encoding="utf-8"?>
<p:tagLst xmlns:p="http://schemas.openxmlformats.org/presentationml/2006/main">
  <p:tag name="KSO_WM_TAG_VERSION" val="1.0"/>
  <p:tag name="KSO_WM_TEMPLATE_CATEGORY" val="diagram"/>
  <p:tag name="KSO_WM_TEMPLATE_INDEX" val="787"/>
  <p:tag name="KSO_WM_UNIT_TYPE" val="l_h_f"/>
  <p:tag name="KSO_WM_UNIT_INDEX" val="1_4_1"/>
  <p:tag name="KSO_WM_UNIT_ID" val="257*l_h_f*1_4_1"/>
  <p:tag name="KSO_WM_UNIT_CLEAR" val="1"/>
  <p:tag name="KSO_WM_UNIT_LAYERLEVEL" val="1_1_1"/>
  <p:tag name="KSO_WM_UNIT_VALUE" val="25"/>
  <p:tag name="KSO_WM_UNIT_HIGHLIGHT" val="0"/>
  <p:tag name="KSO_WM_UNIT_COMPATIBLE" val="0"/>
  <p:tag name="KSO_WM_BEAUTIFY_FLAG" val="#wm#"/>
  <p:tag name="KSO_WM_UNIT_PRESET_TEXT_INDEX" val="4"/>
  <p:tag name="KSO_WM_UNIT_PRESET_TEXT_LEN" val="36"/>
  <p:tag name="KSO_WM_DIAGRAM_GROUP_CODE" val="l1-1"/>
  <p:tag name="KSO_WM_UNIT_LINE_FORE_SCHEMECOLOR_INDEX" val="5"/>
  <p:tag name="KSO_WM_UNIT_LINE_FILL_TYPE" val="2"/>
  <p:tag name="KSO_WM_UNIT_TEXT_FILL_FORE_SCHEMECOLOR_INDEX" val="13"/>
  <p:tag name="KSO_WM_UNIT_TEXT_FILL_TYPE" val="1"/>
</p:tagLst>
</file>

<file path=ppt/tags/tag165.xml><?xml version="1.0" encoding="utf-8"?>
<p:tagLst xmlns:p="http://schemas.openxmlformats.org/presentationml/2006/main">
  <p:tag name="KSO_WM_TAG_VERSION" val="1.0"/>
  <p:tag name="KSO_WM_TEMPLATE_CATEGORY" val="diagram"/>
  <p:tag name="KSO_WM_TEMPLATE_INDEX" val="787"/>
  <p:tag name="KSO_WM_UNIT_TYPE" val="l_h_f"/>
  <p:tag name="KSO_WM_UNIT_INDEX" val="1_5_1"/>
  <p:tag name="KSO_WM_UNIT_ID" val="257*l_h_f*1_5_1"/>
  <p:tag name="KSO_WM_UNIT_CLEAR" val="1"/>
  <p:tag name="KSO_WM_UNIT_LAYERLEVEL" val="1_1_1"/>
  <p:tag name="KSO_WM_UNIT_VALUE" val="24"/>
  <p:tag name="KSO_WM_UNIT_HIGHLIGHT" val="0"/>
  <p:tag name="KSO_WM_UNIT_COMPATIBLE" val="0"/>
  <p:tag name="KSO_WM_BEAUTIFY_FLAG" val="#wm#"/>
  <p:tag name="KSO_WM_UNIT_PRESET_TEXT_INDEX" val="4"/>
  <p:tag name="KSO_WM_UNIT_PRESET_TEXT_LEN" val="36"/>
  <p:tag name="KSO_WM_DIAGRAM_GROUP_CODE" val="l1-1"/>
  <p:tag name="KSO_WM_UNIT_LINE_FORE_SCHEMECOLOR_INDEX" val="5"/>
  <p:tag name="KSO_WM_UNIT_LINE_FILL_TYPE" val="2"/>
  <p:tag name="KSO_WM_UNIT_TEXT_FILL_FORE_SCHEMECOLOR_INDEX" val="13"/>
  <p:tag name="KSO_WM_UNIT_TEXT_FILL_TYPE" val="1"/>
</p:tagLst>
</file>

<file path=ppt/tags/tag17.xml><?xml version="1.0" encoding="utf-8"?>
<p:tagLst xmlns:p="http://schemas.openxmlformats.org/presentationml/2006/main">
  <p:tag name="KSO_WM_TAG_VERSION" val="1.0"/>
  <p:tag name="KSO_WM_TEMPLATE_CATEGORY" val="diagram"/>
  <p:tag name="KSO_WM_TEMPLATE_INDEX" val="782"/>
  <p:tag name="KSO_WM_UNIT_TYPE" val="l_i"/>
  <p:tag name="KSO_WM_UNIT_INDEX" val="1_15"/>
  <p:tag name="KSO_WM_UNIT_ID" val="256*l_i*1_15"/>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18.xml><?xml version="1.0" encoding="utf-8"?>
<p:tagLst xmlns:p="http://schemas.openxmlformats.org/presentationml/2006/main">
  <p:tag name="KSO_WM_TAG_VERSION" val="1.0"/>
  <p:tag name="KSO_WM_TEMPLATE_CATEGORY" val="diagram"/>
  <p:tag name="KSO_WM_TEMPLATE_INDEX" val="782"/>
  <p:tag name="KSO_WM_UNIT_TYPE" val="l_i"/>
  <p:tag name="KSO_WM_UNIT_INDEX" val="1_16"/>
  <p:tag name="KSO_WM_UNIT_ID" val="256*l_i*1_16"/>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19.xml><?xml version="1.0" encoding="utf-8"?>
<p:tagLst xmlns:p="http://schemas.openxmlformats.org/presentationml/2006/main">
  <p:tag name="KSO_WM_TAG_VERSION" val="1.0"/>
  <p:tag name="KSO_WM_TEMPLATE_CATEGORY" val="diagram"/>
  <p:tag name="KSO_WM_TEMPLATE_INDEX" val="782"/>
  <p:tag name="KSO_WM_UNIT_TYPE" val="l_i"/>
  <p:tag name="KSO_WM_UNIT_INDEX" val="1_17"/>
  <p:tag name="KSO_WM_UNIT_ID" val="256*l_i*1_17"/>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2.xml><?xml version="1.0" encoding="utf-8"?>
<p:tagLst xmlns:p="http://schemas.openxmlformats.org/presentationml/2006/main">
  <p:tag name="KSO_WM_TAG_VERSION" val="1.0"/>
  <p:tag name="KSO_WM_TEMPLATE_CATEGORY" val="diagram"/>
  <p:tag name="KSO_WM_TEMPLATE_INDEX" val="782"/>
  <p:tag name="KSO_WM_UNIT_TYPE" val="l_i"/>
  <p:tag name="KSO_WM_UNIT_INDEX" val="1_1"/>
  <p:tag name="KSO_WM_UNIT_ID" val="256*l_i*1_1"/>
  <p:tag name="KSO_WM_UNIT_CLEAR" val="1"/>
  <p:tag name="KSO_WM_UNIT_LAYERLEVEL" val="1_1"/>
  <p:tag name="KSO_WM_BEAUTIFY_FLAG" val="#wm#"/>
  <p:tag name="KSO_WM_DIAGRAM_GROUP_CODE" val="l1-1"/>
  <p:tag name="KSO_WM_UNIT_FILL_FORE_SCHEMECOLOR_INDEX" val="5"/>
  <p:tag name="KSO_WM_UNIT_FILL_TYPE" val="1"/>
  <p:tag name="KSO_WM_UNIT_LINE_FORE_SCHEMECOLOR_INDEX" val="14"/>
  <p:tag name="KSO_WM_UNIT_LINE_FILL_TYPE" val="2"/>
  <p:tag name="KSO_WM_UNIT_TEXT_FILL_FORE_SCHEMECOLOR_INDEX" val="2"/>
  <p:tag name="KSO_WM_UNIT_TEXT_FILL_TYPE" val="1"/>
</p:tagLst>
</file>

<file path=ppt/tags/tag20.xml><?xml version="1.0" encoding="utf-8"?>
<p:tagLst xmlns:p="http://schemas.openxmlformats.org/presentationml/2006/main">
  <p:tag name="KSO_WM_TAG_VERSION" val="1.0"/>
  <p:tag name="KSO_WM_TEMPLATE_CATEGORY" val="diagram"/>
  <p:tag name="KSO_WM_TEMPLATE_INDEX" val="782"/>
  <p:tag name="KSO_WM_UNIT_TYPE" val="l_i"/>
  <p:tag name="KSO_WM_UNIT_INDEX" val="1_18"/>
  <p:tag name="KSO_WM_UNIT_ID" val="256*l_i*1_18"/>
  <p:tag name="KSO_WM_UNIT_CLEAR" val="1"/>
  <p:tag name="KSO_WM_UNIT_LAYERLEVEL" val="1_1"/>
  <p:tag name="KSO_WM_BEAUTIFY_FLAG" val="#wm#"/>
  <p:tag name="KSO_WM_DIAGRAM_GROUP_CODE" val="l1-1"/>
  <p:tag name="KSO_WM_UNIT_FILL_FORE_SCHEMECOLOR_INDEX" val="10"/>
  <p:tag name="KSO_WM_UNIT_FILL_TYPE" val="1"/>
  <p:tag name="KSO_WM_UNIT_TEXT_FILL_FORE_SCHEMECOLOR_INDEX" val="13"/>
  <p:tag name="KSO_WM_UNIT_TEXT_FILL_TYPE" val="1"/>
</p:tagLst>
</file>

<file path=ppt/tags/tag21.xml><?xml version="1.0" encoding="utf-8"?>
<p:tagLst xmlns:p="http://schemas.openxmlformats.org/presentationml/2006/main">
  <p:tag name="KSO_WM_TAG_VERSION" val="1.0"/>
  <p:tag name="KSO_WM_TEMPLATE_CATEGORY" val="diagram"/>
  <p:tag name="KSO_WM_TEMPLATE_INDEX" val="782"/>
  <p:tag name="KSO_WM_UNIT_TYPE" val="l_h_f"/>
  <p:tag name="KSO_WM_UNIT_INDEX" val="1_1_1"/>
  <p:tag name="KSO_WM_UNIT_ID" val="256*l_h_f*1_1_1"/>
  <p:tag name="KSO_WM_UNIT_CLEAR" val="1"/>
  <p:tag name="KSO_WM_UNIT_LAYERLEVEL" val="1_1_1"/>
  <p:tag name="KSO_WM_UNIT_VALUE" val="14"/>
  <p:tag name="KSO_WM_UNIT_HIGHLIGHT" val="0"/>
  <p:tag name="KSO_WM_UNIT_COMPATIBLE" val="0"/>
  <p:tag name="KSO_WM_BEAUTIFY_FLAG" val="#wm#"/>
  <p:tag name="KSO_WM_UNIT_PRESET_TEXT_INDEX" val="4"/>
  <p:tag name="KSO_WM_UNIT_PRESET_TEXT_LEN" val="35"/>
  <p:tag name="KSO_WM_DIAGRAM_GROUP_CODE" val="l1-1"/>
  <p:tag name="KSO_WM_UNIT_TEXT_FILL_FORE_SCHEMECOLOR_INDEX" val="13"/>
  <p:tag name="KSO_WM_UNIT_TEXT_FILL_TYPE" val="1"/>
</p:tagLst>
</file>

<file path=ppt/tags/tag22.xml><?xml version="1.0" encoding="utf-8"?>
<p:tagLst xmlns:p="http://schemas.openxmlformats.org/presentationml/2006/main">
  <p:tag name="KSO_WM_TAG_VERSION" val="1.0"/>
  <p:tag name="KSO_WM_BEAUTIFY_FLAG" val="#wm#"/>
  <p:tag name="KSO_WM_UNIT_TYPE" val="i"/>
  <p:tag name="KSO_WM_UNIT_ID" val="diagram782_1*i*40"/>
  <p:tag name="KSO_WM_TEMPLATE_CATEGORY" val="diagram"/>
  <p:tag name="KSO_WM_TEMPLATE_INDEX" val="782"/>
  <p:tag name="KSO_WM_UNIT_INDEX" val="40"/>
</p:tagLst>
</file>

<file path=ppt/tags/tag23.xml><?xml version="1.0" encoding="utf-8"?>
<p:tagLst xmlns:p="http://schemas.openxmlformats.org/presentationml/2006/main">
  <p:tag name="KSO_WM_TAG_VERSION" val="1.0"/>
  <p:tag name="KSO_WM_TEMPLATE_CATEGORY" val="diagram"/>
  <p:tag name="KSO_WM_TEMPLATE_INDEX" val="782"/>
  <p:tag name="KSO_WM_UNIT_TYPE" val="l_i"/>
  <p:tag name="KSO_WM_UNIT_INDEX" val="1_19"/>
  <p:tag name="KSO_WM_UNIT_ID" val="256*l_i*1_19"/>
  <p:tag name="KSO_WM_UNIT_CLEAR" val="1"/>
  <p:tag name="KSO_WM_UNIT_LAYERLEVEL" val="1_1"/>
  <p:tag name="KSO_WM_BEAUTIFY_FLAG" val="#wm#"/>
  <p:tag name="KSO_WM_DIAGRAM_GROUP_CODE" val="l1-1"/>
  <p:tag name="KSO_WM_UNIT_FILL_FORE_SCHEMECOLOR_INDEX" val="6"/>
  <p:tag name="KSO_WM_UNIT_FILL_TYPE" val="1"/>
  <p:tag name="KSO_WM_UNIT_LINE_FORE_SCHEMECOLOR_INDEX" val="14"/>
  <p:tag name="KSO_WM_UNIT_LINE_FILL_TYPE" val="2"/>
  <p:tag name="KSO_WM_UNIT_TEXT_FILL_FORE_SCHEMECOLOR_INDEX" val="2"/>
  <p:tag name="KSO_WM_UNIT_TEXT_FILL_TYPE" val="1"/>
</p:tagLst>
</file>

<file path=ppt/tags/tag24.xml><?xml version="1.0" encoding="utf-8"?>
<p:tagLst xmlns:p="http://schemas.openxmlformats.org/presentationml/2006/main">
  <p:tag name="KSO_WM_TAG_VERSION" val="1.0"/>
  <p:tag name="KSO_WM_TEMPLATE_CATEGORY" val="diagram"/>
  <p:tag name="KSO_WM_TEMPLATE_INDEX" val="782"/>
  <p:tag name="KSO_WM_UNIT_TYPE" val="l_i"/>
  <p:tag name="KSO_WM_UNIT_INDEX" val="1_20"/>
  <p:tag name="KSO_WM_UNIT_ID" val="256*l_i*1_20"/>
  <p:tag name="KSO_WM_UNIT_CLEAR" val="1"/>
  <p:tag name="KSO_WM_UNIT_LAYERLEVEL" val="1_1"/>
  <p:tag name="KSO_WM_BEAUTIFY_FLAG" val="#wm#"/>
  <p:tag name="KSO_WM_DIAGRAM_GROUP_CODE" val="l1-1"/>
  <p:tag name="KSO_WM_UNIT_FILL_FORE_SCHEMECOLOR_INDEX" val="14"/>
  <p:tag name="KSO_WM_UNIT_FILL_TYPE" val="1"/>
  <p:tag name="KSO_WM_UNIT_TEXT_FILL_FORE_SCHEMECOLOR_INDEX" val="2"/>
  <p:tag name="KSO_WM_UNIT_TEXT_FILL_TYPE" val="1"/>
</p:tagLst>
</file>

<file path=ppt/tags/tag25.xml><?xml version="1.0" encoding="utf-8"?>
<p:tagLst xmlns:p="http://schemas.openxmlformats.org/presentationml/2006/main">
  <p:tag name="KSO_WM_TAG_VERSION" val="1.0"/>
  <p:tag name="KSO_WM_TEMPLATE_CATEGORY" val="diagram"/>
  <p:tag name="KSO_WM_TEMPLATE_INDEX" val="782"/>
  <p:tag name="KSO_WM_UNIT_TYPE" val="l_i"/>
  <p:tag name="KSO_WM_UNIT_INDEX" val="1_21"/>
  <p:tag name="KSO_WM_UNIT_ID" val="256*l_i*1_21"/>
  <p:tag name="KSO_WM_UNIT_CLEAR" val="1"/>
  <p:tag name="KSO_WM_UNIT_LAYERLEVEL" val="1_1"/>
  <p:tag name="KSO_WM_BEAUTIFY_FLAG" val="#wm#"/>
  <p:tag name="KSO_WM_DIAGRAM_GROUP_CODE" val="l1-1"/>
  <p:tag name="KSO_WM_UNIT_TEXT_FILL_FORE_SCHEMECOLOR_INDEX" val="6"/>
  <p:tag name="KSO_WM_UNIT_TEXT_FILL_TYPE" val="1"/>
</p:tagLst>
</file>

<file path=ppt/tags/tag26.xml><?xml version="1.0" encoding="utf-8"?>
<p:tagLst xmlns:p="http://schemas.openxmlformats.org/presentationml/2006/main">
  <p:tag name="KSO_WM_TAG_VERSION" val="1.0"/>
  <p:tag name="KSO_WM_TEMPLATE_CATEGORY" val="diagram"/>
  <p:tag name="KSO_WM_TEMPLATE_INDEX" val="782"/>
  <p:tag name="KSO_WM_UNIT_TYPE" val="l_i"/>
  <p:tag name="KSO_WM_UNIT_INDEX" val="1_22"/>
  <p:tag name="KSO_WM_UNIT_ID" val="256*l_i*1_22"/>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27.xml><?xml version="1.0" encoding="utf-8"?>
<p:tagLst xmlns:p="http://schemas.openxmlformats.org/presentationml/2006/main">
  <p:tag name="KSO_WM_TAG_VERSION" val="1.0"/>
  <p:tag name="KSO_WM_TEMPLATE_CATEGORY" val="diagram"/>
  <p:tag name="KSO_WM_TEMPLATE_INDEX" val="782"/>
  <p:tag name="KSO_WM_UNIT_TYPE" val="l_i"/>
  <p:tag name="KSO_WM_UNIT_INDEX" val="1_23"/>
  <p:tag name="KSO_WM_UNIT_ID" val="256*l_i*1_23"/>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28.xml><?xml version="1.0" encoding="utf-8"?>
<p:tagLst xmlns:p="http://schemas.openxmlformats.org/presentationml/2006/main">
  <p:tag name="KSO_WM_TAG_VERSION" val="1.0"/>
  <p:tag name="KSO_WM_TEMPLATE_CATEGORY" val="diagram"/>
  <p:tag name="KSO_WM_TEMPLATE_INDEX" val="782"/>
  <p:tag name="KSO_WM_UNIT_TYPE" val="l_i"/>
  <p:tag name="KSO_WM_UNIT_INDEX" val="1_24"/>
  <p:tag name="KSO_WM_UNIT_ID" val="256*l_i*1_24"/>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29.xml><?xml version="1.0" encoding="utf-8"?>
<p:tagLst xmlns:p="http://schemas.openxmlformats.org/presentationml/2006/main">
  <p:tag name="KSO_WM_TAG_VERSION" val="1.0"/>
  <p:tag name="KSO_WM_TEMPLATE_CATEGORY" val="diagram"/>
  <p:tag name="KSO_WM_TEMPLATE_INDEX" val="782"/>
  <p:tag name="KSO_WM_UNIT_TYPE" val="l_i"/>
  <p:tag name="KSO_WM_UNIT_INDEX" val="1_25"/>
  <p:tag name="KSO_WM_UNIT_ID" val="256*l_i*1_25"/>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3.xml><?xml version="1.0" encoding="utf-8"?>
<p:tagLst xmlns:p="http://schemas.openxmlformats.org/presentationml/2006/main">
  <p:tag name="KSO_WM_TAG_VERSION" val="1.0"/>
  <p:tag name="KSO_WM_TEMPLATE_CATEGORY" val="diagram"/>
  <p:tag name="KSO_WM_TEMPLATE_INDEX" val="782"/>
  <p:tag name="KSO_WM_UNIT_TYPE" val="l_i"/>
  <p:tag name="KSO_WM_UNIT_INDEX" val="1_2"/>
  <p:tag name="KSO_WM_UNIT_ID" val="256*l_i*1_2"/>
  <p:tag name="KSO_WM_UNIT_CLEAR" val="1"/>
  <p:tag name="KSO_WM_UNIT_LAYERLEVEL" val="1_1"/>
  <p:tag name="KSO_WM_BEAUTIFY_FLAG" val="#wm#"/>
  <p:tag name="KSO_WM_DIAGRAM_GROUP_CODE" val="l1-1"/>
  <p:tag name="KSO_WM_UNIT_FILL_FORE_SCHEMECOLOR_INDEX" val="14"/>
  <p:tag name="KSO_WM_UNIT_FILL_TYPE" val="1"/>
  <p:tag name="KSO_WM_UNIT_TEXT_FILL_FORE_SCHEMECOLOR_INDEX" val="2"/>
  <p:tag name="KSO_WM_UNIT_TEXT_FILL_TYPE" val="1"/>
</p:tagLst>
</file>

<file path=ppt/tags/tag30.xml><?xml version="1.0" encoding="utf-8"?>
<p:tagLst xmlns:p="http://schemas.openxmlformats.org/presentationml/2006/main">
  <p:tag name="KSO_WM_TAG_VERSION" val="1.0"/>
  <p:tag name="KSO_WM_TEMPLATE_CATEGORY" val="diagram"/>
  <p:tag name="KSO_WM_TEMPLATE_INDEX" val="782"/>
  <p:tag name="KSO_WM_UNIT_TYPE" val="l_i"/>
  <p:tag name="KSO_WM_UNIT_INDEX" val="1_26"/>
  <p:tag name="KSO_WM_UNIT_ID" val="256*l_i*1_26"/>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31.xml><?xml version="1.0" encoding="utf-8"?>
<p:tagLst xmlns:p="http://schemas.openxmlformats.org/presentationml/2006/main">
  <p:tag name="KSO_WM_TAG_VERSION" val="1.0"/>
  <p:tag name="KSO_WM_TEMPLATE_CATEGORY" val="diagram"/>
  <p:tag name="KSO_WM_TEMPLATE_INDEX" val="782"/>
  <p:tag name="KSO_WM_UNIT_TYPE" val="l_i"/>
  <p:tag name="KSO_WM_UNIT_INDEX" val="1_27"/>
  <p:tag name="KSO_WM_UNIT_ID" val="256*l_i*1_27"/>
  <p:tag name="KSO_WM_UNIT_CLEAR" val="1"/>
  <p:tag name="KSO_WM_UNIT_LAYERLEVEL" val="1_1"/>
  <p:tag name="KSO_WM_BEAUTIFY_FLAG" val="#wm#"/>
  <p:tag name="KSO_WM_DIAGRAM_GROUP_CODE" val="l1-1"/>
  <p:tag name="KSO_WM_UNIT_FILL_FORE_SCHEMECOLOR_INDEX" val="6"/>
  <p:tag name="KSO_WM_UNIT_FILL_TYPE" val="1"/>
  <p:tag name="KSO_WM_UNIT_TEXT_FILL_FORE_SCHEMECOLOR_INDEX" val="13"/>
  <p:tag name="KSO_WM_UNIT_TEXT_FILL_TYPE" val="1"/>
</p:tagLst>
</file>

<file path=ppt/tags/tag32.xml><?xml version="1.0" encoding="utf-8"?>
<p:tagLst xmlns:p="http://schemas.openxmlformats.org/presentationml/2006/main">
  <p:tag name="KSO_WM_TAG_VERSION" val="1.0"/>
  <p:tag name="KSO_WM_TEMPLATE_CATEGORY" val="diagram"/>
  <p:tag name="KSO_WM_TEMPLATE_INDEX" val="782"/>
  <p:tag name="KSO_WM_UNIT_TYPE" val="l_h_f"/>
  <p:tag name="KSO_WM_UNIT_INDEX" val="1_2_1"/>
  <p:tag name="KSO_WM_UNIT_ID" val="256*l_h_f*1_2_1"/>
  <p:tag name="KSO_WM_UNIT_CLEAR" val="1"/>
  <p:tag name="KSO_WM_UNIT_LAYERLEVEL" val="1_1_1"/>
  <p:tag name="KSO_WM_UNIT_VALUE" val="14"/>
  <p:tag name="KSO_WM_UNIT_HIGHLIGHT" val="0"/>
  <p:tag name="KSO_WM_UNIT_COMPATIBLE" val="0"/>
  <p:tag name="KSO_WM_BEAUTIFY_FLAG" val="#wm#"/>
  <p:tag name="KSO_WM_UNIT_PRESET_TEXT_INDEX" val="4"/>
  <p:tag name="KSO_WM_UNIT_PRESET_TEXT_LEN" val="35"/>
  <p:tag name="KSO_WM_DIAGRAM_GROUP_CODE" val="l1-1"/>
  <p:tag name="KSO_WM_UNIT_TEXT_FILL_FORE_SCHEMECOLOR_INDEX" val="13"/>
  <p:tag name="KSO_WM_UNIT_TEXT_FILL_TYPE" val="1"/>
</p:tagLst>
</file>

<file path=ppt/tags/tag33.xml><?xml version="1.0" encoding="utf-8"?>
<p:tagLst xmlns:p="http://schemas.openxmlformats.org/presentationml/2006/main">
  <p:tag name="KSO_WM_TAG_VERSION" val="1.0"/>
  <p:tag name="KSO_WM_BEAUTIFY_FLAG" val="#wm#"/>
  <p:tag name="KSO_WM_UNIT_TYPE" val="i"/>
  <p:tag name="KSO_WM_UNIT_ID" val="diagram782_1*i*60"/>
  <p:tag name="KSO_WM_TEMPLATE_CATEGORY" val="diagram"/>
  <p:tag name="KSO_WM_TEMPLATE_INDEX" val="782"/>
  <p:tag name="KSO_WM_UNIT_INDEX" val="60"/>
</p:tagLst>
</file>

<file path=ppt/tags/tag34.xml><?xml version="1.0" encoding="utf-8"?>
<p:tagLst xmlns:p="http://schemas.openxmlformats.org/presentationml/2006/main">
  <p:tag name="KSO_WM_TAG_VERSION" val="1.0"/>
  <p:tag name="KSO_WM_TEMPLATE_CATEGORY" val="diagram"/>
  <p:tag name="KSO_WM_TEMPLATE_INDEX" val="782"/>
  <p:tag name="KSO_WM_UNIT_TYPE" val="l_i"/>
  <p:tag name="KSO_WM_UNIT_INDEX" val="1_28"/>
  <p:tag name="KSO_WM_UNIT_ID" val="256*l_i*1_28"/>
  <p:tag name="KSO_WM_UNIT_CLEAR" val="1"/>
  <p:tag name="KSO_WM_UNIT_LAYERLEVEL" val="1_1"/>
  <p:tag name="KSO_WM_BEAUTIFY_FLAG" val="#wm#"/>
  <p:tag name="KSO_WM_DIAGRAM_GROUP_CODE" val="l1-1"/>
  <p:tag name="KSO_WM_UNIT_FILL_FORE_SCHEMECOLOR_INDEX" val="7"/>
  <p:tag name="KSO_WM_UNIT_FILL_TYPE" val="1"/>
  <p:tag name="KSO_WM_UNIT_LINE_FORE_SCHEMECOLOR_INDEX" val="14"/>
  <p:tag name="KSO_WM_UNIT_LINE_FILL_TYPE" val="2"/>
  <p:tag name="KSO_WM_UNIT_TEXT_FILL_FORE_SCHEMECOLOR_INDEX" val="2"/>
  <p:tag name="KSO_WM_UNIT_TEXT_FILL_TYPE" val="1"/>
</p:tagLst>
</file>

<file path=ppt/tags/tag35.xml><?xml version="1.0" encoding="utf-8"?>
<p:tagLst xmlns:p="http://schemas.openxmlformats.org/presentationml/2006/main">
  <p:tag name="KSO_WM_TAG_VERSION" val="1.0"/>
  <p:tag name="KSO_WM_TEMPLATE_CATEGORY" val="diagram"/>
  <p:tag name="KSO_WM_TEMPLATE_INDEX" val="782"/>
  <p:tag name="KSO_WM_UNIT_TYPE" val="l_i"/>
  <p:tag name="KSO_WM_UNIT_INDEX" val="1_29"/>
  <p:tag name="KSO_WM_UNIT_ID" val="256*l_i*1_29"/>
  <p:tag name="KSO_WM_UNIT_CLEAR" val="1"/>
  <p:tag name="KSO_WM_UNIT_LAYERLEVEL" val="1_1"/>
  <p:tag name="KSO_WM_BEAUTIFY_FLAG" val="#wm#"/>
  <p:tag name="KSO_WM_DIAGRAM_GROUP_CODE" val="l1-1"/>
  <p:tag name="KSO_WM_UNIT_FILL_FORE_SCHEMECOLOR_INDEX" val="14"/>
  <p:tag name="KSO_WM_UNIT_FILL_TYPE" val="1"/>
  <p:tag name="KSO_WM_UNIT_TEXT_FILL_FORE_SCHEMECOLOR_INDEX" val="2"/>
  <p:tag name="KSO_WM_UNIT_TEXT_FILL_TYPE" val="1"/>
</p:tagLst>
</file>

<file path=ppt/tags/tag36.xml><?xml version="1.0" encoding="utf-8"?>
<p:tagLst xmlns:p="http://schemas.openxmlformats.org/presentationml/2006/main">
  <p:tag name="KSO_WM_TAG_VERSION" val="1.0"/>
  <p:tag name="KSO_WM_TEMPLATE_CATEGORY" val="diagram"/>
  <p:tag name="KSO_WM_TEMPLATE_INDEX" val="782"/>
  <p:tag name="KSO_WM_UNIT_TYPE" val="l_i"/>
  <p:tag name="KSO_WM_UNIT_INDEX" val="1_30"/>
  <p:tag name="KSO_WM_UNIT_ID" val="256*l_i*1_30"/>
  <p:tag name="KSO_WM_UNIT_CLEAR" val="1"/>
  <p:tag name="KSO_WM_UNIT_LAYERLEVEL" val="1_1"/>
  <p:tag name="KSO_WM_BEAUTIFY_FLAG" val="#wm#"/>
  <p:tag name="KSO_WM_DIAGRAM_GROUP_CODE" val="l1-1"/>
  <p:tag name="KSO_WM_UNIT_TEXT_FILL_FORE_SCHEMECOLOR_INDEX" val="7"/>
  <p:tag name="KSO_WM_UNIT_TEXT_FILL_TYPE" val="1"/>
</p:tagLst>
</file>

<file path=ppt/tags/tag37.xml><?xml version="1.0" encoding="utf-8"?>
<p:tagLst xmlns:p="http://schemas.openxmlformats.org/presentationml/2006/main">
  <p:tag name="KSO_WM_TAG_VERSION" val="1.0"/>
  <p:tag name="KSO_WM_TEMPLATE_CATEGORY" val="diagram"/>
  <p:tag name="KSO_WM_TEMPLATE_INDEX" val="782"/>
  <p:tag name="KSO_WM_UNIT_TYPE" val="l_i"/>
  <p:tag name="KSO_WM_UNIT_INDEX" val="1_31"/>
  <p:tag name="KSO_WM_UNIT_ID" val="256*l_i*1_31"/>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38.xml><?xml version="1.0" encoding="utf-8"?>
<p:tagLst xmlns:p="http://schemas.openxmlformats.org/presentationml/2006/main">
  <p:tag name="KSO_WM_TAG_VERSION" val="1.0"/>
  <p:tag name="KSO_WM_TEMPLATE_CATEGORY" val="diagram"/>
  <p:tag name="KSO_WM_TEMPLATE_INDEX" val="782"/>
  <p:tag name="KSO_WM_UNIT_TYPE" val="l_i"/>
  <p:tag name="KSO_WM_UNIT_INDEX" val="1_32"/>
  <p:tag name="KSO_WM_UNIT_ID" val="256*l_i*1_32"/>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39.xml><?xml version="1.0" encoding="utf-8"?>
<p:tagLst xmlns:p="http://schemas.openxmlformats.org/presentationml/2006/main">
  <p:tag name="KSO_WM_TAG_VERSION" val="1.0"/>
  <p:tag name="KSO_WM_TEMPLATE_CATEGORY" val="diagram"/>
  <p:tag name="KSO_WM_TEMPLATE_INDEX" val="782"/>
  <p:tag name="KSO_WM_UNIT_TYPE" val="l_i"/>
  <p:tag name="KSO_WM_UNIT_INDEX" val="1_33"/>
  <p:tag name="KSO_WM_UNIT_ID" val="256*l_i*1_33"/>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4.xml><?xml version="1.0" encoding="utf-8"?>
<p:tagLst xmlns:p="http://schemas.openxmlformats.org/presentationml/2006/main">
  <p:tag name="KSO_WM_TAG_VERSION" val="1.0"/>
  <p:tag name="KSO_WM_TEMPLATE_CATEGORY" val="diagram"/>
  <p:tag name="KSO_WM_TEMPLATE_INDEX" val="782"/>
  <p:tag name="KSO_WM_UNIT_TYPE" val="l_i"/>
  <p:tag name="KSO_WM_UNIT_INDEX" val="1_3"/>
  <p:tag name="KSO_WM_UNIT_ID" val="256*l_i*1_3"/>
  <p:tag name="KSO_WM_UNIT_CLEAR" val="1"/>
  <p:tag name="KSO_WM_UNIT_LAYERLEVEL" val="1_1"/>
  <p:tag name="KSO_WM_BEAUTIFY_FLAG" val="#wm#"/>
  <p:tag name="KSO_WM_DIAGRAM_GROUP_CODE" val="l1-1"/>
  <p:tag name="KSO_WM_UNIT_TEXT_FILL_FORE_SCHEMECOLOR_INDEX" val="5"/>
  <p:tag name="KSO_WM_UNIT_TEXT_FILL_TYPE" val="1"/>
</p:tagLst>
</file>

<file path=ppt/tags/tag40.xml><?xml version="1.0" encoding="utf-8"?>
<p:tagLst xmlns:p="http://schemas.openxmlformats.org/presentationml/2006/main">
  <p:tag name="KSO_WM_TAG_VERSION" val="1.0"/>
  <p:tag name="KSO_WM_TEMPLATE_CATEGORY" val="diagram"/>
  <p:tag name="KSO_WM_TEMPLATE_INDEX" val="782"/>
  <p:tag name="KSO_WM_UNIT_TYPE" val="l_i"/>
  <p:tag name="KSO_WM_UNIT_INDEX" val="1_34"/>
  <p:tag name="KSO_WM_UNIT_ID" val="256*l_i*1_34"/>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41.xml><?xml version="1.0" encoding="utf-8"?>
<p:tagLst xmlns:p="http://schemas.openxmlformats.org/presentationml/2006/main">
  <p:tag name="KSO_WM_TAG_VERSION" val="1.0"/>
  <p:tag name="KSO_WM_TEMPLATE_CATEGORY" val="diagram"/>
  <p:tag name="KSO_WM_TEMPLATE_INDEX" val="782"/>
  <p:tag name="KSO_WM_UNIT_TYPE" val="l_i"/>
  <p:tag name="KSO_WM_UNIT_INDEX" val="1_35"/>
  <p:tag name="KSO_WM_UNIT_ID" val="256*l_i*1_35"/>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42.xml><?xml version="1.0" encoding="utf-8"?>
<p:tagLst xmlns:p="http://schemas.openxmlformats.org/presentationml/2006/main">
  <p:tag name="KSO_WM_TAG_VERSION" val="1.0"/>
  <p:tag name="KSO_WM_TEMPLATE_CATEGORY" val="diagram"/>
  <p:tag name="KSO_WM_TEMPLATE_INDEX" val="782"/>
  <p:tag name="KSO_WM_UNIT_TYPE" val="l_i"/>
  <p:tag name="KSO_WM_UNIT_INDEX" val="1_36"/>
  <p:tag name="KSO_WM_UNIT_ID" val="256*l_i*1_36"/>
  <p:tag name="KSO_WM_UNIT_CLEAR" val="1"/>
  <p:tag name="KSO_WM_UNIT_LAYERLEVEL" val="1_1"/>
  <p:tag name="KSO_WM_BEAUTIFY_FLAG" val="#wm#"/>
  <p:tag name="KSO_WM_DIAGRAM_GROUP_CODE" val="l1-1"/>
  <p:tag name="KSO_WM_UNIT_FILL_FORE_SCHEMECOLOR_INDEX" val="7"/>
  <p:tag name="KSO_WM_UNIT_FILL_TYPE" val="1"/>
</p:tagLst>
</file>

<file path=ppt/tags/tag43.xml><?xml version="1.0" encoding="utf-8"?>
<p:tagLst xmlns:p="http://schemas.openxmlformats.org/presentationml/2006/main">
  <p:tag name="KSO_WM_TAG_VERSION" val="1.0"/>
  <p:tag name="KSO_WM_TEMPLATE_CATEGORY" val="diagram"/>
  <p:tag name="KSO_WM_TEMPLATE_INDEX" val="782"/>
  <p:tag name="KSO_WM_UNIT_TYPE" val="l_h_f"/>
  <p:tag name="KSO_WM_UNIT_INDEX" val="1_3_1"/>
  <p:tag name="KSO_WM_UNIT_ID" val="256*l_h_f*1_3_1"/>
  <p:tag name="KSO_WM_UNIT_CLEAR" val="1"/>
  <p:tag name="KSO_WM_UNIT_LAYERLEVEL" val="1_1_1"/>
  <p:tag name="KSO_WM_UNIT_VALUE" val="14"/>
  <p:tag name="KSO_WM_UNIT_HIGHLIGHT" val="0"/>
  <p:tag name="KSO_WM_UNIT_COMPATIBLE" val="0"/>
  <p:tag name="KSO_WM_BEAUTIFY_FLAG" val="#wm#"/>
  <p:tag name="KSO_WM_UNIT_PRESET_TEXT_INDEX" val="4"/>
  <p:tag name="KSO_WM_UNIT_PRESET_TEXT_LEN" val="35"/>
  <p:tag name="KSO_WM_DIAGRAM_GROUP_CODE" val="l1-1"/>
  <p:tag name="KSO_WM_UNIT_TEXT_FILL_FORE_SCHEMECOLOR_INDEX" val="13"/>
  <p:tag name="KSO_WM_UNIT_TEXT_FILL_TYPE" val="1"/>
</p:tagLst>
</file>

<file path=ppt/tags/tag44.xml><?xml version="1.0" encoding="utf-8"?>
<p:tagLst xmlns:p="http://schemas.openxmlformats.org/presentationml/2006/main">
  <p:tag name="KSO_WM_TAG_VERSION" val="1.0"/>
  <p:tag name="KSO_WM_BEAUTIFY_FLAG" val="#wm#"/>
  <p:tag name="KSO_WM_UNIT_TYPE" val="i"/>
  <p:tag name="KSO_WM_UNIT_ID" val="diagram782_1*i*80"/>
  <p:tag name="KSO_WM_TEMPLATE_CATEGORY" val="diagram"/>
  <p:tag name="KSO_WM_TEMPLATE_INDEX" val="782"/>
  <p:tag name="KSO_WM_UNIT_INDEX" val="80"/>
</p:tagLst>
</file>

<file path=ppt/tags/tag45.xml><?xml version="1.0" encoding="utf-8"?>
<p:tagLst xmlns:p="http://schemas.openxmlformats.org/presentationml/2006/main">
  <p:tag name="KSO_WM_TAG_VERSION" val="1.0"/>
  <p:tag name="KSO_WM_TEMPLATE_CATEGORY" val="diagram"/>
  <p:tag name="KSO_WM_TEMPLATE_INDEX" val="782"/>
  <p:tag name="KSO_WM_UNIT_TYPE" val="l_i"/>
  <p:tag name="KSO_WM_UNIT_INDEX" val="1_37"/>
  <p:tag name="KSO_WM_UNIT_ID" val="256*l_i*1_37"/>
  <p:tag name="KSO_WM_UNIT_CLEAR" val="1"/>
  <p:tag name="KSO_WM_UNIT_LAYERLEVEL" val="1_1"/>
  <p:tag name="KSO_WM_BEAUTIFY_FLAG" val="#wm#"/>
  <p:tag name="KSO_WM_DIAGRAM_GROUP_CODE" val="l1-1"/>
  <p:tag name="KSO_WM_UNIT_FILL_FORE_SCHEMECOLOR_INDEX" val="8"/>
  <p:tag name="KSO_WM_UNIT_FILL_TYPE" val="1"/>
  <p:tag name="KSO_WM_UNIT_LINE_FORE_SCHEMECOLOR_INDEX" val="14"/>
  <p:tag name="KSO_WM_UNIT_LINE_FILL_TYPE" val="2"/>
  <p:tag name="KSO_WM_UNIT_TEXT_FILL_FORE_SCHEMECOLOR_INDEX" val="5"/>
  <p:tag name="KSO_WM_UNIT_TEXT_FILL_TYPE" val="1"/>
</p:tagLst>
</file>

<file path=ppt/tags/tag46.xml><?xml version="1.0" encoding="utf-8"?>
<p:tagLst xmlns:p="http://schemas.openxmlformats.org/presentationml/2006/main">
  <p:tag name="KSO_WM_TAG_VERSION" val="1.0"/>
  <p:tag name="KSO_WM_TEMPLATE_CATEGORY" val="diagram"/>
  <p:tag name="KSO_WM_TEMPLATE_INDEX" val="782"/>
  <p:tag name="KSO_WM_UNIT_TYPE" val="l_i"/>
  <p:tag name="KSO_WM_UNIT_INDEX" val="1_38"/>
  <p:tag name="KSO_WM_UNIT_ID" val="256*l_i*1_38"/>
  <p:tag name="KSO_WM_UNIT_CLEAR" val="1"/>
  <p:tag name="KSO_WM_UNIT_LAYERLEVEL" val="1_1"/>
  <p:tag name="KSO_WM_BEAUTIFY_FLAG" val="#wm#"/>
  <p:tag name="KSO_WM_DIAGRAM_GROUP_CODE" val="l1-1"/>
  <p:tag name="KSO_WM_UNIT_FILL_FORE_SCHEMECOLOR_INDEX" val="14"/>
  <p:tag name="KSO_WM_UNIT_FILL_TYPE" val="1"/>
  <p:tag name="KSO_WM_UNIT_TEXT_FILL_FORE_SCHEMECOLOR_INDEX" val="2"/>
  <p:tag name="KSO_WM_UNIT_TEXT_FILL_TYPE" val="1"/>
</p:tagLst>
</file>

<file path=ppt/tags/tag47.xml><?xml version="1.0" encoding="utf-8"?>
<p:tagLst xmlns:p="http://schemas.openxmlformats.org/presentationml/2006/main">
  <p:tag name="KSO_WM_TAG_VERSION" val="1.0"/>
  <p:tag name="KSO_WM_TEMPLATE_CATEGORY" val="diagram"/>
  <p:tag name="KSO_WM_TEMPLATE_INDEX" val="782"/>
  <p:tag name="KSO_WM_UNIT_TYPE" val="l_i"/>
  <p:tag name="KSO_WM_UNIT_INDEX" val="1_39"/>
  <p:tag name="KSO_WM_UNIT_ID" val="256*l_i*1_39"/>
  <p:tag name="KSO_WM_UNIT_CLEAR" val="1"/>
  <p:tag name="KSO_WM_UNIT_LAYERLEVEL" val="1_1"/>
  <p:tag name="KSO_WM_BEAUTIFY_FLAG" val="#wm#"/>
  <p:tag name="KSO_WM_DIAGRAM_GROUP_CODE" val="l1-1"/>
  <p:tag name="KSO_WM_UNIT_TEXT_FILL_FORE_SCHEMECOLOR_INDEX" val="8"/>
  <p:tag name="KSO_WM_UNIT_TEXT_FILL_TYPE" val="1"/>
</p:tagLst>
</file>

<file path=ppt/tags/tag48.xml><?xml version="1.0" encoding="utf-8"?>
<p:tagLst xmlns:p="http://schemas.openxmlformats.org/presentationml/2006/main">
  <p:tag name="KSO_WM_TAG_VERSION" val="1.0"/>
  <p:tag name="KSO_WM_TEMPLATE_CATEGORY" val="diagram"/>
  <p:tag name="KSO_WM_TEMPLATE_INDEX" val="782"/>
  <p:tag name="KSO_WM_UNIT_TYPE" val="l_i"/>
  <p:tag name="KSO_WM_UNIT_INDEX" val="1_40"/>
  <p:tag name="KSO_WM_UNIT_ID" val="256*l_i*1_40"/>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49.xml><?xml version="1.0" encoding="utf-8"?>
<p:tagLst xmlns:p="http://schemas.openxmlformats.org/presentationml/2006/main">
  <p:tag name="KSO_WM_TAG_VERSION" val="1.0"/>
  <p:tag name="KSO_WM_TEMPLATE_CATEGORY" val="diagram"/>
  <p:tag name="KSO_WM_TEMPLATE_INDEX" val="782"/>
  <p:tag name="KSO_WM_UNIT_TYPE" val="l_i"/>
  <p:tag name="KSO_WM_UNIT_INDEX" val="1_41"/>
  <p:tag name="KSO_WM_UNIT_ID" val="256*l_i*1_41"/>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5.xml><?xml version="1.0" encoding="utf-8"?>
<p:tagLst xmlns:p="http://schemas.openxmlformats.org/presentationml/2006/main">
  <p:tag name="KSO_WM_TAG_VERSION" val="1.0"/>
  <p:tag name="KSO_WM_TEMPLATE_CATEGORY" val="diagram"/>
  <p:tag name="KSO_WM_TEMPLATE_INDEX" val="782"/>
  <p:tag name="KSO_WM_UNIT_TYPE" val="l_i"/>
  <p:tag name="KSO_WM_UNIT_INDEX" val="1_4"/>
  <p:tag name="KSO_WM_UNIT_ID" val="256*l_i*1_4"/>
  <p:tag name="KSO_WM_UNIT_CLEAR" val="1"/>
  <p:tag name="KSO_WM_UNIT_LAYERLEVEL" val="1_1"/>
  <p:tag name="KSO_WM_BEAUTIFY_FLAG" val="#wm#"/>
  <p:tag name="KSO_WM_DIAGRAM_GROUP_CODE" val="l1-1"/>
  <p:tag name="KSO_WM_UNIT_FILL_FORE_SCHEMECOLOR_INDEX" val="5"/>
  <p:tag name="KSO_WM_UNIT_FILL_TYPE" val="1"/>
  <p:tag name="KSO_WM_UNIT_TEXT_FILL_FORE_SCHEMECOLOR_INDEX" val="13"/>
  <p:tag name="KSO_WM_UNIT_TEXT_FILL_TYPE" val="1"/>
</p:tagLst>
</file>

<file path=ppt/tags/tag50.xml><?xml version="1.0" encoding="utf-8"?>
<p:tagLst xmlns:p="http://schemas.openxmlformats.org/presentationml/2006/main">
  <p:tag name="KSO_WM_TAG_VERSION" val="1.0"/>
  <p:tag name="KSO_WM_TEMPLATE_CATEGORY" val="diagram"/>
  <p:tag name="KSO_WM_TEMPLATE_INDEX" val="782"/>
  <p:tag name="KSO_WM_UNIT_TYPE" val="l_i"/>
  <p:tag name="KSO_WM_UNIT_INDEX" val="1_42"/>
  <p:tag name="KSO_WM_UNIT_ID" val="256*l_i*1_42"/>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51.xml><?xml version="1.0" encoding="utf-8"?>
<p:tagLst xmlns:p="http://schemas.openxmlformats.org/presentationml/2006/main">
  <p:tag name="KSO_WM_TAG_VERSION" val="1.0"/>
  <p:tag name="KSO_WM_TEMPLATE_CATEGORY" val="diagram"/>
  <p:tag name="KSO_WM_TEMPLATE_INDEX" val="782"/>
  <p:tag name="KSO_WM_UNIT_TYPE" val="l_i"/>
  <p:tag name="KSO_WM_UNIT_INDEX" val="1_43"/>
  <p:tag name="KSO_WM_UNIT_ID" val="256*l_i*1_43"/>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52.xml><?xml version="1.0" encoding="utf-8"?>
<p:tagLst xmlns:p="http://schemas.openxmlformats.org/presentationml/2006/main">
  <p:tag name="KSO_WM_TAG_VERSION" val="1.0"/>
  <p:tag name="KSO_WM_TEMPLATE_CATEGORY" val="diagram"/>
  <p:tag name="KSO_WM_TEMPLATE_INDEX" val="782"/>
  <p:tag name="KSO_WM_UNIT_TYPE" val="l_i"/>
  <p:tag name="KSO_WM_UNIT_INDEX" val="1_44"/>
  <p:tag name="KSO_WM_UNIT_ID" val="256*l_i*1_44"/>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53.xml><?xml version="1.0" encoding="utf-8"?>
<p:tagLst xmlns:p="http://schemas.openxmlformats.org/presentationml/2006/main">
  <p:tag name="KSO_WM_TAG_VERSION" val="1.0"/>
  <p:tag name="KSO_WM_TEMPLATE_CATEGORY" val="diagram"/>
  <p:tag name="KSO_WM_TEMPLATE_INDEX" val="782"/>
  <p:tag name="KSO_WM_UNIT_TYPE" val="l_i"/>
  <p:tag name="KSO_WM_UNIT_INDEX" val="1_45"/>
  <p:tag name="KSO_WM_UNIT_ID" val="256*l_i*1_45"/>
  <p:tag name="KSO_WM_UNIT_CLEAR" val="1"/>
  <p:tag name="KSO_WM_UNIT_LAYERLEVEL" val="1_1"/>
  <p:tag name="KSO_WM_BEAUTIFY_FLAG" val="#wm#"/>
  <p:tag name="KSO_WM_DIAGRAM_GROUP_CODE" val="l1-1"/>
  <p:tag name="KSO_WM_UNIT_FILL_FORE_SCHEMECOLOR_INDEX" val="8"/>
  <p:tag name="KSO_WM_UNIT_FILL_TYPE" val="1"/>
</p:tagLst>
</file>

<file path=ppt/tags/tag54.xml><?xml version="1.0" encoding="utf-8"?>
<p:tagLst xmlns:p="http://schemas.openxmlformats.org/presentationml/2006/main">
  <p:tag name="KSO_WM_TAG_VERSION" val="1.0"/>
  <p:tag name="KSO_WM_TEMPLATE_CATEGORY" val="diagram"/>
  <p:tag name="KSO_WM_TEMPLATE_INDEX" val="782"/>
  <p:tag name="KSO_WM_UNIT_TYPE" val="l_h_f"/>
  <p:tag name="KSO_WM_UNIT_INDEX" val="1_4_1"/>
  <p:tag name="KSO_WM_UNIT_ID" val="256*l_h_f*1_4_1"/>
  <p:tag name="KSO_WM_UNIT_CLEAR" val="1"/>
  <p:tag name="KSO_WM_UNIT_LAYERLEVEL" val="1_1_1"/>
  <p:tag name="KSO_WM_UNIT_VALUE" val="14"/>
  <p:tag name="KSO_WM_UNIT_HIGHLIGHT" val="0"/>
  <p:tag name="KSO_WM_UNIT_COMPATIBLE" val="0"/>
  <p:tag name="KSO_WM_BEAUTIFY_FLAG" val="#wm#"/>
  <p:tag name="KSO_WM_UNIT_PRESET_TEXT_INDEX" val="4"/>
  <p:tag name="KSO_WM_UNIT_PRESET_TEXT_LEN" val="35"/>
  <p:tag name="KSO_WM_DIAGRAM_GROUP_CODE" val="l1-1"/>
  <p:tag name="KSO_WM_UNIT_TEXT_FILL_FORE_SCHEMECOLOR_INDEX" val="13"/>
  <p:tag name="KSO_WM_UNIT_TEXT_FILL_TYPE" val="1"/>
</p:tagLst>
</file>

<file path=ppt/tags/tag55.xml><?xml version="1.0" encoding="utf-8"?>
<p:tagLst xmlns:p="http://schemas.openxmlformats.org/presentationml/2006/main">
  <p:tag name="KSO_WM_TAG_VERSION" val="1.0"/>
  <p:tag name="KSO_WM_BEAUTIFY_FLAG" val="#wm#"/>
  <p:tag name="KSO_WM_UNIT_TYPE" val="i"/>
  <p:tag name="KSO_WM_UNIT_ID" val="diagram782_1*i*100"/>
  <p:tag name="KSO_WM_TEMPLATE_CATEGORY" val="diagram"/>
  <p:tag name="KSO_WM_TEMPLATE_INDEX" val="782"/>
  <p:tag name="KSO_WM_UNIT_INDEX" val="100"/>
</p:tagLst>
</file>

<file path=ppt/tags/tag56.xml><?xml version="1.0" encoding="utf-8"?>
<p:tagLst xmlns:p="http://schemas.openxmlformats.org/presentationml/2006/main">
  <p:tag name="KSO_WM_TAG_VERSION" val="1.0"/>
  <p:tag name="KSO_WM_TEMPLATE_CATEGORY" val="diagram"/>
  <p:tag name="KSO_WM_TEMPLATE_INDEX" val="782"/>
  <p:tag name="KSO_WM_UNIT_TYPE" val="l_i"/>
  <p:tag name="KSO_WM_UNIT_INDEX" val="1_46"/>
  <p:tag name="KSO_WM_UNIT_ID" val="256*l_i*1_46"/>
  <p:tag name="KSO_WM_UNIT_CLEAR" val="1"/>
  <p:tag name="KSO_WM_UNIT_LAYERLEVEL" val="1_1"/>
  <p:tag name="KSO_WM_BEAUTIFY_FLAG" val="#wm#"/>
  <p:tag name="KSO_WM_DIAGRAM_GROUP_CODE" val="l1-1"/>
  <p:tag name="KSO_WM_UNIT_FILL_FORE_SCHEMECOLOR_INDEX" val="9"/>
  <p:tag name="KSO_WM_UNIT_FILL_TYPE" val="1"/>
  <p:tag name="KSO_WM_UNIT_LINE_FORE_SCHEMECOLOR_INDEX" val="14"/>
  <p:tag name="KSO_WM_UNIT_LINE_FILL_TYPE" val="2"/>
  <p:tag name="KSO_WM_UNIT_TEXT_FILL_FORE_SCHEMECOLOR_INDEX" val="2"/>
  <p:tag name="KSO_WM_UNIT_TEXT_FILL_TYPE" val="1"/>
</p:tagLst>
</file>

<file path=ppt/tags/tag57.xml><?xml version="1.0" encoding="utf-8"?>
<p:tagLst xmlns:p="http://schemas.openxmlformats.org/presentationml/2006/main">
  <p:tag name="KSO_WM_TAG_VERSION" val="1.0"/>
  <p:tag name="KSO_WM_TEMPLATE_CATEGORY" val="diagram"/>
  <p:tag name="KSO_WM_TEMPLATE_INDEX" val="782"/>
  <p:tag name="KSO_WM_UNIT_TYPE" val="l_i"/>
  <p:tag name="KSO_WM_UNIT_INDEX" val="1_47"/>
  <p:tag name="KSO_WM_UNIT_ID" val="256*l_i*1_47"/>
  <p:tag name="KSO_WM_UNIT_CLEAR" val="1"/>
  <p:tag name="KSO_WM_UNIT_LAYERLEVEL" val="1_1"/>
  <p:tag name="KSO_WM_BEAUTIFY_FLAG" val="#wm#"/>
  <p:tag name="KSO_WM_DIAGRAM_GROUP_CODE" val="l1-1"/>
  <p:tag name="KSO_WM_UNIT_FILL_FORE_SCHEMECOLOR_INDEX" val="14"/>
  <p:tag name="KSO_WM_UNIT_FILL_TYPE" val="1"/>
  <p:tag name="KSO_WM_UNIT_TEXT_FILL_FORE_SCHEMECOLOR_INDEX" val="2"/>
  <p:tag name="KSO_WM_UNIT_TEXT_FILL_TYPE" val="1"/>
</p:tagLst>
</file>

<file path=ppt/tags/tag58.xml><?xml version="1.0" encoding="utf-8"?>
<p:tagLst xmlns:p="http://schemas.openxmlformats.org/presentationml/2006/main">
  <p:tag name="KSO_WM_TAG_VERSION" val="1.0"/>
  <p:tag name="KSO_WM_TEMPLATE_CATEGORY" val="diagram"/>
  <p:tag name="KSO_WM_TEMPLATE_INDEX" val="782"/>
  <p:tag name="KSO_WM_UNIT_TYPE" val="l_i"/>
  <p:tag name="KSO_WM_UNIT_INDEX" val="1_48"/>
  <p:tag name="KSO_WM_UNIT_ID" val="256*l_i*1_48"/>
  <p:tag name="KSO_WM_UNIT_CLEAR" val="1"/>
  <p:tag name="KSO_WM_UNIT_LAYERLEVEL" val="1_1"/>
  <p:tag name="KSO_WM_BEAUTIFY_FLAG" val="#wm#"/>
  <p:tag name="KSO_WM_DIAGRAM_GROUP_CODE" val="l1-1"/>
  <p:tag name="KSO_WM_UNIT_TEXT_FILL_FORE_SCHEMECOLOR_INDEX" val="9"/>
  <p:tag name="KSO_WM_UNIT_TEXT_FILL_TYPE" val="1"/>
</p:tagLst>
</file>

<file path=ppt/tags/tag59.xml><?xml version="1.0" encoding="utf-8"?>
<p:tagLst xmlns:p="http://schemas.openxmlformats.org/presentationml/2006/main">
  <p:tag name="KSO_WM_TAG_VERSION" val="1.0"/>
  <p:tag name="KSO_WM_TEMPLATE_CATEGORY" val="diagram"/>
  <p:tag name="KSO_WM_TEMPLATE_INDEX" val="782"/>
  <p:tag name="KSO_WM_UNIT_TYPE" val="l_i"/>
  <p:tag name="KSO_WM_UNIT_INDEX" val="1_49"/>
  <p:tag name="KSO_WM_UNIT_ID" val="256*l_i*1_49"/>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6.xml><?xml version="1.0" encoding="utf-8"?>
<p:tagLst xmlns:p="http://schemas.openxmlformats.org/presentationml/2006/main">
  <p:tag name="KSO_WM_TAG_VERSION" val="1.0"/>
  <p:tag name="KSO_WM_TEMPLATE_CATEGORY" val="diagram"/>
  <p:tag name="KSO_WM_TEMPLATE_INDEX" val="782"/>
  <p:tag name="KSO_WM_UNIT_TYPE" val="l_i"/>
  <p:tag name="KSO_WM_UNIT_INDEX" val="1_5"/>
  <p:tag name="KSO_WM_UNIT_ID" val="256*l_i*1_5"/>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60.xml><?xml version="1.0" encoding="utf-8"?>
<p:tagLst xmlns:p="http://schemas.openxmlformats.org/presentationml/2006/main">
  <p:tag name="KSO_WM_TAG_VERSION" val="1.0"/>
  <p:tag name="KSO_WM_TEMPLATE_CATEGORY" val="diagram"/>
  <p:tag name="KSO_WM_TEMPLATE_INDEX" val="782"/>
  <p:tag name="KSO_WM_UNIT_TYPE" val="l_i"/>
  <p:tag name="KSO_WM_UNIT_INDEX" val="1_50"/>
  <p:tag name="KSO_WM_UNIT_ID" val="256*l_i*1_50"/>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61.xml><?xml version="1.0" encoding="utf-8"?>
<p:tagLst xmlns:p="http://schemas.openxmlformats.org/presentationml/2006/main">
  <p:tag name="KSO_WM_TAG_VERSION" val="1.0"/>
  <p:tag name="KSO_WM_TEMPLATE_CATEGORY" val="diagram"/>
  <p:tag name="KSO_WM_TEMPLATE_INDEX" val="782"/>
  <p:tag name="KSO_WM_UNIT_TYPE" val="l_i"/>
  <p:tag name="KSO_WM_UNIT_INDEX" val="1_51"/>
  <p:tag name="KSO_WM_UNIT_ID" val="256*l_i*1_51"/>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62.xml><?xml version="1.0" encoding="utf-8"?>
<p:tagLst xmlns:p="http://schemas.openxmlformats.org/presentationml/2006/main">
  <p:tag name="KSO_WM_TAG_VERSION" val="1.0"/>
  <p:tag name="KSO_WM_TEMPLATE_CATEGORY" val="diagram"/>
  <p:tag name="KSO_WM_TEMPLATE_INDEX" val="782"/>
  <p:tag name="KSO_WM_UNIT_TYPE" val="l_i"/>
  <p:tag name="KSO_WM_UNIT_INDEX" val="1_52"/>
  <p:tag name="KSO_WM_UNIT_ID" val="256*l_i*1_52"/>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63.xml><?xml version="1.0" encoding="utf-8"?>
<p:tagLst xmlns:p="http://schemas.openxmlformats.org/presentationml/2006/main">
  <p:tag name="KSO_WM_TAG_VERSION" val="1.0"/>
  <p:tag name="KSO_WM_TEMPLATE_CATEGORY" val="diagram"/>
  <p:tag name="KSO_WM_TEMPLATE_INDEX" val="782"/>
  <p:tag name="KSO_WM_UNIT_TYPE" val="l_i"/>
  <p:tag name="KSO_WM_UNIT_INDEX" val="1_53"/>
  <p:tag name="KSO_WM_UNIT_ID" val="256*l_i*1_53"/>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64.xml><?xml version="1.0" encoding="utf-8"?>
<p:tagLst xmlns:p="http://schemas.openxmlformats.org/presentationml/2006/main">
  <p:tag name="KSO_WM_TAG_VERSION" val="1.0"/>
  <p:tag name="KSO_WM_TEMPLATE_CATEGORY" val="diagram"/>
  <p:tag name="KSO_WM_TEMPLATE_INDEX" val="782"/>
  <p:tag name="KSO_WM_UNIT_TYPE" val="l_i"/>
  <p:tag name="KSO_WM_UNIT_INDEX" val="1_54"/>
  <p:tag name="KSO_WM_UNIT_ID" val="256*l_i*1_54"/>
  <p:tag name="KSO_WM_UNIT_CLEAR" val="1"/>
  <p:tag name="KSO_WM_UNIT_LAYERLEVEL" val="1_1"/>
  <p:tag name="KSO_WM_BEAUTIFY_FLAG" val="#wm#"/>
  <p:tag name="KSO_WM_DIAGRAM_GROUP_CODE" val="l1-1"/>
  <p:tag name="KSO_WM_UNIT_FILL_FORE_SCHEMECOLOR_INDEX" val="9"/>
  <p:tag name="KSO_WM_UNIT_FILL_TYPE" val="1"/>
</p:tagLst>
</file>

<file path=ppt/tags/tag65.xml><?xml version="1.0" encoding="utf-8"?>
<p:tagLst xmlns:p="http://schemas.openxmlformats.org/presentationml/2006/main">
  <p:tag name="KSO_WM_TAG_VERSION" val="1.0"/>
  <p:tag name="KSO_WM_TEMPLATE_CATEGORY" val="diagram"/>
  <p:tag name="KSO_WM_TEMPLATE_INDEX" val="782"/>
  <p:tag name="KSO_WM_UNIT_TYPE" val="l_h_f"/>
  <p:tag name="KSO_WM_UNIT_INDEX" val="1_5_1"/>
  <p:tag name="KSO_WM_UNIT_ID" val="256*l_h_f*1_5_1"/>
  <p:tag name="KSO_WM_UNIT_CLEAR" val="1"/>
  <p:tag name="KSO_WM_UNIT_LAYERLEVEL" val="1_1_1"/>
  <p:tag name="KSO_WM_UNIT_VALUE" val="14"/>
  <p:tag name="KSO_WM_UNIT_HIGHLIGHT" val="0"/>
  <p:tag name="KSO_WM_UNIT_COMPATIBLE" val="0"/>
  <p:tag name="KSO_WM_BEAUTIFY_FLAG" val="#wm#"/>
  <p:tag name="KSO_WM_UNIT_PRESET_TEXT_INDEX" val="4"/>
  <p:tag name="KSO_WM_UNIT_PRESET_TEXT_LEN" val="35"/>
  <p:tag name="KSO_WM_DIAGRAM_GROUP_CODE" val="l1-1"/>
  <p:tag name="KSO_WM_UNIT_TEXT_FILL_FORE_SCHEMECOLOR_INDEX" val="13"/>
  <p:tag name="KSO_WM_UNIT_TEXT_FILL_TYPE" val="1"/>
</p:tagLst>
</file>

<file path=ppt/tags/tag66.xml><?xml version="1.0" encoding="utf-8"?>
<p:tagLst xmlns:p="http://schemas.openxmlformats.org/presentationml/2006/main">
  <p:tag name="KSO_WM_TAG_VERSION" val="1.0"/>
  <p:tag name="KSO_WM_TEMPLATE_CATEGORY" val="diagram"/>
  <p:tag name="KSO_WM_TEMPLATE_INDEX" val="782"/>
  <p:tag name="KSO_WM_UNIT_TYPE" val="l_h_f"/>
  <p:tag name="KSO_WM_UNIT_INDEX" val="1_6_1"/>
  <p:tag name="KSO_WM_UNIT_ID" val="256*l_h_f*1_6_1"/>
  <p:tag name="KSO_WM_UNIT_CLEAR" val="1"/>
  <p:tag name="KSO_WM_UNIT_LAYERLEVEL" val="1_1_1"/>
  <p:tag name="KSO_WM_UNIT_VALUE" val="14"/>
  <p:tag name="KSO_WM_UNIT_HIGHLIGHT" val="0"/>
  <p:tag name="KSO_WM_UNIT_COMPATIBLE" val="0"/>
  <p:tag name="KSO_WM_BEAUTIFY_FLAG" val="#wm#"/>
  <p:tag name="KSO_WM_UNIT_PRESET_TEXT_INDEX" val="4"/>
  <p:tag name="KSO_WM_UNIT_PRESET_TEXT_LEN" val="35"/>
  <p:tag name="KSO_WM_DIAGRAM_GROUP_CODE" val="l1-1"/>
  <p:tag name="KSO_WM_UNIT_TEXT_FILL_FORE_SCHEMECOLOR_INDEX" val="13"/>
  <p:tag name="KSO_WM_UNIT_TEXT_FILL_TYPE" val="1"/>
</p:tagLst>
</file>

<file path=ppt/tags/tag67.xml><?xml version="1.0" encoding="utf-8"?>
<p:tagLst xmlns:p="http://schemas.openxmlformats.org/presentationml/2006/main">
  <p:tag name="KSO_WM_TAG_VERSION" val="1.0"/>
  <p:tag name="KSO_WM_BEAUTIFY_FLAG" val="#wm#"/>
  <p:tag name="KSO_WM_UNIT_TYPE" val="i"/>
  <p:tag name="KSO_WM_UNIT_ID" val="diagram782_1*i*1"/>
  <p:tag name="KSO_WM_TEMPLATE_CATEGORY" val="diagram"/>
  <p:tag name="KSO_WM_TEMPLATE_INDEX" val="782"/>
  <p:tag name="KSO_WM_UNIT_INDEX" val="1"/>
</p:tagLst>
</file>

<file path=ppt/tags/tag68.xml><?xml version="1.0" encoding="utf-8"?>
<p:tagLst xmlns:p="http://schemas.openxmlformats.org/presentationml/2006/main">
  <p:tag name="KSO_WM_TAG_VERSION" val="1.0"/>
  <p:tag name="KSO_WM_TEMPLATE_CATEGORY" val="diagram"/>
  <p:tag name="KSO_WM_TEMPLATE_INDEX" val="782"/>
  <p:tag name="KSO_WM_UNIT_TYPE" val="l_i"/>
  <p:tag name="KSO_WM_UNIT_INDEX" val="1_1"/>
  <p:tag name="KSO_WM_UNIT_ID" val="256*l_i*1_1"/>
  <p:tag name="KSO_WM_UNIT_CLEAR" val="1"/>
  <p:tag name="KSO_WM_UNIT_LAYERLEVEL" val="1_1"/>
  <p:tag name="KSO_WM_BEAUTIFY_FLAG" val="#wm#"/>
  <p:tag name="KSO_WM_DIAGRAM_GROUP_CODE" val="l1-1"/>
  <p:tag name="KSO_WM_UNIT_FILL_FORE_SCHEMECOLOR_INDEX" val="5"/>
  <p:tag name="KSO_WM_UNIT_FILL_TYPE" val="1"/>
  <p:tag name="KSO_WM_UNIT_LINE_FORE_SCHEMECOLOR_INDEX" val="14"/>
  <p:tag name="KSO_WM_UNIT_LINE_FILL_TYPE" val="2"/>
  <p:tag name="KSO_WM_UNIT_TEXT_FILL_FORE_SCHEMECOLOR_INDEX" val="2"/>
  <p:tag name="KSO_WM_UNIT_TEXT_FILL_TYPE" val="1"/>
</p:tagLst>
</file>

<file path=ppt/tags/tag69.xml><?xml version="1.0" encoding="utf-8"?>
<p:tagLst xmlns:p="http://schemas.openxmlformats.org/presentationml/2006/main">
  <p:tag name="KSO_WM_TAG_VERSION" val="1.0"/>
  <p:tag name="KSO_WM_TEMPLATE_CATEGORY" val="diagram"/>
  <p:tag name="KSO_WM_TEMPLATE_INDEX" val="782"/>
  <p:tag name="KSO_WM_UNIT_TYPE" val="l_i"/>
  <p:tag name="KSO_WM_UNIT_INDEX" val="1_2"/>
  <p:tag name="KSO_WM_UNIT_ID" val="256*l_i*1_2"/>
  <p:tag name="KSO_WM_UNIT_CLEAR" val="1"/>
  <p:tag name="KSO_WM_UNIT_LAYERLEVEL" val="1_1"/>
  <p:tag name="KSO_WM_BEAUTIFY_FLAG" val="#wm#"/>
  <p:tag name="KSO_WM_DIAGRAM_GROUP_CODE" val="l1-1"/>
  <p:tag name="KSO_WM_UNIT_FILL_FORE_SCHEMECOLOR_INDEX" val="14"/>
  <p:tag name="KSO_WM_UNIT_FILL_TYPE" val="1"/>
  <p:tag name="KSO_WM_UNIT_TEXT_FILL_FORE_SCHEMECOLOR_INDEX" val="2"/>
  <p:tag name="KSO_WM_UNIT_TEXT_FILL_TYPE" val="1"/>
</p:tagLst>
</file>

<file path=ppt/tags/tag7.xml><?xml version="1.0" encoding="utf-8"?>
<p:tagLst xmlns:p="http://schemas.openxmlformats.org/presentationml/2006/main">
  <p:tag name="KSO_WM_TAG_VERSION" val="1.0"/>
  <p:tag name="KSO_WM_TEMPLATE_CATEGORY" val="diagram"/>
  <p:tag name="KSO_WM_TEMPLATE_INDEX" val="782"/>
  <p:tag name="KSO_WM_UNIT_TYPE" val="l_i"/>
  <p:tag name="KSO_WM_UNIT_INDEX" val="1_6"/>
  <p:tag name="KSO_WM_UNIT_ID" val="256*l_i*1_6"/>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70.xml><?xml version="1.0" encoding="utf-8"?>
<p:tagLst xmlns:p="http://schemas.openxmlformats.org/presentationml/2006/main">
  <p:tag name="KSO_WM_TAG_VERSION" val="1.0"/>
  <p:tag name="KSO_WM_TEMPLATE_CATEGORY" val="diagram"/>
  <p:tag name="KSO_WM_TEMPLATE_INDEX" val="782"/>
  <p:tag name="KSO_WM_UNIT_TYPE" val="l_i"/>
  <p:tag name="KSO_WM_UNIT_INDEX" val="1_3"/>
  <p:tag name="KSO_WM_UNIT_ID" val="256*l_i*1_3"/>
  <p:tag name="KSO_WM_UNIT_CLEAR" val="1"/>
  <p:tag name="KSO_WM_UNIT_LAYERLEVEL" val="1_1"/>
  <p:tag name="KSO_WM_BEAUTIFY_FLAG" val="#wm#"/>
  <p:tag name="KSO_WM_DIAGRAM_GROUP_CODE" val="l1-1"/>
  <p:tag name="KSO_WM_UNIT_TEXT_FILL_FORE_SCHEMECOLOR_INDEX" val="5"/>
  <p:tag name="KSO_WM_UNIT_TEXT_FILL_TYPE" val="1"/>
</p:tagLst>
</file>

<file path=ppt/tags/tag71.xml><?xml version="1.0" encoding="utf-8"?>
<p:tagLst xmlns:p="http://schemas.openxmlformats.org/presentationml/2006/main">
  <p:tag name="KSO_WM_TAG_VERSION" val="1.0"/>
  <p:tag name="KSO_WM_TEMPLATE_CATEGORY" val="diagram"/>
  <p:tag name="KSO_WM_TEMPLATE_INDEX" val="782"/>
  <p:tag name="KSO_WM_UNIT_TYPE" val="l_i"/>
  <p:tag name="KSO_WM_UNIT_INDEX" val="1_4"/>
  <p:tag name="KSO_WM_UNIT_ID" val="256*l_i*1_4"/>
  <p:tag name="KSO_WM_UNIT_CLEAR" val="1"/>
  <p:tag name="KSO_WM_UNIT_LAYERLEVEL" val="1_1"/>
  <p:tag name="KSO_WM_BEAUTIFY_FLAG" val="#wm#"/>
  <p:tag name="KSO_WM_DIAGRAM_GROUP_CODE" val="l1-1"/>
  <p:tag name="KSO_WM_UNIT_FILL_FORE_SCHEMECOLOR_INDEX" val="5"/>
  <p:tag name="KSO_WM_UNIT_FILL_TYPE" val="1"/>
  <p:tag name="KSO_WM_UNIT_TEXT_FILL_FORE_SCHEMECOLOR_INDEX" val="13"/>
  <p:tag name="KSO_WM_UNIT_TEXT_FILL_TYPE" val="1"/>
</p:tagLst>
</file>

<file path=ppt/tags/tag72.xml><?xml version="1.0" encoding="utf-8"?>
<p:tagLst xmlns:p="http://schemas.openxmlformats.org/presentationml/2006/main">
  <p:tag name="KSO_WM_TAG_VERSION" val="1.0"/>
  <p:tag name="KSO_WM_TEMPLATE_CATEGORY" val="diagram"/>
  <p:tag name="KSO_WM_TEMPLATE_INDEX" val="782"/>
  <p:tag name="KSO_WM_UNIT_TYPE" val="l_i"/>
  <p:tag name="KSO_WM_UNIT_INDEX" val="1_5"/>
  <p:tag name="KSO_WM_UNIT_ID" val="256*l_i*1_5"/>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73.xml><?xml version="1.0" encoding="utf-8"?>
<p:tagLst xmlns:p="http://schemas.openxmlformats.org/presentationml/2006/main">
  <p:tag name="KSO_WM_TAG_VERSION" val="1.0"/>
  <p:tag name="KSO_WM_TEMPLATE_CATEGORY" val="diagram"/>
  <p:tag name="KSO_WM_TEMPLATE_INDEX" val="782"/>
  <p:tag name="KSO_WM_UNIT_TYPE" val="l_i"/>
  <p:tag name="KSO_WM_UNIT_INDEX" val="1_6"/>
  <p:tag name="KSO_WM_UNIT_ID" val="256*l_i*1_6"/>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74.xml><?xml version="1.0" encoding="utf-8"?>
<p:tagLst xmlns:p="http://schemas.openxmlformats.org/presentationml/2006/main">
  <p:tag name="KSO_WM_TAG_VERSION" val="1.0"/>
  <p:tag name="KSO_WM_TEMPLATE_CATEGORY" val="diagram"/>
  <p:tag name="KSO_WM_TEMPLATE_INDEX" val="782"/>
  <p:tag name="KSO_WM_UNIT_TYPE" val="l_i"/>
  <p:tag name="KSO_WM_UNIT_INDEX" val="1_7"/>
  <p:tag name="KSO_WM_UNIT_ID" val="256*l_i*1_7"/>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75.xml><?xml version="1.0" encoding="utf-8"?>
<p:tagLst xmlns:p="http://schemas.openxmlformats.org/presentationml/2006/main">
  <p:tag name="KSO_WM_TAG_VERSION" val="1.0"/>
  <p:tag name="KSO_WM_TEMPLATE_CATEGORY" val="diagram"/>
  <p:tag name="KSO_WM_TEMPLATE_INDEX" val="782"/>
  <p:tag name="KSO_WM_UNIT_TYPE" val="l_i"/>
  <p:tag name="KSO_WM_UNIT_INDEX" val="1_8"/>
  <p:tag name="KSO_WM_UNIT_ID" val="256*l_i*1_8"/>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76.xml><?xml version="1.0" encoding="utf-8"?>
<p:tagLst xmlns:p="http://schemas.openxmlformats.org/presentationml/2006/main">
  <p:tag name="KSO_WM_TAG_VERSION" val="1.0"/>
  <p:tag name="KSO_WM_TEMPLATE_CATEGORY" val="diagram"/>
  <p:tag name="KSO_WM_TEMPLATE_INDEX" val="782"/>
  <p:tag name="KSO_WM_UNIT_TYPE" val="l_i"/>
  <p:tag name="KSO_WM_UNIT_INDEX" val="1_9"/>
  <p:tag name="KSO_WM_UNIT_ID" val="256*l_i*1_9"/>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77.xml><?xml version="1.0" encoding="utf-8"?>
<p:tagLst xmlns:p="http://schemas.openxmlformats.org/presentationml/2006/main">
  <p:tag name="KSO_WM_TAG_VERSION" val="1.0"/>
  <p:tag name="KSO_WM_BEAUTIFY_FLAG" val="#wm#"/>
  <p:tag name="KSO_WM_UNIT_TYPE" val="i"/>
  <p:tag name="KSO_WM_UNIT_ID" val="diagram782_1*i*100"/>
  <p:tag name="KSO_WM_TEMPLATE_CATEGORY" val="diagram"/>
  <p:tag name="KSO_WM_TEMPLATE_INDEX" val="782"/>
  <p:tag name="KSO_WM_UNIT_INDEX" val="100"/>
</p:tagLst>
</file>

<file path=ppt/tags/tag78.xml><?xml version="1.0" encoding="utf-8"?>
<p:tagLst xmlns:p="http://schemas.openxmlformats.org/presentationml/2006/main">
  <p:tag name="KSO_WM_TAG_VERSION" val="1.0"/>
  <p:tag name="KSO_WM_TEMPLATE_CATEGORY" val="diagram"/>
  <p:tag name="KSO_WM_TEMPLATE_INDEX" val="782"/>
  <p:tag name="KSO_WM_UNIT_TYPE" val="l_i"/>
  <p:tag name="KSO_WM_UNIT_INDEX" val="1_46"/>
  <p:tag name="KSO_WM_UNIT_ID" val="256*l_i*1_46"/>
  <p:tag name="KSO_WM_UNIT_CLEAR" val="1"/>
  <p:tag name="KSO_WM_UNIT_LAYERLEVEL" val="1_1"/>
  <p:tag name="KSO_WM_BEAUTIFY_FLAG" val="#wm#"/>
  <p:tag name="KSO_WM_DIAGRAM_GROUP_CODE" val="l1-1"/>
  <p:tag name="KSO_WM_UNIT_FILL_FORE_SCHEMECOLOR_INDEX" val="9"/>
  <p:tag name="KSO_WM_UNIT_FILL_TYPE" val="1"/>
  <p:tag name="KSO_WM_UNIT_LINE_FORE_SCHEMECOLOR_INDEX" val="14"/>
  <p:tag name="KSO_WM_UNIT_LINE_FILL_TYPE" val="2"/>
  <p:tag name="KSO_WM_UNIT_TEXT_FILL_FORE_SCHEMECOLOR_INDEX" val="2"/>
  <p:tag name="KSO_WM_UNIT_TEXT_FILL_TYPE" val="1"/>
</p:tagLst>
</file>

<file path=ppt/tags/tag79.xml><?xml version="1.0" encoding="utf-8"?>
<p:tagLst xmlns:p="http://schemas.openxmlformats.org/presentationml/2006/main">
  <p:tag name="KSO_WM_TAG_VERSION" val="1.0"/>
  <p:tag name="KSO_WM_TEMPLATE_CATEGORY" val="diagram"/>
  <p:tag name="KSO_WM_TEMPLATE_INDEX" val="782"/>
  <p:tag name="KSO_WM_UNIT_TYPE" val="l_i"/>
  <p:tag name="KSO_WM_UNIT_INDEX" val="1_47"/>
  <p:tag name="KSO_WM_UNIT_ID" val="256*l_i*1_47"/>
  <p:tag name="KSO_WM_UNIT_CLEAR" val="1"/>
  <p:tag name="KSO_WM_UNIT_LAYERLEVEL" val="1_1"/>
  <p:tag name="KSO_WM_BEAUTIFY_FLAG" val="#wm#"/>
  <p:tag name="KSO_WM_DIAGRAM_GROUP_CODE" val="l1-1"/>
  <p:tag name="KSO_WM_UNIT_FILL_FORE_SCHEMECOLOR_INDEX" val="14"/>
  <p:tag name="KSO_WM_UNIT_FILL_TYPE" val="1"/>
  <p:tag name="KSO_WM_UNIT_TEXT_FILL_FORE_SCHEMECOLOR_INDEX" val="2"/>
  <p:tag name="KSO_WM_UNIT_TEXT_FILL_TYPE" val="1"/>
</p:tagLst>
</file>

<file path=ppt/tags/tag8.xml><?xml version="1.0" encoding="utf-8"?>
<p:tagLst xmlns:p="http://schemas.openxmlformats.org/presentationml/2006/main">
  <p:tag name="KSO_WM_TAG_VERSION" val="1.0"/>
  <p:tag name="KSO_WM_TEMPLATE_CATEGORY" val="diagram"/>
  <p:tag name="KSO_WM_TEMPLATE_INDEX" val="782"/>
  <p:tag name="KSO_WM_UNIT_TYPE" val="l_i"/>
  <p:tag name="KSO_WM_UNIT_INDEX" val="1_7"/>
  <p:tag name="KSO_WM_UNIT_ID" val="256*l_i*1_7"/>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80.xml><?xml version="1.0" encoding="utf-8"?>
<p:tagLst xmlns:p="http://schemas.openxmlformats.org/presentationml/2006/main">
  <p:tag name="KSO_WM_TAG_VERSION" val="1.0"/>
  <p:tag name="KSO_WM_TEMPLATE_CATEGORY" val="diagram"/>
  <p:tag name="KSO_WM_TEMPLATE_INDEX" val="782"/>
  <p:tag name="KSO_WM_UNIT_TYPE" val="l_i"/>
  <p:tag name="KSO_WM_UNIT_INDEX" val="1_48"/>
  <p:tag name="KSO_WM_UNIT_ID" val="256*l_i*1_48"/>
  <p:tag name="KSO_WM_UNIT_CLEAR" val="1"/>
  <p:tag name="KSO_WM_UNIT_LAYERLEVEL" val="1_1"/>
  <p:tag name="KSO_WM_BEAUTIFY_FLAG" val="#wm#"/>
  <p:tag name="KSO_WM_DIAGRAM_GROUP_CODE" val="l1-1"/>
  <p:tag name="KSO_WM_UNIT_TEXT_FILL_FORE_SCHEMECOLOR_INDEX" val="9"/>
  <p:tag name="KSO_WM_UNIT_TEXT_FILL_TYPE" val="1"/>
</p:tagLst>
</file>

<file path=ppt/tags/tag81.xml><?xml version="1.0" encoding="utf-8"?>
<p:tagLst xmlns:p="http://schemas.openxmlformats.org/presentationml/2006/main">
  <p:tag name="KSO_WM_TAG_VERSION" val="1.0"/>
  <p:tag name="KSO_WM_TEMPLATE_CATEGORY" val="diagram"/>
  <p:tag name="KSO_WM_TEMPLATE_INDEX" val="782"/>
  <p:tag name="KSO_WM_UNIT_TYPE" val="l_i"/>
  <p:tag name="KSO_WM_UNIT_INDEX" val="1_49"/>
  <p:tag name="KSO_WM_UNIT_ID" val="256*l_i*1_49"/>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82.xml><?xml version="1.0" encoding="utf-8"?>
<p:tagLst xmlns:p="http://schemas.openxmlformats.org/presentationml/2006/main">
  <p:tag name="KSO_WM_TAG_VERSION" val="1.0"/>
  <p:tag name="KSO_WM_TEMPLATE_CATEGORY" val="diagram"/>
  <p:tag name="KSO_WM_TEMPLATE_INDEX" val="782"/>
  <p:tag name="KSO_WM_UNIT_TYPE" val="l_i"/>
  <p:tag name="KSO_WM_UNIT_INDEX" val="1_50"/>
  <p:tag name="KSO_WM_UNIT_ID" val="256*l_i*1_50"/>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83.xml><?xml version="1.0" encoding="utf-8"?>
<p:tagLst xmlns:p="http://schemas.openxmlformats.org/presentationml/2006/main">
  <p:tag name="KSO_WM_TAG_VERSION" val="1.0"/>
  <p:tag name="KSO_WM_TEMPLATE_CATEGORY" val="diagram"/>
  <p:tag name="KSO_WM_TEMPLATE_INDEX" val="782"/>
  <p:tag name="KSO_WM_UNIT_TYPE" val="l_i"/>
  <p:tag name="KSO_WM_UNIT_INDEX" val="1_51"/>
  <p:tag name="KSO_WM_UNIT_ID" val="256*l_i*1_51"/>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84.xml><?xml version="1.0" encoding="utf-8"?>
<p:tagLst xmlns:p="http://schemas.openxmlformats.org/presentationml/2006/main">
  <p:tag name="KSO_WM_TAG_VERSION" val="1.0"/>
  <p:tag name="KSO_WM_TEMPLATE_CATEGORY" val="diagram"/>
  <p:tag name="KSO_WM_TEMPLATE_INDEX" val="782"/>
  <p:tag name="KSO_WM_UNIT_TYPE" val="l_i"/>
  <p:tag name="KSO_WM_UNIT_INDEX" val="1_52"/>
  <p:tag name="KSO_WM_UNIT_ID" val="256*l_i*1_52"/>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85.xml><?xml version="1.0" encoding="utf-8"?>
<p:tagLst xmlns:p="http://schemas.openxmlformats.org/presentationml/2006/main">
  <p:tag name="KSO_WM_TAG_VERSION" val="1.0"/>
  <p:tag name="KSO_WM_TEMPLATE_CATEGORY" val="diagram"/>
  <p:tag name="KSO_WM_TEMPLATE_INDEX" val="782"/>
  <p:tag name="KSO_WM_UNIT_TYPE" val="l_i"/>
  <p:tag name="KSO_WM_UNIT_INDEX" val="1_53"/>
  <p:tag name="KSO_WM_UNIT_ID" val="256*l_i*1_53"/>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86.xml><?xml version="1.0" encoding="utf-8"?>
<p:tagLst xmlns:p="http://schemas.openxmlformats.org/presentationml/2006/main">
  <p:tag name="KSO_WM_TAG_VERSION" val="1.0"/>
  <p:tag name="KSO_WM_TEMPLATE_CATEGORY" val="diagram"/>
  <p:tag name="KSO_WM_TEMPLATE_INDEX" val="782"/>
  <p:tag name="KSO_WM_UNIT_TYPE" val="l_i"/>
  <p:tag name="KSO_WM_UNIT_INDEX" val="1_54"/>
  <p:tag name="KSO_WM_UNIT_ID" val="256*l_i*1_54"/>
  <p:tag name="KSO_WM_UNIT_CLEAR" val="1"/>
  <p:tag name="KSO_WM_UNIT_LAYERLEVEL" val="1_1"/>
  <p:tag name="KSO_WM_BEAUTIFY_FLAG" val="#wm#"/>
  <p:tag name="KSO_WM_DIAGRAM_GROUP_CODE" val="l1-1"/>
  <p:tag name="KSO_WM_UNIT_FILL_FORE_SCHEMECOLOR_INDEX" val="9"/>
  <p:tag name="KSO_WM_UNIT_FILL_TYPE" val="1"/>
</p:tagLst>
</file>

<file path=ppt/tags/tag87.xml><?xml version="1.0" encoding="utf-8"?>
<p:tagLst xmlns:p="http://schemas.openxmlformats.org/presentationml/2006/main">
  <p:tag name="KSO_WM_TAG_VERSION" val="1.0"/>
  <p:tag name="KSO_WM_TEMPLATE_CATEGORY" val="diagram"/>
  <p:tag name="KSO_WM_TEMPLATE_INDEX" val="782"/>
  <p:tag name="KSO_WM_UNIT_TYPE" val="l_h_f"/>
  <p:tag name="KSO_WM_UNIT_INDEX" val="1_3_1"/>
  <p:tag name="KSO_WM_UNIT_ID" val="256*l_h_f*1_3_1"/>
  <p:tag name="KSO_WM_UNIT_CLEAR" val="1"/>
  <p:tag name="KSO_WM_UNIT_LAYERLEVEL" val="1_1_1"/>
  <p:tag name="KSO_WM_UNIT_VALUE" val="14"/>
  <p:tag name="KSO_WM_UNIT_HIGHLIGHT" val="0"/>
  <p:tag name="KSO_WM_UNIT_COMPATIBLE" val="0"/>
  <p:tag name="KSO_WM_BEAUTIFY_FLAG" val="#wm#"/>
  <p:tag name="KSO_WM_UNIT_PRESET_TEXT_INDEX" val="4"/>
  <p:tag name="KSO_WM_UNIT_PRESET_TEXT_LEN" val="35"/>
  <p:tag name="KSO_WM_DIAGRAM_GROUP_CODE" val="l1-1"/>
  <p:tag name="KSO_WM_UNIT_TEXT_FILL_FORE_SCHEMECOLOR_INDEX" val="13"/>
  <p:tag name="KSO_WM_UNIT_TEXT_FILL_TYPE" val="1"/>
</p:tagLst>
</file>

<file path=ppt/tags/tag88.xml><?xml version="1.0" encoding="utf-8"?>
<p:tagLst xmlns:p="http://schemas.openxmlformats.org/presentationml/2006/main">
  <p:tag name="KSO_WM_TAG_VERSION" val="1.0"/>
  <p:tag name="KSO_WM_TEMPLATE_CATEGORY" val="diagram"/>
  <p:tag name="KSO_WM_TEMPLATE_INDEX" val="782"/>
  <p:tag name="KSO_WM_UNIT_TYPE" val="l_h_f"/>
  <p:tag name="KSO_WM_UNIT_INDEX" val="1_3_1"/>
  <p:tag name="KSO_WM_UNIT_ID" val="256*l_h_f*1_3_1"/>
  <p:tag name="KSO_WM_UNIT_CLEAR" val="1"/>
  <p:tag name="KSO_WM_UNIT_LAYERLEVEL" val="1_1_1"/>
  <p:tag name="KSO_WM_UNIT_VALUE" val="14"/>
  <p:tag name="KSO_WM_UNIT_HIGHLIGHT" val="0"/>
  <p:tag name="KSO_WM_UNIT_COMPATIBLE" val="0"/>
  <p:tag name="KSO_WM_BEAUTIFY_FLAG" val="#wm#"/>
  <p:tag name="KSO_WM_UNIT_PRESET_TEXT_INDEX" val="4"/>
  <p:tag name="KSO_WM_UNIT_PRESET_TEXT_LEN" val="35"/>
  <p:tag name="KSO_WM_DIAGRAM_GROUP_CODE" val="l1-1"/>
  <p:tag name="KSO_WM_UNIT_TEXT_FILL_FORE_SCHEMECOLOR_INDEX" val="13"/>
  <p:tag name="KSO_WM_UNIT_TEXT_FILL_TYPE" val="1"/>
</p:tagLst>
</file>

<file path=ppt/tags/tag89.xml><?xml version="1.0" encoding="utf-8"?>
<p:tagLst xmlns:p="http://schemas.openxmlformats.org/presentationml/2006/main">
  <p:tag name="KSO_WM_TAG_VERSION" val="1.0"/>
  <p:tag name="KSO_WM_BEAUTIFY_FLAG" val="#wm#"/>
  <p:tag name="KSO_WM_TEMPLATE_CATEGORY" val="diagram"/>
  <p:tag name="KSO_WM_TEMPLATE_INDEX" val="160018"/>
  <p:tag name="KSO_WM_UNIT_TYPE" val="m_i"/>
  <p:tag name="KSO_WM_UNIT_INDEX" val="1_1"/>
  <p:tag name="KSO_WM_UNIT_ID" val="diagram160018_5*m_i*1_1"/>
  <p:tag name="KSO_WM_UNIT_CLEAR" val="1"/>
  <p:tag name="KSO_WM_UNIT_LAYERLEVEL" val="1_1"/>
  <p:tag name="KSO_WM_DIAGRAM_GROUP_CODE" val="m1-1"/>
  <p:tag name="KSO_WM_UNIT_LINE_FORE_SCHEMECOLOR_INDEX" val="5"/>
  <p:tag name="KSO_WM_UNIT_LINE_FILL_TYPE" val="2"/>
  <p:tag name="KSO_WM_UNIT_TEXT_FILL_FORE_SCHEMECOLOR_INDEX" val="5"/>
  <p:tag name="KSO_WM_UNIT_TEXT_FILL_TYPE" val="1"/>
</p:tagLst>
</file>

<file path=ppt/tags/tag9.xml><?xml version="1.0" encoding="utf-8"?>
<p:tagLst xmlns:p="http://schemas.openxmlformats.org/presentationml/2006/main">
  <p:tag name="KSO_WM_TAG_VERSION" val="1.0"/>
  <p:tag name="KSO_WM_TEMPLATE_CATEGORY" val="diagram"/>
  <p:tag name="KSO_WM_TEMPLATE_INDEX" val="782"/>
  <p:tag name="KSO_WM_UNIT_TYPE" val="l_i"/>
  <p:tag name="KSO_WM_UNIT_INDEX" val="1_8"/>
  <p:tag name="KSO_WM_UNIT_ID" val="256*l_i*1_8"/>
  <p:tag name="KSO_WM_UNIT_CLEAR" val="1"/>
  <p:tag name="KSO_WM_UNIT_LAYERLEVEL" val="1_1"/>
  <p:tag name="KSO_WM_BEAUTIFY_FLAG" val="#wm#"/>
  <p:tag name="KSO_WM_DIAGRAM_GROUP_CODE" val="l1-1"/>
  <p:tag name="KSO_WM_UNIT_FILL_FORE_SCHEMECOLOR_INDEX" val="16"/>
  <p:tag name="KSO_WM_UNIT_FILL_TYPE" val="1"/>
  <p:tag name="KSO_WM_UNIT_TEXT_FILL_FORE_SCHEMECOLOR_INDEX" val="2"/>
  <p:tag name="KSO_WM_UNIT_TEXT_FILL_TYPE" val="1"/>
</p:tagLst>
</file>

<file path=ppt/tags/tag90.xml><?xml version="1.0" encoding="utf-8"?>
<p:tagLst xmlns:p="http://schemas.openxmlformats.org/presentationml/2006/main">
  <p:tag name="KSO_WM_TAG_VERSION" val="1.0"/>
  <p:tag name="KSO_WM_BEAUTIFY_FLAG" val="#wm#"/>
  <p:tag name="KSO_WM_TEMPLATE_CATEGORY" val="diagram"/>
  <p:tag name="KSO_WM_TEMPLATE_INDEX" val="160018"/>
  <p:tag name="KSO_WM_UNIT_TYPE" val="m_i"/>
  <p:tag name="KSO_WM_UNIT_INDEX" val="1_2"/>
  <p:tag name="KSO_WM_UNIT_ID" val="diagram160018_5*m_i*1_2"/>
  <p:tag name="KSO_WM_UNIT_CLEAR" val="1"/>
  <p:tag name="KSO_WM_UNIT_LAYERLEVEL" val="1_1"/>
  <p:tag name="KSO_WM_DIAGRAM_GROUP_CODE" val="m1-1"/>
  <p:tag name="KSO_WM_UNIT_LINE_FORE_SCHEMECOLOR_INDEX" val="5"/>
  <p:tag name="KSO_WM_UNIT_LINE_FILL_TYPE" val="2"/>
  <p:tag name="KSO_WM_UNIT_TEXT_FILL_FORE_SCHEMECOLOR_INDEX" val="5"/>
  <p:tag name="KSO_WM_UNIT_TEXT_FILL_TYPE" val="1"/>
</p:tagLst>
</file>

<file path=ppt/tags/tag91.xml><?xml version="1.0" encoding="utf-8"?>
<p:tagLst xmlns:p="http://schemas.openxmlformats.org/presentationml/2006/main">
  <p:tag name="KSO_WM_TAG_VERSION" val="1.0"/>
  <p:tag name="KSO_WM_BEAUTIFY_FLAG" val="#wm#"/>
  <p:tag name="KSO_WM_TEMPLATE_CATEGORY" val="diagram"/>
  <p:tag name="KSO_WM_TEMPLATE_INDEX" val="160018"/>
  <p:tag name="KSO_WM_UNIT_TYPE" val="m_i"/>
  <p:tag name="KSO_WM_UNIT_INDEX" val="1_3"/>
  <p:tag name="KSO_WM_UNIT_ID" val="diagram160018_5*m_i*1_3"/>
  <p:tag name="KSO_WM_UNIT_CLEAR" val="1"/>
  <p:tag name="KSO_WM_UNIT_LAYERLEVEL" val="1_1"/>
  <p:tag name="KSO_WM_DIAGRAM_GROUP_CODE" val="m1-1"/>
  <p:tag name="KSO_WM_UNIT_LINE_FORE_SCHEMECOLOR_INDEX" val="5"/>
  <p:tag name="KSO_WM_UNIT_LINE_FILL_TYPE" val="2"/>
  <p:tag name="KSO_WM_UNIT_TEXT_FILL_FORE_SCHEMECOLOR_INDEX" val="5"/>
  <p:tag name="KSO_WM_UNIT_TEXT_FILL_TYPE" val="1"/>
</p:tagLst>
</file>

<file path=ppt/tags/tag92.xml><?xml version="1.0" encoding="utf-8"?>
<p:tagLst xmlns:p="http://schemas.openxmlformats.org/presentationml/2006/main">
  <p:tag name="KSO_WM_TAG_VERSION" val="1.0"/>
  <p:tag name="KSO_WM_BEAUTIFY_FLAG" val="#wm#"/>
  <p:tag name="KSO_WM_TEMPLATE_CATEGORY" val="diagram"/>
  <p:tag name="KSO_WM_TEMPLATE_INDEX" val="160018"/>
  <p:tag name="KSO_WM_UNIT_TYPE" val="m_i"/>
  <p:tag name="KSO_WM_UNIT_INDEX" val="1_4"/>
  <p:tag name="KSO_WM_UNIT_ID" val="diagram160018_5*m_i*1_4"/>
  <p:tag name="KSO_WM_UNIT_CLEAR" val="1"/>
  <p:tag name="KSO_WM_UNIT_LAYERLEVEL" val="1_1"/>
  <p:tag name="KSO_WM_DIAGRAM_GROUP_CODE" val="m1-1"/>
  <p:tag name="KSO_WM_UNIT_LINE_FORE_SCHEMECOLOR_INDEX" val="5"/>
  <p:tag name="KSO_WM_UNIT_LINE_FILL_TYPE" val="2"/>
  <p:tag name="KSO_WM_UNIT_TEXT_FILL_FORE_SCHEMECOLOR_INDEX" val="5"/>
  <p:tag name="KSO_WM_UNIT_TEXT_FILL_TYPE" val="1"/>
</p:tagLst>
</file>

<file path=ppt/tags/tag93.xml><?xml version="1.0" encoding="utf-8"?>
<p:tagLst xmlns:p="http://schemas.openxmlformats.org/presentationml/2006/main">
  <p:tag name="KSO_WM_TAG_VERSION" val="1.0"/>
  <p:tag name="KSO_WM_BEAUTIFY_FLAG" val="#wm#"/>
  <p:tag name="KSO_WM_TEMPLATE_CATEGORY" val="diagram"/>
  <p:tag name="KSO_WM_TEMPLATE_INDEX" val="160018"/>
  <p:tag name="KSO_WM_UNIT_TYPE" val="m_i"/>
  <p:tag name="KSO_WM_UNIT_INDEX" val="1_5"/>
  <p:tag name="KSO_WM_UNIT_ID" val="diagram160018_5*m_i*1_5"/>
  <p:tag name="KSO_WM_UNIT_CLEAR" val="1"/>
  <p:tag name="KSO_WM_UNIT_LAYERLEVEL" val="1_1"/>
  <p:tag name="KSO_WM_DIAGRAM_GROUP_CODE" val="m1-1"/>
  <p:tag name="KSO_WM_UNIT_LINE_FORE_SCHEMECOLOR_INDEX" val="5"/>
  <p:tag name="KSO_WM_UNIT_LINE_FILL_TYPE" val="2"/>
  <p:tag name="KSO_WM_UNIT_TEXT_FILL_FORE_SCHEMECOLOR_INDEX" val="5"/>
  <p:tag name="KSO_WM_UNIT_TEXT_FILL_TYPE" val="1"/>
</p:tagLst>
</file>

<file path=ppt/tags/tag94.xml><?xml version="1.0" encoding="utf-8"?>
<p:tagLst xmlns:p="http://schemas.openxmlformats.org/presentationml/2006/main">
  <p:tag name="KSO_WM_TAG_VERSION" val="1.0"/>
  <p:tag name="KSO_WM_BEAUTIFY_FLAG" val="#wm#"/>
  <p:tag name="KSO_WM_TEMPLATE_CATEGORY" val="diagram"/>
  <p:tag name="KSO_WM_TEMPLATE_INDEX" val="160018"/>
  <p:tag name="KSO_WM_UNIT_TYPE" val="m_i"/>
  <p:tag name="KSO_WM_UNIT_INDEX" val="1_6"/>
  <p:tag name="KSO_WM_UNIT_ID" val="diagram160018_5*m_i*1_6"/>
  <p:tag name="KSO_WM_UNIT_CLEAR" val="1"/>
  <p:tag name="KSO_WM_UNIT_LAYERLEVEL" val="1_1"/>
  <p:tag name="KSO_WM_DIAGRAM_GROUP_CODE" val="m1-1"/>
  <p:tag name="KSO_WM_UNIT_FILL_FORE_SCHEMECOLOR_INDEX" val="5"/>
  <p:tag name="KSO_WM_UNIT_FILL_TYPE" val="1"/>
  <p:tag name="KSO_WM_UNIT_LINE_FORE_SCHEMECOLOR_INDEX" val="5"/>
  <p:tag name="KSO_WM_UNIT_LINE_FILL_TYPE" val="2"/>
  <p:tag name="KSO_WM_UNIT_TEXT_FILL_FORE_SCHEMECOLOR_INDEX" val="5"/>
  <p:tag name="KSO_WM_UNIT_TEXT_FILL_TYPE" val="1"/>
</p:tagLst>
</file>

<file path=ppt/tags/tag95.xml><?xml version="1.0" encoding="utf-8"?>
<p:tagLst xmlns:p="http://schemas.openxmlformats.org/presentationml/2006/main">
  <p:tag name="KSO_WM_TAG_VERSION" val="1.0"/>
  <p:tag name="KSO_WM_BEAUTIFY_FLAG" val="#wm#"/>
  <p:tag name="KSO_WM_TEMPLATE_CATEGORY" val="diagram"/>
  <p:tag name="KSO_WM_TEMPLATE_INDEX" val="160018"/>
  <p:tag name="KSO_WM_UNIT_TYPE" val="m_i"/>
  <p:tag name="KSO_WM_UNIT_INDEX" val="1_7"/>
  <p:tag name="KSO_WM_UNIT_ID" val="diagram160018_5*m_i*1_7"/>
  <p:tag name="KSO_WM_UNIT_CLEAR" val="1"/>
  <p:tag name="KSO_WM_UNIT_LAYERLEVEL" val="1_1"/>
  <p:tag name="KSO_WM_DIAGRAM_GROUP_CODE" val="m1-1"/>
  <p:tag name="KSO_WM_UNIT_FILL_FORE_SCHEMECOLOR_INDEX" val="5"/>
  <p:tag name="KSO_WM_UNIT_FILL_TYPE" val="1"/>
  <p:tag name="KSO_WM_UNIT_LINE_FORE_SCHEMECOLOR_INDEX" val="5"/>
  <p:tag name="KSO_WM_UNIT_LINE_FILL_TYPE" val="2"/>
  <p:tag name="KSO_WM_UNIT_TEXT_FILL_FORE_SCHEMECOLOR_INDEX" val="5"/>
  <p:tag name="KSO_WM_UNIT_TEXT_FILL_TYPE" val="1"/>
</p:tagLst>
</file>

<file path=ppt/tags/tag96.xml><?xml version="1.0" encoding="utf-8"?>
<p:tagLst xmlns:p="http://schemas.openxmlformats.org/presentationml/2006/main">
  <p:tag name="KSO_WM_TAG_VERSION" val="1.0"/>
  <p:tag name="KSO_WM_BEAUTIFY_FLAG" val="#wm#"/>
  <p:tag name="KSO_WM_TEMPLATE_CATEGORY" val="diagram"/>
  <p:tag name="KSO_WM_TEMPLATE_INDEX" val="160018"/>
  <p:tag name="KSO_WM_UNIT_TYPE" val="m_i"/>
  <p:tag name="KSO_WM_UNIT_INDEX" val="1_8"/>
  <p:tag name="KSO_WM_UNIT_ID" val="diagram160018_5*m_i*1_8"/>
  <p:tag name="KSO_WM_UNIT_CLEAR" val="1"/>
  <p:tag name="KSO_WM_UNIT_LAYERLEVEL" val="1_1"/>
  <p:tag name="KSO_WM_DIAGRAM_GROUP_CODE" val="m1-1"/>
  <p:tag name="KSO_WM_UNIT_FILL_FORE_SCHEMECOLOR_INDEX" val="5"/>
  <p:tag name="KSO_WM_UNIT_FILL_TYPE" val="1"/>
  <p:tag name="KSO_WM_UNIT_LINE_FORE_SCHEMECOLOR_INDEX" val="5"/>
  <p:tag name="KSO_WM_UNIT_LINE_FILL_TYPE" val="2"/>
  <p:tag name="KSO_WM_UNIT_TEXT_FILL_FORE_SCHEMECOLOR_INDEX" val="5"/>
  <p:tag name="KSO_WM_UNIT_TEXT_FILL_TYPE" val="1"/>
</p:tagLst>
</file>

<file path=ppt/tags/tag97.xml><?xml version="1.0" encoding="utf-8"?>
<p:tagLst xmlns:p="http://schemas.openxmlformats.org/presentationml/2006/main">
  <p:tag name="KSO_WM_TAG_VERSION" val="1.0"/>
  <p:tag name="KSO_WM_BEAUTIFY_FLAG" val="#wm#"/>
  <p:tag name="KSO_WM_TEMPLATE_CATEGORY" val="diagram"/>
  <p:tag name="KSO_WM_TEMPLATE_INDEX" val="160018"/>
  <p:tag name="KSO_WM_UNIT_TYPE" val="m_i"/>
  <p:tag name="KSO_WM_UNIT_INDEX" val="1_9"/>
  <p:tag name="KSO_WM_UNIT_ID" val="diagram160018_5*m_i*1_9"/>
  <p:tag name="KSO_WM_UNIT_CLEAR" val="1"/>
  <p:tag name="KSO_WM_UNIT_LAYERLEVEL" val="1_1"/>
  <p:tag name="KSO_WM_DIAGRAM_GROUP_CODE" val="m1-1"/>
  <p:tag name="KSO_WM_UNIT_FILL_FORE_SCHEMECOLOR_INDEX" val="5"/>
  <p:tag name="KSO_WM_UNIT_FILL_TYPE" val="1"/>
  <p:tag name="KSO_WM_UNIT_LINE_FORE_SCHEMECOLOR_INDEX" val="5"/>
  <p:tag name="KSO_WM_UNIT_LINE_FILL_TYPE" val="2"/>
  <p:tag name="KSO_WM_UNIT_TEXT_FILL_FORE_SCHEMECOLOR_INDEX" val="5"/>
  <p:tag name="KSO_WM_UNIT_TEXT_FILL_TYPE" val="1"/>
</p:tagLst>
</file>

<file path=ppt/tags/tag98.xml><?xml version="1.0" encoding="utf-8"?>
<p:tagLst xmlns:p="http://schemas.openxmlformats.org/presentationml/2006/main">
  <p:tag name="KSO_WM_TAG_VERSION" val="1.0"/>
  <p:tag name="KSO_WM_BEAUTIFY_FLAG" val="#wm#"/>
  <p:tag name="KSO_WM_TEMPLATE_CATEGORY" val="diagram"/>
  <p:tag name="KSO_WM_TEMPLATE_INDEX" val="160018"/>
  <p:tag name="KSO_WM_UNIT_TYPE" val="m_h_a"/>
  <p:tag name="KSO_WM_UNIT_INDEX" val="1_1_1"/>
  <p:tag name="KSO_WM_UNIT_ID" val="diagram160018_5*m_h_a*1_1_1"/>
  <p:tag name="KSO_WM_UNIT_CLEAR" val="1"/>
  <p:tag name="KSO_WM_UNIT_LAYERLEVEL" val="1_1_1"/>
  <p:tag name="KSO_WM_UNIT_VALUE" val="3"/>
  <p:tag name="KSO_WM_UNIT_HIGHLIGHT" val="0"/>
  <p:tag name="KSO_WM_UNIT_COMPATIBLE" val="0"/>
  <p:tag name="KSO_WM_DIAGRAM_GROUP_CODE" val="m1-1"/>
  <p:tag name="KSO_WM_UNIT_PRESET_TEXT" val="2014"/>
  <p:tag name="KSO_WM_UNIT_TEXT_FILL_FORE_SCHEMECOLOR_INDEX" val="5"/>
  <p:tag name="KSO_WM_UNIT_TEXT_FILL_TYPE" val="1"/>
</p:tagLst>
</file>

<file path=ppt/tags/tag99.xml><?xml version="1.0" encoding="utf-8"?>
<p:tagLst xmlns:p="http://schemas.openxmlformats.org/presentationml/2006/main">
  <p:tag name="KSO_WM_TAG_VERSION" val="1.0"/>
  <p:tag name="KSO_WM_BEAUTIFY_FLAG" val="#wm#"/>
  <p:tag name="KSO_WM_TEMPLATE_CATEGORY" val="diagram"/>
  <p:tag name="KSO_WM_TEMPLATE_INDEX" val="160018"/>
  <p:tag name="KSO_WM_UNIT_TYPE" val="m_h_a"/>
  <p:tag name="KSO_WM_UNIT_INDEX" val="1_2_1"/>
  <p:tag name="KSO_WM_UNIT_ID" val="diagram160018_5*m_h_a*1_2_1"/>
  <p:tag name="KSO_WM_UNIT_CLEAR" val="1"/>
  <p:tag name="KSO_WM_UNIT_LAYERLEVEL" val="1_1_1"/>
  <p:tag name="KSO_WM_UNIT_VALUE" val="3"/>
  <p:tag name="KSO_WM_UNIT_HIGHLIGHT" val="0"/>
  <p:tag name="KSO_WM_UNIT_COMPATIBLE" val="0"/>
  <p:tag name="KSO_WM_DIAGRAM_GROUP_CODE" val="m1-1"/>
  <p:tag name="KSO_WM_UNIT_PRESET_TEXT" val="2015"/>
  <p:tag name="KSO_WM_UNIT_TEXT_FILL_FORE_SCHEMECOLOR_INDEX" val="6"/>
  <p:tag name="KSO_WM_UNIT_TEXT_FILL_TYPE" val="1"/>
</p:tagLst>
</file>

<file path=ppt/theme/theme1.xml><?xml version="1.0" encoding="utf-8"?>
<a:theme xmlns:a="http://schemas.openxmlformats.org/drawingml/2006/main" name="主题1">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主题">
      <a:majorFont>
        <a:latin typeface="方正兰亭黑_GBK"/>
        <a:ea typeface="宋体"/>
        <a:cs typeface=""/>
      </a:majorFont>
      <a:minorFont>
        <a:latin typeface="方正兰亭黑_GBK"/>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alt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4037</Words>
  <Application>WPS 演示</Application>
  <PresentationFormat>全屏显示(16:9)</PresentationFormat>
  <Paragraphs>422</Paragraphs>
  <Slides>14</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14</vt:i4>
      </vt:variant>
    </vt:vector>
  </HeadingPairs>
  <TitlesOfParts>
    <vt:vector size="27" baseType="lpstr">
      <vt:lpstr>Arial</vt:lpstr>
      <vt:lpstr>宋体</vt:lpstr>
      <vt:lpstr>Wingdings</vt:lpstr>
      <vt:lpstr>方正兰亭黑_GBK</vt:lpstr>
      <vt:lpstr>MS PGothic</vt:lpstr>
      <vt:lpstr>微软雅黑</vt:lpstr>
      <vt:lpstr>Broadway</vt:lpstr>
      <vt:lpstr>黑体</vt:lpstr>
      <vt:lpstr>华康俪金黑W8</vt:lpstr>
      <vt:lpstr>Arial Unicode MS</vt:lpstr>
      <vt:lpstr>Calibri</vt:lpstr>
      <vt:lpstr>Segoe Print</vt:lpstr>
      <vt:lpstr>主题1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小霞</cp:lastModifiedBy>
  <cp:revision>90</cp:revision>
  <dcterms:created xsi:type="dcterms:W3CDTF">2015-01-07T08:37:00Z</dcterms:created>
  <dcterms:modified xsi:type="dcterms:W3CDTF">2018-02-01T03:15:11Z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2052-10.1.0.7106</vt:lpwstr>
  </property>
</Properties>
</file>