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9" r:id="rId7"/>
    <p:sldId id="260" r:id="rId8"/>
    <p:sldId id="268" r:id="rId9"/>
    <p:sldId id="261" r:id="rId10"/>
    <p:sldId id="267" r:id="rId11"/>
    <p:sldId id="262" r:id="rId12"/>
    <p:sldId id="270" r:id="rId13"/>
    <p:sldId id="263" r:id="rId14"/>
    <p:sldId id="271" r:id="rId15"/>
    <p:sldId id="273" r:id="rId16"/>
    <p:sldId id="264" r:id="rId17"/>
    <p:sldId id="272" r:id="rId18"/>
    <p:sldId id="26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D555-1FDF-4846-B226-04A5C96351B0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D53-46F0-458B-8CAB-FEC01821B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Palace </a:t>
            </a:r>
            <a:r>
              <a:rPr lang="en-US" altLang="zh-CN" dirty="0" err="1" smtClean="0"/>
              <a:t>Musuem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7" name="Picture 3" descr="C:\Users\Administrator\Desktop\timg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13" y="1600200"/>
            <a:ext cx="68115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timg   乾清宫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340768"/>
            <a:ext cx="1015313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Users\Administrator\Desktop\timg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3" y="1124744"/>
            <a:ext cx="8606505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strator\Desktop\timg 交泰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4956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timg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0774"/>
            <a:ext cx="5616624" cy="6661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Administrator\Desktop\timg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7503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dministrator\Desktop\timg  坤宁宫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9847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Users\Administrator\Desktop\timg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7186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Users\Administrator\Desktop\t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31549" cy="500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t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365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t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435242" cy="686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dministrator\Desktop\timg 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626052" cy="500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strator\Desktop\timg  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177367" cy="543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Administrator\Desktop\timg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-180376"/>
            <a:ext cx="4680520" cy="70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timg   z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241729" cy="55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strator\Desktop\timg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dministrator\Desktop\timg  b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1844824"/>
            <a:ext cx="10030927" cy="354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全屏显示(4:3)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The Palace Musuem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Palace Musuem</dc:title>
  <dc:creator>Administrator</dc:creator>
  <cp:lastModifiedBy>Administrator</cp:lastModifiedBy>
  <cp:revision>5</cp:revision>
  <dcterms:created xsi:type="dcterms:W3CDTF">2017-10-12T13:51:29Z</dcterms:created>
  <dcterms:modified xsi:type="dcterms:W3CDTF">2017-10-12T14:06:15Z</dcterms:modified>
</cp:coreProperties>
</file>