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handoutMasterIdLst>
    <p:handoutMasterId r:id="rId14"/>
  </p:handoutMasterIdLst>
  <p:sldIdLst>
    <p:sldId id="360" r:id="rId2"/>
    <p:sldId id="307" r:id="rId3"/>
    <p:sldId id="430" r:id="rId4"/>
    <p:sldId id="427" r:id="rId5"/>
    <p:sldId id="422" r:id="rId6"/>
    <p:sldId id="431" r:id="rId7"/>
    <p:sldId id="429" r:id="rId8"/>
    <p:sldId id="432" r:id="rId9"/>
    <p:sldId id="423" r:id="rId10"/>
    <p:sldId id="424" r:id="rId11"/>
    <p:sldId id="418" r:id="rId12"/>
  </p:sldIdLst>
  <p:sldSz cx="12192000" cy="6858000"/>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8500"/>
    <a:srgbClr val="3C78CE"/>
    <a:srgbClr val="CD1F06"/>
    <a:srgbClr val="CB1003"/>
    <a:srgbClr val="A50021"/>
    <a:srgbClr val="08489B"/>
    <a:srgbClr val="054682"/>
    <a:srgbClr val="0848A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6163" autoAdjust="0"/>
    <p:restoredTop sz="94660"/>
  </p:normalViewPr>
  <p:slideViewPr>
    <p:cSldViewPr>
      <p:cViewPr>
        <p:scale>
          <a:sx n="66" d="100"/>
          <a:sy n="66" d="100"/>
        </p:scale>
        <p:origin x="-426" y="-150"/>
      </p:cViewPr>
      <p:guideLst>
        <p:guide orient="horz" pos="2069"/>
        <p:guide pos="384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8" d="100"/>
          <a:sy n="58" d="100"/>
        </p:scale>
        <p:origin x="-2580" y="-78"/>
      </p:cViewPr>
      <p:guideLst>
        <p:guide orient="horz" pos="2759"/>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spcBef>
                <a:spcPts val="0"/>
              </a:spcBef>
              <a:spcAft>
                <a:spcPts val="0"/>
              </a:spcAft>
              <a:defRPr sz="1200">
                <a:latin typeface="+mn-lt"/>
                <a:ea typeface="+mn-ea"/>
              </a:defRPr>
            </a:lvl1pPr>
          </a:lstStyle>
          <a:p>
            <a:pPr>
              <a:defRPr/>
            </a:pPr>
            <a:fld id="{F4DFFCEE-9117-4569-827D-343A93DDD2D6}" type="datetimeFigureOut">
              <a:rPr lang="zh-CN" altLang="en-US"/>
              <a:pPr>
                <a:defRPr/>
              </a:pPr>
              <a:t>2017/11/23 Thursday</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spcBef>
                <a:spcPts val="0"/>
              </a:spcBef>
              <a:spcAft>
                <a:spcPts val="0"/>
              </a:spcAft>
              <a:defRPr sz="1200">
                <a:latin typeface="+mn-lt"/>
                <a:ea typeface="+mn-ea"/>
              </a:defRPr>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spcBef>
                <a:spcPts val="0"/>
              </a:spcBef>
              <a:spcAft>
                <a:spcPts val="0"/>
              </a:spcAft>
              <a:defRPr sz="1200">
                <a:latin typeface="+mn-lt"/>
                <a:ea typeface="+mn-ea"/>
              </a:defRPr>
            </a:lvl1pPr>
          </a:lstStyle>
          <a:p>
            <a:pPr>
              <a:defRPr/>
            </a:pPr>
            <a:fld id="{4B9CFCD2-35DB-4E6F-9B70-D2EE67D0E5A4}"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spcBef>
                <a:spcPts val="0"/>
              </a:spcBef>
              <a:spcAft>
                <a:spcPts val="0"/>
              </a:spcAft>
              <a:defRPr sz="1200">
                <a:latin typeface="+mn-lt"/>
                <a:ea typeface="+mn-ea"/>
              </a:defRPr>
            </a:lvl1pPr>
          </a:lstStyle>
          <a:p>
            <a:pPr>
              <a:defRPr/>
            </a:pPr>
            <a:fld id="{10D532F7-9EE9-4116-8F06-B3E96FF78C30}" type="datetimeFigureOut">
              <a:rPr lang="zh-CN" altLang="en-US"/>
              <a:pPr>
                <a:defRPr/>
              </a:pPr>
              <a:t>2017/11/23 Thursday</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endParaRPr lang="zh-CN" altLang="en-US" noProof="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spcBef>
                <a:spcPts val="0"/>
              </a:spcBef>
              <a:spcAft>
                <a:spcPts val="0"/>
              </a:spcAft>
              <a:defRPr sz="1200">
                <a:latin typeface="+mn-lt"/>
                <a:ea typeface="+mn-ea"/>
              </a:defRPr>
            </a:lvl1pPr>
          </a:lstStyle>
          <a:p>
            <a:pPr>
              <a:defRPr/>
            </a:pPr>
            <a:fld id="{A069CC9D-01D8-4B68-87F0-663CB8538CBD}"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2"/>
          <p:cNvSpPr>
            <a:spLocks noGrp="1" noRot="1" noChangeAspect="1" noTextEdit="1"/>
          </p:cNvSpPr>
          <p:nvPr>
            <p:ph type="sldImg"/>
          </p:nvPr>
        </p:nvSpPr>
        <p:spPr bwMode="auto">
          <a:noFill/>
          <a:ln>
            <a:solidFill>
              <a:srgbClr val="000000"/>
            </a:solidFill>
            <a:miter lim="800000"/>
          </a:ln>
        </p:spPr>
      </p:sp>
      <p:sp>
        <p:nvSpPr>
          <p:cNvPr id="8194" name="Rectangle 3"/>
          <p:cNvSpPr>
            <a:spLocks noGrp="1"/>
          </p:cNvSpPr>
          <p:nvPr>
            <p:ph type="body" idx="1"/>
          </p:nvPr>
        </p:nvSpPr>
        <p:spPr bwMode="auto">
          <a:noFill/>
        </p:spPr>
        <p:txBody>
          <a:bodyPr wrap="square" numCol="1" anchor="t" anchorCtr="0" compatLnSpc="1"/>
          <a:lstStyle/>
          <a:p>
            <a:endParaRPr lang="zh-CN"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p:cNvSpPr>
            <a:spLocks noGrp="1" noRot="1" noChangeAspect="1" noTextEdit="1"/>
          </p:cNvSpPr>
          <p:nvPr>
            <p:ph type="sldImg"/>
          </p:nvPr>
        </p:nvSpPr>
        <p:spPr bwMode="auto">
          <a:noFill/>
          <a:ln>
            <a:solidFill>
              <a:srgbClr val="000000"/>
            </a:solidFill>
            <a:miter lim="800000"/>
          </a:ln>
        </p:spPr>
      </p:sp>
      <p:sp>
        <p:nvSpPr>
          <p:cNvPr id="12290" name="Rectangle 3"/>
          <p:cNvSpPr>
            <a:spLocks noGrp="1"/>
          </p:cNvSpPr>
          <p:nvPr>
            <p:ph type="body" idx="1"/>
          </p:nvPr>
        </p:nvSpPr>
        <p:spPr bwMode="auto">
          <a:noFill/>
        </p:spPr>
        <p:txBody>
          <a:bodyPr wrap="square" numCol="1" anchor="t" anchorCtr="0" compatLnSpc="1"/>
          <a:lstStyle/>
          <a:p>
            <a:pPr eaLnBrk="1" hangingPunct="1"/>
            <a:endParaRPr lang="zh-CN"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p:cNvSpPr>
            <a:spLocks noGrp="1" noRot="1" noChangeAspect="1" noTextEdit="1"/>
          </p:cNvSpPr>
          <p:nvPr>
            <p:ph type="sldImg"/>
          </p:nvPr>
        </p:nvSpPr>
        <p:spPr bwMode="auto">
          <a:noFill/>
          <a:ln>
            <a:solidFill>
              <a:srgbClr val="000000"/>
            </a:solidFill>
            <a:miter lim="800000"/>
          </a:ln>
        </p:spPr>
      </p:sp>
      <p:sp>
        <p:nvSpPr>
          <p:cNvPr id="12290" name="Rectangle 3"/>
          <p:cNvSpPr>
            <a:spLocks noGrp="1"/>
          </p:cNvSpPr>
          <p:nvPr>
            <p:ph type="body" idx="1"/>
          </p:nvPr>
        </p:nvSpPr>
        <p:spPr bwMode="auto">
          <a:noFill/>
        </p:spPr>
        <p:txBody>
          <a:bodyPr wrap="square" numCol="1" anchor="t" anchorCtr="0" compatLnSpc="1"/>
          <a:lstStyle/>
          <a:p>
            <a:pPr eaLnBrk="1" hangingPunct="1"/>
            <a:endParaRPr lang="zh-CN"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p:cNvSpPr>
            <a:spLocks noGrp="1" noRot="1" noChangeAspect="1" noTextEdit="1"/>
          </p:cNvSpPr>
          <p:nvPr>
            <p:ph type="sldImg"/>
          </p:nvPr>
        </p:nvSpPr>
        <p:spPr bwMode="auto">
          <a:noFill/>
          <a:ln>
            <a:solidFill>
              <a:srgbClr val="000000"/>
            </a:solidFill>
            <a:miter lim="800000"/>
          </a:ln>
        </p:spPr>
      </p:sp>
      <p:sp>
        <p:nvSpPr>
          <p:cNvPr id="10242" name="Rectangle 3"/>
          <p:cNvSpPr>
            <a:spLocks noGrp="1"/>
          </p:cNvSpPr>
          <p:nvPr>
            <p:ph type="body" idx="1"/>
          </p:nvPr>
        </p:nvSpPr>
        <p:spPr bwMode="auto">
          <a:noFill/>
        </p:spPr>
        <p:txBody>
          <a:bodyPr wrap="square" numCol="1" anchor="t" anchorCtr="0" compatLnSpc="1"/>
          <a:lstStyle/>
          <a:p>
            <a:pPr eaLnBrk="1" hangingPunct="1"/>
            <a:endParaRPr lang="zh-CN"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p:cNvSpPr>
            <a:spLocks noGrp="1" noRot="1" noChangeAspect="1" noTextEdit="1"/>
          </p:cNvSpPr>
          <p:nvPr>
            <p:ph type="sldImg"/>
          </p:nvPr>
        </p:nvSpPr>
        <p:spPr bwMode="auto">
          <a:noFill/>
          <a:ln>
            <a:solidFill>
              <a:srgbClr val="000000"/>
            </a:solidFill>
            <a:miter lim="800000"/>
          </a:ln>
        </p:spPr>
      </p:sp>
      <p:sp>
        <p:nvSpPr>
          <p:cNvPr id="12290" name="Rectangle 3"/>
          <p:cNvSpPr>
            <a:spLocks noGrp="1"/>
          </p:cNvSpPr>
          <p:nvPr>
            <p:ph type="body" idx="1"/>
          </p:nvPr>
        </p:nvSpPr>
        <p:spPr bwMode="auto">
          <a:noFill/>
        </p:spPr>
        <p:txBody>
          <a:bodyPr wrap="square" numCol="1" anchor="t" anchorCtr="0" compatLnSpc="1"/>
          <a:lstStyle/>
          <a:p>
            <a:pPr eaLnBrk="1" hangingPunct="1"/>
            <a:endParaRPr lang="zh-CN"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2"/>
          <p:cNvSpPr>
            <a:spLocks noGrp="1" noRot="1" noChangeAspect="1" noTextEdit="1"/>
          </p:cNvSpPr>
          <p:nvPr>
            <p:ph type="sldImg"/>
          </p:nvPr>
        </p:nvSpPr>
        <p:spPr bwMode="auto">
          <a:noFill/>
          <a:ln>
            <a:solidFill>
              <a:srgbClr val="000000"/>
            </a:solidFill>
            <a:miter lim="800000"/>
          </a:ln>
        </p:spPr>
      </p:sp>
      <p:sp>
        <p:nvSpPr>
          <p:cNvPr id="6146" name="Rectangle 3"/>
          <p:cNvSpPr>
            <a:spLocks noGrp="1"/>
          </p:cNvSpPr>
          <p:nvPr>
            <p:ph type="body" idx="1"/>
          </p:nvPr>
        </p:nvSpPr>
        <p:spPr bwMode="auto">
          <a:noFill/>
        </p:spPr>
        <p:txBody>
          <a:bodyPr wrap="square" numCol="1" anchor="t" anchorCtr="0" compatLnSpc="1"/>
          <a:lstStyle/>
          <a:p>
            <a:pPr eaLnBrk="1" hangingPunct="1"/>
            <a:endParaRPr lang="zh-CN"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节标题">
    <p:bg>
      <p:bgPr>
        <a:solidFill>
          <a:schemeClr val="bg1"/>
        </a:solidFill>
        <a:effectLst/>
      </p:bgPr>
    </p:bg>
    <p:spTree>
      <p:nvGrpSpPr>
        <p:cNvPr id="1" name=""/>
        <p:cNvGrpSpPr/>
        <p:nvPr/>
      </p:nvGrpSpPr>
      <p:grpSpPr>
        <a:xfrm>
          <a:off x="0" y="0"/>
          <a:ext cx="0" cy="0"/>
          <a:chOff x="0" y="0"/>
          <a:chExt cx="0" cy="0"/>
        </a:xfrm>
      </p:grpSpPr>
      <p:pic>
        <p:nvPicPr>
          <p:cNvPr id="3" name="图片 62"/>
          <p:cNvPicPr>
            <a:picLocks noChangeAspect="1"/>
          </p:cNvPicPr>
          <p:nvPr userDrawn="1"/>
        </p:nvPicPr>
        <p:blipFill>
          <a:blip r:embed="rId2">
            <a:lum bright="6000"/>
          </a:blip>
          <a:srcRect t="86078"/>
          <a:stretch>
            <a:fillRect/>
          </a:stretch>
        </p:blipFill>
        <p:spPr bwMode="auto">
          <a:xfrm>
            <a:off x="0" y="6092825"/>
            <a:ext cx="12190413" cy="765175"/>
          </a:xfrm>
          <a:prstGeom prst="rect">
            <a:avLst/>
          </a:prstGeom>
          <a:noFill/>
          <a:ln w="9525">
            <a:noFill/>
            <a:miter lim="800000"/>
            <a:headEnd/>
            <a:tailEnd/>
          </a:ln>
        </p:spPr>
      </p:pic>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UpDiag">
          <a:fgClr>
            <a:schemeClr val="tx2">
              <a:lumMod val="20000"/>
              <a:lumOff val="80000"/>
            </a:schemeClr>
          </a:fgClr>
          <a:bgClr>
            <a:schemeClr val="bg1"/>
          </a:bgClr>
        </a:patt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ctr" rtl="0" eaLnBrk="0" fontAlgn="base" hangingPunct="0">
        <a:spcBef>
          <a:spcPct val="0"/>
        </a:spcBef>
        <a:spcAft>
          <a:spcPct val="0"/>
        </a:spcAft>
        <a:defRPr sz="4400" kern="1200">
          <a:solidFill>
            <a:schemeClr val="tx1"/>
          </a:solidFill>
          <a:latin typeface="Arial" panose="020B0604020202020204" pitchFamily="34" charset="0"/>
          <a:ea typeface="+mj-ea"/>
          <a:cs typeface="+mj-cs"/>
        </a:defRPr>
      </a:lvl1pPr>
      <a:lvl2pPr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Arial" panose="020B0604020202020204" pitchFamily="34" charset="0"/>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Arial" panose="020B06040202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ags" Target="../tags/tag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www.52725.com/Article/baidumeiwenfenlei.asp?ClassID=4"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69" name="矩形 1"/>
          <p:cNvSpPr>
            <a:spLocks noChangeArrowheads="1"/>
          </p:cNvSpPr>
          <p:nvPr/>
        </p:nvSpPr>
        <p:spPr bwMode="auto">
          <a:xfrm>
            <a:off x="1539875" y="976313"/>
            <a:ext cx="2141538" cy="741362"/>
          </a:xfrm>
          <a:prstGeom prst="rect">
            <a:avLst/>
          </a:prstGeom>
          <a:solidFill>
            <a:srgbClr val="0848AF"/>
          </a:solidFill>
          <a:ln w="25400" algn="ctr">
            <a:noFill/>
            <a:miter lim="800000"/>
          </a:ln>
        </p:spPr>
        <p:txBody>
          <a:bodyPr anchor="ctr"/>
          <a:lstStyle/>
          <a:p>
            <a:pPr algn="ctr"/>
            <a:endParaRPr lang="zh-CN" altLang="en-US">
              <a:solidFill>
                <a:srgbClr val="FFFFFF"/>
              </a:solidFill>
            </a:endParaRPr>
          </a:p>
        </p:txBody>
      </p:sp>
      <p:pic>
        <p:nvPicPr>
          <p:cNvPr id="6169" name="Picture 23" descr="111"/>
          <p:cNvPicPr>
            <a:picLocks noChangeAspect="1" noChangeArrowheads="1"/>
          </p:cNvPicPr>
          <p:nvPr/>
        </p:nvPicPr>
        <p:blipFill>
          <a:blip r:embed="rId3"/>
          <a:srcRect/>
          <a:stretch>
            <a:fillRect/>
          </a:stretch>
        </p:blipFill>
        <p:spPr bwMode="auto">
          <a:xfrm>
            <a:off x="0" y="1809750"/>
            <a:ext cx="6921500" cy="4859338"/>
          </a:xfrm>
          <a:prstGeom prst="rect">
            <a:avLst/>
          </a:prstGeom>
          <a:noFill/>
          <a:ln w="9525">
            <a:noFill/>
            <a:miter lim="800000"/>
            <a:headEnd/>
            <a:tailEnd/>
          </a:ln>
        </p:spPr>
      </p:pic>
      <p:sp>
        <p:nvSpPr>
          <p:cNvPr id="7171" name="矩形 1"/>
          <p:cNvSpPr>
            <a:spLocks noChangeArrowheads="1"/>
          </p:cNvSpPr>
          <p:nvPr/>
        </p:nvSpPr>
        <p:spPr bwMode="auto">
          <a:xfrm>
            <a:off x="6527799" y="944222"/>
            <a:ext cx="5178425" cy="5026025"/>
          </a:xfrm>
          <a:prstGeom prst="rect">
            <a:avLst/>
          </a:prstGeom>
          <a:solidFill>
            <a:srgbClr val="0848AF"/>
          </a:solidFill>
          <a:ln w="25400" algn="ctr">
            <a:solidFill>
              <a:schemeClr val="bg1"/>
            </a:solidFill>
            <a:miter lim="800000"/>
          </a:ln>
        </p:spPr>
        <p:txBody>
          <a:bodyPr anchor="ctr"/>
          <a:lstStyle/>
          <a:p>
            <a:pPr algn="ctr"/>
            <a:endParaRPr lang="zh-CN" altLang="en-US">
              <a:solidFill>
                <a:srgbClr val="FFFFFF"/>
              </a:solidFill>
            </a:endParaRPr>
          </a:p>
        </p:txBody>
      </p:sp>
      <p:sp>
        <p:nvSpPr>
          <p:cNvPr id="16397" name="文本框 7"/>
          <p:cNvSpPr txBox="1">
            <a:spLocks noChangeArrowheads="1"/>
          </p:cNvSpPr>
          <p:nvPr/>
        </p:nvSpPr>
        <p:spPr bwMode="auto">
          <a:xfrm>
            <a:off x="1391920" y="993140"/>
            <a:ext cx="2289810" cy="706755"/>
          </a:xfrm>
          <a:prstGeom prst="rect">
            <a:avLst/>
          </a:prstGeom>
          <a:noFill/>
          <a:ln w="9525">
            <a:noFill/>
            <a:miter lim="800000"/>
          </a:ln>
        </p:spPr>
        <p:txBody>
          <a:bodyPr wrap="square">
            <a:spAutoFit/>
          </a:bodyPr>
          <a:lstStyle/>
          <a:p>
            <a:pPr algn="just"/>
            <a:r>
              <a:rPr lang="en-US" altLang="zh-CN" sz="4000" dirty="0" smtClean="0">
                <a:solidFill>
                  <a:schemeClr val="bg1"/>
                </a:solidFill>
                <a:latin typeface="方正正大黑简体" pitchFamily="2" charset="-122"/>
                <a:ea typeface="方正正大黑简体" pitchFamily="2" charset="-122"/>
              </a:rPr>
              <a:t> </a:t>
            </a:r>
            <a:r>
              <a:rPr lang="zh-CN" altLang="en-US" sz="2800" dirty="0" smtClean="0">
                <a:solidFill>
                  <a:schemeClr val="bg1"/>
                </a:solidFill>
                <a:latin typeface="方正正大黑简体" pitchFamily="2" charset="-122"/>
                <a:ea typeface="方正正大黑简体" pitchFamily="2" charset="-122"/>
              </a:rPr>
              <a:t>知识点位置</a:t>
            </a:r>
          </a:p>
        </p:txBody>
      </p:sp>
      <p:sp>
        <p:nvSpPr>
          <p:cNvPr id="16398" name="Rectangle 31"/>
          <p:cNvSpPr>
            <a:spLocks noChangeArrowheads="1"/>
          </p:cNvSpPr>
          <p:nvPr/>
        </p:nvSpPr>
        <p:spPr bwMode="auto">
          <a:xfrm>
            <a:off x="6958294" y="1703288"/>
            <a:ext cx="3475631" cy="553998"/>
          </a:xfrm>
          <a:prstGeom prst="rect">
            <a:avLst/>
          </a:prstGeom>
          <a:noFill/>
          <a:ln w="9525">
            <a:noFill/>
            <a:miter lim="800000"/>
          </a:ln>
        </p:spPr>
        <p:txBody>
          <a:bodyPr wrap="none">
            <a:spAutoFit/>
          </a:bodyPr>
          <a:lstStyle/>
          <a:p>
            <a:r>
              <a:rPr lang="zh-CN" altLang="en-US" sz="3000" dirty="0" smtClean="0">
                <a:solidFill>
                  <a:schemeClr val="bg1"/>
                </a:solidFill>
                <a:ea typeface="方正兰亭大黑_GBK" pitchFamily="2" charset="-122"/>
              </a:rPr>
              <a:t>任务</a:t>
            </a:r>
            <a:r>
              <a:rPr lang="en-US" altLang="zh-CN" sz="3000" dirty="0" smtClean="0">
                <a:solidFill>
                  <a:schemeClr val="bg1"/>
                </a:solidFill>
                <a:ea typeface="方正兰亭大黑_GBK" pitchFamily="2" charset="-122"/>
              </a:rPr>
              <a:t>1</a:t>
            </a:r>
            <a:r>
              <a:rPr lang="zh-CN" altLang="en-US" sz="3000" dirty="0" smtClean="0">
                <a:solidFill>
                  <a:schemeClr val="bg1"/>
                </a:solidFill>
                <a:ea typeface="方正兰亭大黑_GBK" pitchFamily="2" charset="-122"/>
              </a:rPr>
              <a:t>树立领导理念</a:t>
            </a:r>
          </a:p>
        </p:txBody>
      </p:sp>
      <p:sp>
        <p:nvSpPr>
          <p:cNvPr id="68625" name="Rectangle 201"/>
          <p:cNvSpPr>
            <a:spLocks noChangeArrowheads="1"/>
          </p:cNvSpPr>
          <p:nvPr/>
        </p:nvSpPr>
        <p:spPr bwMode="auto">
          <a:xfrm>
            <a:off x="6948488" y="2486025"/>
            <a:ext cx="3044825" cy="74613"/>
          </a:xfrm>
          <a:prstGeom prst="rect">
            <a:avLst/>
          </a:prstGeom>
          <a:solidFill>
            <a:schemeClr val="bg1"/>
          </a:solidFill>
          <a:ln w="12700" algn="ctr">
            <a:noFill/>
            <a:miter lim="800000"/>
          </a:ln>
        </p:spPr>
        <p:txBody>
          <a:bodyPr anchor="ctr"/>
          <a:lstStyle/>
          <a:p>
            <a:pPr algn="ctr"/>
            <a:endParaRPr lang="id-ID" altLang="zh-CN">
              <a:solidFill>
                <a:schemeClr val="bg1"/>
              </a:solidFill>
            </a:endParaRPr>
          </a:p>
        </p:txBody>
      </p:sp>
      <p:sp>
        <p:nvSpPr>
          <p:cNvPr id="68626" name="Rectangle 203"/>
          <p:cNvSpPr>
            <a:spLocks noChangeArrowheads="1"/>
          </p:cNvSpPr>
          <p:nvPr/>
        </p:nvSpPr>
        <p:spPr bwMode="auto">
          <a:xfrm>
            <a:off x="7405688" y="2486025"/>
            <a:ext cx="3051175" cy="74613"/>
          </a:xfrm>
          <a:prstGeom prst="rect">
            <a:avLst/>
          </a:prstGeom>
          <a:solidFill>
            <a:schemeClr val="bg1"/>
          </a:solidFill>
          <a:ln w="12700" algn="ctr">
            <a:noFill/>
            <a:miter lim="800000"/>
          </a:ln>
        </p:spPr>
        <p:txBody>
          <a:bodyPr anchor="ctr"/>
          <a:lstStyle/>
          <a:p>
            <a:pPr algn="ctr"/>
            <a:endParaRPr lang="id-ID" altLang="zh-CN">
              <a:solidFill>
                <a:schemeClr val="bg1"/>
              </a:solidFill>
            </a:endParaRPr>
          </a:p>
        </p:txBody>
      </p:sp>
      <p:sp>
        <p:nvSpPr>
          <p:cNvPr id="68627" name="Rectangle 12"/>
          <p:cNvSpPr>
            <a:spLocks noChangeArrowheads="1"/>
          </p:cNvSpPr>
          <p:nvPr/>
        </p:nvSpPr>
        <p:spPr bwMode="auto">
          <a:xfrm>
            <a:off x="7862888" y="2486025"/>
            <a:ext cx="3436937" cy="74613"/>
          </a:xfrm>
          <a:prstGeom prst="rect">
            <a:avLst/>
          </a:prstGeom>
          <a:solidFill>
            <a:schemeClr val="bg1"/>
          </a:solidFill>
          <a:ln w="12700" algn="ctr">
            <a:noFill/>
            <a:miter lim="800000"/>
          </a:ln>
        </p:spPr>
        <p:txBody>
          <a:bodyPr anchor="ctr"/>
          <a:lstStyle/>
          <a:p>
            <a:pPr algn="ctr"/>
            <a:endParaRPr lang="id-ID" altLang="zh-CN">
              <a:solidFill>
                <a:schemeClr val="bg1"/>
              </a:solidFill>
            </a:endParaRPr>
          </a:p>
        </p:txBody>
      </p:sp>
      <p:sp>
        <p:nvSpPr>
          <p:cNvPr id="7180" name="燕尾形 9"/>
          <p:cNvSpPr>
            <a:spLocks noChangeArrowheads="1"/>
          </p:cNvSpPr>
          <p:nvPr/>
        </p:nvSpPr>
        <p:spPr bwMode="auto">
          <a:xfrm>
            <a:off x="623888" y="996950"/>
            <a:ext cx="474662" cy="714375"/>
          </a:xfrm>
          <a:prstGeom prst="chevron">
            <a:avLst>
              <a:gd name="adj" fmla="val 50000"/>
            </a:avLst>
          </a:prstGeom>
          <a:solidFill>
            <a:srgbClr val="0848AF"/>
          </a:solidFill>
          <a:ln w="3175"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7181" name="燕尾形 9"/>
          <p:cNvSpPr>
            <a:spLocks noChangeArrowheads="1"/>
          </p:cNvSpPr>
          <p:nvPr/>
        </p:nvSpPr>
        <p:spPr bwMode="auto">
          <a:xfrm>
            <a:off x="1017588" y="996950"/>
            <a:ext cx="474662" cy="714375"/>
          </a:xfrm>
          <a:prstGeom prst="chevron">
            <a:avLst>
              <a:gd name="adj" fmla="val 50000"/>
            </a:avLst>
          </a:prstGeom>
          <a:solidFill>
            <a:srgbClr val="0848AF"/>
          </a:solidFill>
          <a:ln w="3175"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7182" name="燕尾形 9"/>
          <p:cNvSpPr>
            <a:spLocks noChangeArrowheads="1"/>
          </p:cNvSpPr>
          <p:nvPr/>
        </p:nvSpPr>
        <p:spPr bwMode="auto">
          <a:xfrm rot="10800000">
            <a:off x="3754438" y="996950"/>
            <a:ext cx="474662" cy="714375"/>
          </a:xfrm>
          <a:prstGeom prst="chevron">
            <a:avLst>
              <a:gd name="adj" fmla="val 50000"/>
            </a:avLst>
          </a:prstGeom>
          <a:solidFill>
            <a:srgbClr val="0848AF"/>
          </a:solidFill>
          <a:ln w="3175" algn="ctr">
            <a:noFill/>
            <a:miter lim="800000"/>
          </a:ln>
        </p:spPr>
        <p:txBody>
          <a:bodyPr rot="10800000" anchor="ctr"/>
          <a:lstStyle/>
          <a:p>
            <a:pPr algn="ctr"/>
            <a:endParaRPr lang="zh-CN" altLang="en-US">
              <a:solidFill>
                <a:srgbClr val="FFFFFF"/>
              </a:solidFill>
              <a:latin typeface="Calibri" panose="020F0502020204030204" pitchFamily="34" charset="0"/>
            </a:endParaRPr>
          </a:p>
        </p:txBody>
      </p:sp>
      <p:sp>
        <p:nvSpPr>
          <p:cNvPr id="7183" name="燕尾形 9"/>
          <p:cNvSpPr>
            <a:spLocks noChangeArrowheads="1"/>
          </p:cNvSpPr>
          <p:nvPr/>
        </p:nvSpPr>
        <p:spPr bwMode="auto">
          <a:xfrm rot="10800000">
            <a:off x="4114800" y="996950"/>
            <a:ext cx="474663" cy="714375"/>
          </a:xfrm>
          <a:prstGeom prst="chevron">
            <a:avLst>
              <a:gd name="adj" fmla="val 50000"/>
            </a:avLst>
          </a:prstGeom>
          <a:solidFill>
            <a:srgbClr val="0848AF"/>
          </a:solidFill>
          <a:ln w="3175" algn="ctr">
            <a:noFill/>
            <a:miter lim="800000"/>
          </a:ln>
        </p:spPr>
        <p:txBody>
          <a:bodyPr rot="10800000" anchor="ctr"/>
          <a:lstStyle/>
          <a:p>
            <a:pPr algn="ctr"/>
            <a:endParaRPr lang="zh-CN" altLang="en-US">
              <a:solidFill>
                <a:srgbClr val="FFFFFF"/>
              </a:solidFill>
              <a:latin typeface="Calibri" panose="020F0502020204030204" pitchFamily="34" charset="0"/>
            </a:endParaRPr>
          </a:p>
        </p:txBody>
      </p:sp>
      <p:sp>
        <p:nvSpPr>
          <p:cNvPr id="25622" name="椭圆 80"/>
          <p:cNvSpPr>
            <a:spLocks noChangeArrowheads="1"/>
          </p:cNvSpPr>
          <p:nvPr/>
        </p:nvSpPr>
        <p:spPr bwMode="auto">
          <a:xfrm>
            <a:off x="1726565" y="2485708"/>
            <a:ext cx="3160713" cy="3160712"/>
          </a:xfrm>
          <a:prstGeom prst="ellipse">
            <a:avLst/>
          </a:prstGeom>
          <a:solidFill>
            <a:srgbClr val="0848AF"/>
          </a:solidFill>
          <a:ln w="12700" algn="ctr">
            <a:solidFill>
              <a:schemeClr val="bg1"/>
            </a:solidFill>
            <a:miter lim="800000"/>
          </a:ln>
        </p:spPr>
        <p:txBody>
          <a:bodyPr anchor="ctr"/>
          <a:lstStyle/>
          <a:p>
            <a:pPr algn="ctr" defTabSz="912495"/>
            <a:r>
              <a:rPr lang="zh-CN" altLang="en-US" sz="4000" dirty="0" smtClean="0">
                <a:solidFill>
                  <a:srgbClr val="FFFFFF"/>
                </a:solidFill>
                <a:latin typeface="微软雅黑" panose="020B0503020204020204" pitchFamily="34" charset="-122"/>
                <a:ea typeface="微软雅黑" panose="020B0503020204020204" pitchFamily="34" charset="-122"/>
              </a:rPr>
              <a:t>模块五</a:t>
            </a:r>
            <a:endParaRPr lang="en-US" altLang="zh-CN" sz="4000" dirty="0" smtClean="0">
              <a:solidFill>
                <a:srgbClr val="FFFFFF"/>
              </a:solidFill>
              <a:latin typeface="微软雅黑" panose="020B0503020204020204" pitchFamily="34" charset="-122"/>
              <a:ea typeface="微软雅黑" panose="020B0503020204020204" pitchFamily="34" charset="-122"/>
            </a:endParaRPr>
          </a:p>
          <a:p>
            <a:pPr algn="ctr" defTabSz="912495"/>
            <a:r>
              <a:rPr lang="zh-CN" altLang="en-US" sz="4000" dirty="0" smtClean="0">
                <a:solidFill>
                  <a:srgbClr val="FFFFFF"/>
                </a:solidFill>
                <a:latin typeface="微软雅黑" panose="020B0503020204020204" pitchFamily="34" charset="-122"/>
                <a:ea typeface="微软雅黑" panose="020B0503020204020204" pitchFamily="34" charset="-122"/>
              </a:rPr>
              <a:t>领导艺术</a:t>
            </a:r>
            <a:endParaRPr lang="zh-CN" altLang="en-US" sz="4000" dirty="0">
              <a:solidFill>
                <a:srgbClr val="FFFFFF"/>
              </a:solidFill>
              <a:latin typeface="微软雅黑" panose="020B0503020204020204" pitchFamily="34" charset="-122"/>
              <a:ea typeface="微软雅黑" panose="020B0503020204020204" pitchFamily="34" charset="-122"/>
            </a:endParaRPr>
          </a:p>
        </p:txBody>
      </p:sp>
      <p:sp>
        <p:nvSpPr>
          <p:cNvPr id="29732" name="六边形 6"/>
          <p:cNvSpPr>
            <a:spLocks noChangeArrowheads="1"/>
          </p:cNvSpPr>
          <p:nvPr/>
        </p:nvSpPr>
        <p:spPr bwMode="auto">
          <a:xfrm>
            <a:off x="8173720" y="2974340"/>
            <a:ext cx="2283460" cy="1591945"/>
          </a:xfrm>
          <a:prstGeom prst="hexagon">
            <a:avLst>
              <a:gd name="adj" fmla="val 24998"/>
              <a:gd name="vf" fmla="val 115470"/>
            </a:avLst>
          </a:prstGeom>
          <a:solidFill>
            <a:schemeClr val="bg1"/>
          </a:solidFill>
          <a:ln w="25400" algn="ctr">
            <a:noFill/>
            <a:miter lim="800000"/>
          </a:ln>
        </p:spPr>
        <p:txBody>
          <a:bodyPr anchor="ctr"/>
          <a:lstStyle/>
          <a:p>
            <a:pPr algn="ctr" defTabSz="912495"/>
            <a:r>
              <a:rPr lang="zh-CN" altLang="en-US" sz="3200" b="1" dirty="0" smtClean="0">
                <a:solidFill>
                  <a:schemeClr val="tx1"/>
                </a:solidFill>
                <a:ea typeface="微软雅黑" panose="020B0503020204020204" pitchFamily="34" charset="-122"/>
              </a:rPr>
              <a:t>领导的影响力</a:t>
            </a:r>
            <a:endParaRPr lang="zh-CN" altLang="en-US" sz="3200" b="1" dirty="0">
              <a:solidFill>
                <a:schemeClr val="tx1"/>
              </a:solidFill>
              <a:ea typeface="微软雅黑" panose="020B0503020204020204" pitchFamily="34" charset="-122"/>
            </a:endParaRPr>
          </a:p>
        </p:txBody>
      </p:sp>
    </p:spTree>
  </p:cSld>
  <p:clrMapOvr>
    <a:masterClrMapping/>
  </p:clrMapOvr>
  <p:transition advTm="6177">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7169"/>
                                        </p:tgtEl>
                                        <p:attrNameLst>
                                          <p:attrName>style.visibility</p:attrName>
                                        </p:attrNameLst>
                                      </p:cBhvr>
                                      <p:to>
                                        <p:strVal val="visible"/>
                                      </p:to>
                                    </p:set>
                                    <p:animEffect transition="in" filter="slide(fromLeft)">
                                      <p:cBhvr>
                                        <p:cTn id="7" dur="500"/>
                                        <p:tgtEl>
                                          <p:spTgt spid="7169"/>
                                        </p:tgtEl>
                                      </p:cBhvr>
                                    </p:animEffect>
                                  </p:childTnLst>
                                </p:cTn>
                              </p:par>
                            </p:childTnLst>
                          </p:cTn>
                        </p:par>
                        <p:par>
                          <p:cTn id="8" fill="hold">
                            <p:stCondLst>
                              <p:cond delay="500"/>
                            </p:stCondLst>
                            <p:childTnLst>
                              <p:par>
                                <p:cTn id="9" presetID="12" presetClass="entr" presetSubtype="2" fill="hold" grpId="0" nodeType="afterEffect">
                                  <p:stCondLst>
                                    <p:cond delay="0"/>
                                  </p:stCondLst>
                                  <p:childTnLst>
                                    <p:set>
                                      <p:cBhvr>
                                        <p:cTn id="10" dur="1" fill="hold">
                                          <p:stCondLst>
                                            <p:cond delay="0"/>
                                          </p:stCondLst>
                                        </p:cTn>
                                        <p:tgtEl>
                                          <p:spTgt spid="7182"/>
                                        </p:tgtEl>
                                        <p:attrNameLst>
                                          <p:attrName>style.visibility</p:attrName>
                                        </p:attrNameLst>
                                      </p:cBhvr>
                                      <p:to>
                                        <p:strVal val="visible"/>
                                      </p:to>
                                    </p:set>
                                    <p:animEffect transition="in" filter="slide(fromRight)">
                                      <p:cBhvr>
                                        <p:cTn id="11" dur="500"/>
                                        <p:tgtEl>
                                          <p:spTgt spid="7182"/>
                                        </p:tgtEl>
                                      </p:cBhvr>
                                    </p:animEffect>
                                  </p:childTnLst>
                                </p:cTn>
                              </p:par>
                              <p:par>
                                <p:cTn id="12" presetID="12" presetClass="entr" presetSubtype="2" fill="hold" grpId="0" nodeType="withEffect">
                                  <p:stCondLst>
                                    <p:cond delay="0"/>
                                  </p:stCondLst>
                                  <p:childTnLst>
                                    <p:set>
                                      <p:cBhvr>
                                        <p:cTn id="13" dur="1" fill="hold">
                                          <p:stCondLst>
                                            <p:cond delay="0"/>
                                          </p:stCondLst>
                                        </p:cTn>
                                        <p:tgtEl>
                                          <p:spTgt spid="7183"/>
                                        </p:tgtEl>
                                        <p:attrNameLst>
                                          <p:attrName>style.visibility</p:attrName>
                                        </p:attrNameLst>
                                      </p:cBhvr>
                                      <p:to>
                                        <p:strVal val="visible"/>
                                      </p:to>
                                    </p:set>
                                    <p:animEffect transition="in" filter="slide(fromRight)">
                                      <p:cBhvr>
                                        <p:cTn id="14" dur="500"/>
                                        <p:tgtEl>
                                          <p:spTgt spid="7183"/>
                                        </p:tgtEl>
                                      </p:cBhvr>
                                    </p:animEffect>
                                  </p:childTnLst>
                                </p:cTn>
                              </p:par>
                              <p:par>
                                <p:cTn id="15" presetID="12" presetClass="entr" presetSubtype="8" fill="hold" grpId="0" nodeType="withEffect">
                                  <p:stCondLst>
                                    <p:cond delay="0"/>
                                  </p:stCondLst>
                                  <p:childTnLst>
                                    <p:set>
                                      <p:cBhvr>
                                        <p:cTn id="16" dur="1" fill="hold">
                                          <p:stCondLst>
                                            <p:cond delay="0"/>
                                          </p:stCondLst>
                                        </p:cTn>
                                        <p:tgtEl>
                                          <p:spTgt spid="7180"/>
                                        </p:tgtEl>
                                        <p:attrNameLst>
                                          <p:attrName>style.visibility</p:attrName>
                                        </p:attrNameLst>
                                      </p:cBhvr>
                                      <p:to>
                                        <p:strVal val="visible"/>
                                      </p:to>
                                    </p:set>
                                    <p:animEffect transition="in" filter="slide(fromLeft)">
                                      <p:cBhvr>
                                        <p:cTn id="17" dur="500"/>
                                        <p:tgtEl>
                                          <p:spTgt spid="7180"/>
                                        </p:tgtEl>
                                      </p:cBhvr>
                                    </p:animEffect>
                                  </p:childTnLst>
                                </p:cTn>
                              </p:par>
                              <p:par>
                                <p:cTn id="18" presetID="12" presetClass="entr" presetSubtype="8" fill="hold" grpId="0" nodeType="withEffect">
                                  <p:stCondLst>
                                    <p:cond delay="0"/>
                                  </p:stCondLst>
                                  <p:childTnLst>
                                    <p:set>
                                      <p:cBhvr>
                                        <p:cTn id="19" dur="1" fill="hold">
                                          <p:stCondLst>
                                            <p:cond delay="0"/>
                                          </p:stCondLst>
                                        </p:cTn>
                                        <p:tgtEl>
                                          <p:spTgt spid="7181"/>
                                        </p:tgtEl>
                                        <p:attrNameLst>
                                          <p:attrName>style.visibility</p:attrName>
                                        </p:attrNameLst>
                                      </p:cBhvr>
                                      <p:to>
                                        <p:strVal val="visible"/>
                                      </p:to>
                                    </p:set>
                                    <p:animEffect transition="in" filter="slide(fromLeft)">
                                      <p:cBhvr>
                                        <p:cTn id="20" dur="500"/>
                                        <p:tgtEl>
                                          <p:spTgt spid="7181"/>
                                        </p:tgtEl>
                                      </p:cBhvr>
                                    </p:animEffect>
                                  </p:childTnLst>
                                </p:cTn>
                              </p:par>
                              <p:par>
                                <p:cTn id="21" presetID="2" presetClass="entr" presetSubtype="1" fill="hold" grpId="0" nodeType="withEffect">
                                  <p:stCondLst>
                                    <p:cond delay="0"/>
                                  </p:stCondLst>
                                  <p:childTnLst>
                                    <p:set>
                                      <p:cBhvr>
                                        <p:cTn id="22" dur="1" fill="hold">
                                          <p:stCondLst>
                                            <p:cond delay="0"/>
                                          </p:stCondLst>
                                        </p:cTn>
                                        <p:tgtEl>
                                          <p:spTgt spid="16397"/>
                                        </p:tgtEl>
                                        <p:attrNameLst>
                                          <p:attrName>style.visibility</p:attrName>
                                        </p:attrNameLst>
                                      </p:cBhvr>
                                      <p:to>
                                        <p:strVal val="visible"/>
                                      </p:to>
                                    </p:set>
                                    <p:anim calcmode="lin" valueType="num">
                                      <p:cBhvr additive="base">
                                        <p:cTn id="23" dur="500" fill="hold"/>
                                        <p:tgtEl>
                                          <p:spTgt spid="16397"/>
                                        </p:tgtEl>
                                        <p:attrNameLst>
                                          <p:attrName>ppt_x</p:attrName>
                                        </p:attrNameLst>
                                      </p:cBhvr>
                                      <p:tavLst>
                                        <p:tav tm="0">
                                          <p:val>
                                            <p:strVal val="#ppt_x"/>
                                          </p:val>
                                        </p:tav>
                                        <p:tav tm="100000">
                                          <p:val>
                                            <p:strVal val="#ppt_x"/>
                                          </p:val>
                                        </p:tav>
                                      </p:tavLst>
                                    </p:anim>
                                    <p:anim calcmode="lin" valueType="num">
                                      <p:cBhvr additive="base">
                                        <p:cTn id="24" dur="500" fill="hold"/>
                                        <p:tgtEl>
                                          <p:spTgt spid="16397"/>
                                        </p:tgtEl>
                                        <p:attrNameLst>
                                          <p:attrName>ppt_y</p:attrName>
                                        </p:attrNameLst>
                                      </p:cBhvr>
                                      <p:tavLst>
                                        <p:tav tm="0">
                                          <p:val>
                                            <p:strVal val="0-#ppt_h/2"/>
                                          </p:val>
                                        </p:tav>
                                        <p:tav tm="100000">
                                          <p:val>
                                            <p:strVal val="#ppt_y"/>
                                          </p:val>
                                        </p:tav>
                                      </p:tavLst>
                                    </p:anim>
                                  </p:childTnLst>
                                </p:cTn>
                              </p:par>
                            </p:childTnLst>
                          </p:cTn>
                        </p:par>
                        <p:par>
                          <p:cTn id="25" fill="hold">
                            <p:stCondLst>
                              <p:cond delay="1000"/>
                            </p:stCondLst>
                            <p:childTnLst>
                              <p:par>
                                <p:cTn id="26" presetID="12" presetClass="entr" presetSubtype="2" fill="hold" grpId="0" nodeType="afterEffect">
                                  <p:stCondLst>
                                    <p:cond delay="0"/>
                                  </p:stCondLst>
                                  <p:childTnLst>
                                    <p:set>
                                      <p:cBhvr>
                                        <p:cTn id="27" dur="1" fill="hold">
                                          <p:stCondLst>
                                            <p:cond delay="0"/>
                                          </p:stCondLst>
                                        </p:cTn>
                                        <p:tgtEl>
                                          <p:spTgt spid="7171"/>
                                        </p:tgtEl>
                                        <p:attrNameLst>
                                          <p:attrName>style.visibility</p:attrName>
                                        </p:attrNameLst>
                                      </p:cBhvr>
                                      <p:to>
                                        <p:strVal val="visible"/>
                                      </p:to>
                                    </p:set>
                                    <p:animEffect transition="in" filter="slide(fromRight)">
                                      <p:cBhvr>
                                        <p:cTn id="28" dur="500"/>
                                        <p:tgtEl>
                                          <p:spTgt spid="7171"/>
                                        </p:tgtEl>
                                      </p:cBhvr>
                                    </p:animEffect>
                                  </p:childTnLst>
                                </p:cTn>
                              </p:par>
                            </p:childTnLst>
                          </p:cTn>
                        </p:par>
                        <p:par>
                          <p:cTn id="29" fill="hold">
                            <p:stCondLst>
                              <p:cond delay="1500"/>
                            </p:stCondLst>
                            <p:childTnLst>
                              <p:par>
                                <p:cTn id="30" presetID="16" presetClass="entr" presetSubtype="26" fill="hold" grpId="0" nodeType="afterEffect">
                                  <p:stCondLst>
                                    <p:cond delay="0"/>
                                  </p:stCondLst>
                                  <p:childTnLst>
                                    <p:set>
                                      <p:cBhvr>
                                        <p:cTn id="31" dur="1" fill="hold">
                                          <p:stCondLst>
                                            <p:cond delay="0"/>
                                          </p:stCondLst>
                                        </p:cTn>
                                        <p:tgtEl>
                                          <p:spTgt spid="25622"/>
                                        </p:tgtEl>
                                        <p:attrNameLst>
                                          <p:attrName>style.visibility</p:attrName>
                                        </p:attrNameLst>
                                      </p:cBhvr>
                                      <p:to>
                                        <p:strVal val="visible"/>
                                      </p:to>
                                    </p:set>
                                    <p:animEffect transition="in" filter="barn(inHorizontal)">
                                      <p:cBhvr>
                                        <p:cTn id="32" dur="500"/>
                                        <p:tgtEl>
                                          <p:spTgt spid="25622"/>
                                        </p:tgtEl>
                                      </p:cBhvr>
                                    </p:animEffect>
                                  </p:childTnLst>
                                </p:cTn>
                              </p:par>
                            </p:childTnLst>
                          </p:cTn>
                        </p:par>
                        <p:par>
                          <p:cTn id="33" fill="hold">
                            <p:stCondLst>
                              <p:cond delay="2000"/>
                            </p:stCondLst>
                            <p:childTnLst>
                              <p:par>
                                <p:cTn id="34" presetID="12" presetClass="entr" presetSubtype="8" fill="hold" nodeType="afterEffect">
                                  <p:stCondLst>
                                    <p:cond delay="0"/>
                                  </p:stCondLst>
                                  <p:childTnLst>
                                    <p:set>
                                      <p:cBhvr>
                                        <p:cTn id="35" dur="1" fill="hold">
                                          <p:stCondLst>
                                            <p:cond delay="0"/>
                                          </p:stCondLst>
                                        </p:cTn>
                                        <p:tgtEl>
                                          <p:spTgt spid="6169"/>
                                        </p:tgtEl>
                                        <p:attrNameLst>
                                          <p:attrName>style.visibility</p:attrName>
                                        </p:attrNameLst>
                                      </p:cBhvr>
                                      <p:to>
                                        <p:strVal val="visible"/>
                                      </p:to>
                                    </p:set>
                                    <p:animEffect transition="in" filter="slide(fromLeft)">
                                      <p:cBhvr>
                                        <p:cTn id="36" dur="500"/>
                                        <p:tgtEl>
                                          <p:spTgt spid="6169"/>
                                        </p:tgtEl>
                                      </p:cBhvr>
                                    </p:animEffect>
                                  </p:childTnLst>
                                </p:cTn>
                              </p:par>
                            </p:childTnLst>
                          </p:cTn>
                        </p:par>
                        <p:par>
                          <p:cTn id="37" fill="hold">
                            <p:stCondLst>
                              <p:cond delay="2500"/>
                            </p:stCondLst>
                            <p:childTnLst>
                              <p:par>
                                <p:cTn id="38" presetID="41" presetClass="entr" presetSubtype="0" fill="hold" grpId="0" nodeType="afterEffect">
                                  <p:stCondLst>
                                    <p:cond delay="0"/>
                                  </p:stCondLst>
                                  <p:iterate type="lt">
                                    <p:tmPct val="10000"/>
                                  </p:iterate>
                                  <p:childTnLst>
                                    <p:set>
                                      <p:cBhvr>
                                        <p:cTn id="39" dur="1" fill="hold">
                                          <p:stCondLst>
                                            <p:cond delay="0"/>
                                          </p:stCondLst>
                                        </p:cTn>
                                        <p:tgtEl>
                                          <p:spTgt spid="16398"/>
                                        </p:tgtEl>
                                        <p:attrNameLst>
                                          <p:attrName>style.visibility</p:attrName>
                                        </p:attrNameLst>
                                      </p:cBhvr>
                                      <p:to>
                                        <p:strVal val="visible"/>
                                      </p:to>
                                    </p:set>
                                    <p:anim calcmode="lin" valueType="num">
                                      <p:cBhvr>
                                        <p:cTn id="40" dur="500" fill="hold"/>
                                        <p:tgtEl>
                                          <p:spTgt spid="16398"/>
                                        </p:tgtEl>
                                        <p:attrNameLst>
                                          <p:attrName>ppt_x</p:attrName>
                                        </p:attrNameLst>
                                      </p:cBhvr>
                                      <p:tavLst>
                                        <p:tav tm="0">
                                          <p:val>
                                            <p:strVal val="#ppt_x"/>
                                          </p:val>
                                        </p:tav>
                                        <p:tav tm="50000">
                                          <p:val>
                                            <p:strVal val="#ppt_x+.1"/>
                                          </p:val>
                                        </p:tav>
                                        <p:tav tm="100000">
                                          <p:val>
                                            <p:strVal val="#ppt_x"/>
                                          </p:val>
                                        </p:tav>
                                      </p:tavLst>
                                    </p:anim>
                                    <p:anim calcmode="lin" valueType="num">
                                      <p:cBhvr>
                                        <p:cTn id="41" dur="500" fill="hold"/>
                                        <p:tgtEl>
                                          <p:spTgt spid="16398"/>
                                        </p:tgtEl>
                                        <p:attrNameLst>
                                          <p:attrName>ppt_y</p:attrName>
                                        </p:attrNameLst>
                                      </p:cBhvr>
                                      <p:tavLst>
                                        <p:tav tm="0">
                                          <p:val>
                                            <p:strVal val="#ppt_y"/>
                                          </p:val>
                                        </p:tav>
                                        <p:tav tm="100000">
                                          <p:val>
                                            <p:strVal val="#ppt_y"/>
                                          </p:val>
                                        </p:tav>
                                      </p:tavLst>
                                    </p:anim>
                                    <p:anim calcmode="lin" valueType="num">
                                      <p:cBhvr>
                                        <p:cTn id="42" dur="500" fill="hold"/>
                                        <p:tgtEl>
                                          <p:spTgt spid="16398"/>
                                        </p:tgtEl>
                                        <p:attrNameLst>
                                          <p:attrName>ppt_h</p:attrName>
                                        </p:attrNameLst>
                                      </p:cBhvr>
                                      <p:tavLst>
                                        <p:tav tm="0">
                                          <p:val>
                                            <p:strVal val="#ppt_h/10"/>
                                          </p:val>
                                        </p:tav>
                                        <p:tav tm="50000">
                                          <p:val>
                                            <p:strVal val="#ppt_h+.01"/>
                                          </p:val>
                                        </p:tav>
                                        <p:tav tm="100000">
                                          <p:val>
                                            <p:strVal val="#ppt_h"/>
                                          </p:val>
                                        </p:tav>
                                      </p:tavLst>
                                    </p:anim>
                                    <p:anim calcmode="lin" valueType="num">
                                      <p:cBhvr>
                                        <p:cTn id="43" dur="500" fill="hold"/>
                                        <p:tgtEl>
                                          <p:spTgt spid="16398"/>
                                        </p:tgtEl>
                                        <p:attrNameLst>
                                          <p:attrName>ppt_w</p:attrName>
                                        </p:attrNameLst>
                                      </p:cBhvr>
                                      <p:tavLst>
                                        <p:tav tm="0">
                                          <p:val>
                                            <p:strVal val="#ppt_w/10"/>
                                          </p:val>
                                        </p:tav>
                                        <p:tav tm="50000">
                                          <p:val>
                                            <p:strVal val="#ppt_w+.01"/>
                                          </p:val>
                                        </p:tav>
                                        <p:tav tm="100000">
                                          <p:val>
                                            <p:strVal val="#ppt_w"/>
                                          </p:val>
                                        </p:tav>
                                      </p:tavLst>
                                    </p:anim>
                                    <p:animEffect transition="in" filter="fade">
                                      <p:cBhvr>
                                        <p:cTn id="44" dur="500" tmFilter="0,0; .5, 1; 1, 1"/>
                                        <p:tgtEl>
                                          <p:spTgt spid="16398"/>
                                        </p:tgtEl>
                                      </p:cBhvr>
                                    </p:animEffect>
                                  </p:childTnLst>
                                </p:cTn>
                              </p:par>
                              <p:par>
                                <p:cTn id="45" presetID="47" presetClass="entr" presetSubtype="0" fill="hold" nodeType="withEffect">
                                  <p:stCondLst>
                                    <p:cond delay="0"/>
                                  </p:stCondLst>
                                  <p:childTnLst>
                                    <p:set>
                                      <p:cBhvr>
                                        <p:cTn id="46" dur="1" fill="hold">
                                          <p:stCondLst>
                                            <p:cond delay="0"/>
                                          </p:stCondLst>
                                        </p:cTn>
                                        <p:tgtEl>
                                          <p:spTgt spid="68627"/>
                                        </p:tgtEl>
                                        <p:attrNameLst>
                                          <p:attrName>style.visibility</p:attrName>
                                        </p:attrNameLst>
                                      </p:cBhvr>
                                      <p:to>
                                        <p:strVal val="visible"/>
                                      </p:to>
                                    </p:set>
                                    <p:animEffect transition="in" filter="fade">
                                      <p:cBhvr>
                                        <p:cTn id="47" dur="1000"/>
                                        <p:tgtEl>
                                          <p:spTgt spid="68627"/>
                                        </p:tgtEl>
                                      </p:cBhvr>
                                    </p:animEffect>
                                    <p:anim calcmode="lin" valueType="num">
                                      <p:cBhvr>
                                        <p:cTn id="48" dur="1000" fill="hold"/>
                                        <p:tgtEl>
                                          <p:spTgt spid="68627"/>
                                        </p:tgtEl>
                                        <p:attrNameLst>
                                          <p:attrName>ppt_x</p:attrName>
                                        </p:attrNameLst>
                                      </p:cBhvr>
                                      <p:tavLst>
                                        <p:tav tm="0">
                                          <p:val>
                                            <p:strVal val="#ppt_x"/>
                                          </p:val>
                                        </p:tav>
                                        <p:tav tm="100000">
                                          <p:val>
                                            <p:strVal val="#ppt_x"/>
                                          </p:val>
                                        </p:tav>
                                      </p:tavLst>
                                    </p:anim>
                                    <p:anim calcmode="lin" valueType="num">
                                      <p:cBhvr>
                                        <p:cTn id="49" dur="1000" fill="hold"/>
                                        <p:tgtEl>
                                          <p:spTgt spid="68627"/>
                                        </p:tgtEl>
                                        <p:attrNameLst>
                                          <p:attrName>ppt_y</p:attrName>
                                        </p:attrNameLst>
                                      </p:cBhvr>
                                      <p:tavLst>
                                        <p:tav tm="0">
                                          <p:val>
                                            <p:strVal val="#ppt_y-.1"/>
                                          </p:val>
                                        </p:tav>
                                        <p:tav tm="100000">
                                          <p:val>
                                            <p:strVal val="#ppt_y"/>
                                          </p:val>
                                        </p:tav>
                                      </p:tavLst>
                                    </p:anim>
                                  </p:childTnLst>
                                </p:cTn>
                              </p:par>
                            </p:childTnLst>
                          </p:cTn>
                        </p:par>
                        <p:par>
                          <p:cTn id="50" fill="hold">
                            <p:stCondLst>
                              <p:cond delay="3500"/>
                            </p:stCondLst>
                            <p:childTnLst>
                              <p:par>
                                <p:cTn id="51" presetID="1" presetClass="entr" presetSubtype="0" fill="hold" grpId="0" nodeType="afterEffect">
                                  <p:stCondLst>
                                    <p:cond delay="0"/>
                                  </p:stCondLst>
                                  <p:childTnLst>
                                    <p:set>
                                      <p:cBhvr>
                                        <p:cTn id="52" dur="1" fill="hold">
                                          <p:stCondLst>
                                            <p:cond delay="0"/>
                                          </p:stCondLst>
                                        </p:cTn>
                                        <p:tgtEl>
                                          <p:spTgt spid="29732"/>
                                        </p:tgtEl>
                                        <p:attrNameLst>
                                          <p:attrName>style.visibility</p:attrName>
                                        </p:attrNameLst>
                                      </p:cBhvr>
                                      <p:to>
                                        <p:strVal val="visible"/>
                                      </p:to>
                                    </p:set>
                                  </p:childTnLst>
                                </p:cTn>
                              </p:par>
                              <p:par>
                                <p:cTn id="53" presetID="47" presetClass="entr" presetSubtype="0" fill="hold" nodeType="withEffect">
                                  <p:stCondLst>
                                    <p:cond delay="0"/>
                                  </p:stCondLst>
                                  <p:childTnLst>
                                    <p:set>
                                      <p:cBhvr>
                                        <p:cTn id="54" dur="1" fill="hold">
                                          <p:stCondLst>
                                            <p:cond delay="0"/>
                                          </p:stCondLst>
                                        </p:cTn>
                                        <p:tgtEl>
                                          <p:spTgt spid="68625"/>
                                        </p:tgtEl>
                                        <p:attrNameLst>
                                          <p:attrName>style.visibility</p:attrName>
                                        </p:attrNameLst>
                                      </p:cBhvr>
                                      <p:to>
                                        <p:strVal val="visible"/>
                                      </p:to>
                                    </p:set>
                                    <p:animEffect transition="in" filter="fade">
                                      <p:cBhvr>
                                        <p:cTn id="55" dur="1000"/>
                                        <p:tgtEl>
                                          <p:spTgt spid="68625"/>
                                        </p:tgtEl>
                                      </p:cBhvr>
                                    </p:animEffect>
                                    <p:anim calcmode="lin" valueType="num">
                                      <p:cBhvr>
                                        <p:cTn id="56" dur="1000" fill="hold"/>
                                        <p:tgtEl>
                                          <p:spTgt spid="68625"/>
                                        </p:tgtEl>
                                        <p:attrNameLst>
                                          <p:attrName>ppt_x</p:attrName>
                                        </p:attrNameLst>
                                      </p:cBhvr>
                                      <p:tavLst>
                                        <p:tav tm="0">
                                          <p:val>
                                            <p:strVal val="#ppt_x"/>
                                          </p:val>
                                        </p:tav>
                                        <p:tav tm="100000">
                                          <p:val>
                                            <p:strVal val="#ppt_x"/>
                                          </p:val>
                                        </p:tav>
                                      </p:tavLst>
                                    </p:anim>
                                    <p:anim calcmode="lin" valueType="num">
                                      <p:cBhvr>
                                        <p:cTn id="57" dur="1000" fill="hold"/>
                                        <p:tgtEl>
                                          <p:spTgt spid="68625"/>
                                        </p:tgtEl>
                                        <p:attrNameLst>
                                          <p:attrName>ppt_y</p:attrName>
                                        </p:attrNameLst>
                                      </p:cBhvr>
                                      <p:tavLst>
                                        <p:tav tm="0">
                                          <p:val>
                                            <p:strVal val="#ppt_y-.1"/>
                                          </p:val>
                                        </p:tav>
                                        <p:tav tm="100000">
                                          <p:val>
                                            <p:strVal val="#ppt_y"/>
                                          </p:val>
                                        </p:tav>
                                      </p:tavLst>
                                    </p:anim>
                                  </p:childTnLst>
                                </p:cTn>
                              </p:par>
                              <p:par>
                                <p:cTn id="58" presetID="47" presetClass="entr" presetSubtype="0" fill="hold" nodeType="withEffect">
                                  <p:stCondLst>
                                    <p:cond delay="0"/>
                                  </p:stCondLst>
                                  <p:childTnLst>
                                    <p:set>
                                      <p:cBhvr>
                                        <p:cTn id="59" dur="1" fill="hold">
                                          <p:stCondLst>
                                            <p:cond delay="0"/>
                                          </p:stCondLst>
                                        </p:cTn>
                                        <p:tgtEl>
                                          <p:spTgt spid="68626"/>
                                        </p:tgtEl>
                                        <p:attrNameLst>
                                          <p:attrName>style.visibility</p:attrName>
                                        </p:attrNameLst>
                                      </p:cBhvr>
                                      <p:to>
                                        <p:strVal val="visible"/>
                                      </p:to>
                                    </p:set>
                                    <p:animEffect transition="in" filter="fade">
                                      <p:cBhvr>
                                        <p:cTn id="60" dur="1000"/>
                                        <p:tgtEl>
                                          <p:spTgt spid="68626"/>
                                        </p:tgtEl>
                                      </p:cBhvr>
                                    </p:animEffect>
                                    <p:anim calcmode="lin" valueType="num">
                                      <p:cBhvr>
                                        <p:cTn id="61" dur="1000" fill="hold"/>
                                        <p:tgtEl>
                                          <p:spTgt spid="68626"/>
                                        </p:tgtEl>
                                        <p:attrNameLst>
                                          <p:attrName>ppt_x</p:attrName>
                                        </p:attrNameLst>
                                      </p:cBhvr>
                                      <p:tavLst>
                                        <p:tav tm="0">
                                          <p:val>
                                            <p:strVal val="#ppt_x"/>
                                          </p:val>
                                        </p:tav>
                                        <p:tav tm="100000">
                                          <p:val>
                                            <p:strVal val="#ppt_x"/>
                                          </p:val>
                                        </p:tav>
                                      </p:tavLst>
                                    </p:anim>
                                    <p:anim calcmode="lin" valueType="num">
                                      <p:cBhvr>
                                        <p:cTn id="62" dur="1000" fill="hold"/>
                                        <p:tgtEl>
                                          <p:spTgt spid="686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9" grpId="0" animBg="1"/>
      <p:bldP spid="7171" grpId="0" animBg="1"/>
      <p:bldP spid="16397" grpId="0"/>
      <p:bldP spid="16398" grpId="0"/>
      <p:bldP spid="7180" grpId="0" animBg="1"/>
      <p:bldP spid="7181" grpId="0" animBg="1"/>
      <p:bldP spid="7182" grpId="0" animBg="1"/>
      <p:bldP spid="7183" grpId="0" animBg="1"/>
      <p:bldP spid="25622" grpId="0" bldLvl="0" animBg="1"/>
      <p:bldP spid="29732" grpId="0" bldLvl="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矩形 2"/>
          <p:cNvSpPr>
            <a:spLocks noChangeArrowheads="1"/>
          </p:cNvSpPr>
          <p:nvPr/>
        </p:nvSpPr>
        <p:spPr bwMode="auto">
          <a:xfrm>
            <a:off x="0" y="692150"/>
            <a:ext cx="12192000" cy="73025"/>
          </a:xfrm>
          <a:prstGeom prst="rect">
            <a:avLst/>
          </a:prstGeom>
          <a:solidFill>
            <a:srgbClr val="A6A6A6"/>
          </a:solidFill>
          <a:ln w="25400"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11268" name="燕尾形 2"/>
          <p:cNvSpPr>
            <a:spLocks noChangeArrowheads="1"/>
          </p:cNvSpPr>
          <p:nvPr/>
        </p:nvSpPr>
        <p:spPr bwMode="auto">
          <a:xfrm>
            <a:off x="8182610" y="167640"/>
            <a:ext cx="2640330" cy="431800"/>
          </a:xfrm>
          <a:prstGeom prst="chevron">
            <a:avLst>
              <a:gd name="adj" fmla="val 22989"/>
            </a:avLst>
          </a:prstGeom>
          <a:solidFill>
            <a:srgbClr val="0848AF"/>
          </a:solidFill>
          <a:ln w="3175"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11269" name="TextBox 5"/>
          <p:cNvSpPr txBox="1">
            <a:spLocks noChangeArrowheads="1"/>
          </p:cNvSpPr>
          <p:nvPr/>
        </p:nvSpPr>
        <p:spPr bwMode="auto">
          <a:xfrm>
            <a:off x="8746490" y="168593"/>
            <a:ext cx="1715135" cy="430530"/>
          </a:xfrm>
          <a:prstGeom prst="rect">
            <a:avLst/>
          </a:prstGeom>
          <a:noFill/>
          <a:ln w="9525">
            <a:noFill/>
            <a:miter lim="800000"/>
          </a:ln>
        </p:spPr>
        <p:txBody>
          <a:bodyPr wrap="square" lIns="0" tIns="0" rIns="0" bIns="0" anchor="ctr">
            <a:spAutoFit/>
          </a:bodyPr>
          <a:lstStyle/>
          <a:p>
            <a:pPr algn="l"/>
            <a:r>
              <a:rPr lang="en-US" altLang="zh-CN" sz="2800" b="1" dirty="0">
                <a:solidFill>
                  <a:schemeClr val="bg1"/>
                </a:solidFill>
                <a:latin typeface="Impact" panose="020B0806030902050204" pitchFamily="34" charset="0"/>
                <a:ea typeface="微软雅黑" panose="020B0503020204020204" pitchFamily="34" charset="-122"/>
              </a:rPr>
              <a:t>03  总结</a:t>
            </a:r>
          </a:p>
        </p:txBody>
      </p:sp>
      <p:sp>
        <p:nvSpPr>
          <p:cNvPr id="11270" name="TextBox 6"/>
          <p:cNvSpPr txBox="1">
            <a:spLocks noChangeArrowheads="1"/>
          </p:cNvSpPr>
          <p:nvPr/>
        </p:nvSpPr>
        <p:spPr bwMode="auto">
          <a:xfrm>
            <a:off x="1212850" y="169863"/>
            <a:ext cx="2869565" cy="430530"/>
          </a:xfrm>
          <a:prstGeom prst="rect">
            <a:avLst/>
          </a:prstGeom>
          <a:noFill/>
          <a:ln w="9525">
            <a:noFill/>
            <a:miter lim="800000"/>
          </a:ln>
        </p:spPr>
        <p:txBody>
          <a:bodyPr wrap="square" lIns="0" tIns="0" rIns="0" bIns="0" anchor="ctr">
            <a:spAutoFit/>
          </a:bodyPr>
          <a:lstStyle/>
          <a:p>
            <a:r>
              <a:rPr lang="en-US" altLang="zh-CN" sz="2800" b="1" dirty="0">
                <a:solidFill>
                  <a:schemeClr val="tx1"/>
                </a:solidFill>
                <a:latin typeface="Impact" panose="020B0806030902050204" pitchFamily="34" charset="0"/>
                <a:ea typeface="微软雅黑" panose="020B0503020204020204" pitchFamily="34" charset="-122"/>
              </a:rPr>
              <a:t>01    </a:t>
            </a:r>
            <a:r>
              <a:rPr lang="zh-CN" altLang="en-US" sz="2800" b="1">
                <a:solidFill>
                  <a:schemeClr val="tx1"/>
                </a:solidFill>
                <a:latin typeface="微软雅黑" panose="020B0503020204020204" pitchFamily="34" charset="-122"/>
                <a:ea typeface="微软雅黑" panose="020B0503020204020204" pitchFamily="34" charset="-122"/>
              </a:rPr>
              <a:t>学习目标</a:t>
            </a:r>
          </a:p>
        </p:txBody>
      </p:sp>
      <p:sp>
        <p:nvSpPr>
          <p:cNvPr id="3" name="TextBox 5"/>
          <p:cNvSpPr txBox="1">
            <a:spLocks noChangeArrowheads="1"/>
          </p:cNvSpPr>
          <p:nvPr/>
        </p:nvSpPr>
        <p:spPr bwMode="auto">
          <a:xfrm>
            <a:off x="4925060" y="168593"/>
            <a:ext cx="3448685" cy="430530"/>
          </a:xfrm>
          <a:prstGeom prst="rect">
            <a:avLst/>
          </a:prstGeom>
          <a:noFill/>
          <a:ln w="9525">
            <a:noFill/>
            <a:miter lim="800000"/>
          </a:ln>
        </p:spPr>
        <p:txBody>
          <a:bodyPr wrap="square" lIns="0" tIns="0" rIns="0" bIns="0" anchor="ctr">
            <a:spAutoFit/>
          </a:bodyPr>
          <a:lstStyle/>
          <a:p>
            <a:pPr algn="l"/>
            <a:r>
              <a:rPr lang="en-US" altLang="zh-CN" sz="2800" b="1" dirty="0">
                <a:solidFill>
                  <a:schemeClr val="tx1"/>
                </a:solidFill>
                <a:latin typeface="Impact" panose="020B0806030902050204" pitchFamily="34" charset="0"/>
                <a:ea typeface="微软雅黑" panose="020B0503020204020204" pitchFamily="34" charset="-122"/>
              </a:rPr>
              <a:t>02   </a:t>
            </a:r>
            <a:r>
              <a:rPr lang="en-US" altLang="zh-CN" sz="2800" b="1" dirty="0" err="1">
                <a:solidFill>
                  <a:schemeClr val="tx1"/>
                </a:solidFill>
                <a:latin typeface="Impact" panose="020B0806030902050204" pitchFamily="34" charset="0"/>
                <a:ea typeface="微软雅黑" panose="020B0503020204020204" pitchFamily="34" charset="-122"/>
              </a:rPr>
              <a:t>内容讲授</a:t>
            </a:r>
            <a:endParaRPr lang="en-US" altLang="zh-CN" sz="2800" b="1" dirty="0">
              <a:solidFill>
                <a:schemeClr val="tx1"/>
              </a:solidFill>
              <a:latin typeface="Impact" panose="020B0806030902050204" pitchFamily="34" charset="0"/>
              <a:ea typeface="微软雅黑" panose="020B0503020204020204" pitchFamily="34" charset="-122"/>
            </a:endParaRPr>
          </a:p>
        </p:txBody>
      </p:sp>
      <p:sp>
        <p:nvSpPr>
          <p:cNvPr id="7" name="矩形 6"/>
          <p:cNvSpPr/>
          <p:nvPr/>
        </p:nvSpPr>
        <p:spPr>
          <a:xfrm>
            <a:off x="2738414" y="1857364"/>
            <a:ext cx="7143800" cy="3643338"/>
          </a:xfrm>
          <a:prstGeom prst="rect">
            <a:avLst/>
          </a:prstGeom>
          <a:blipFill>
            <a:blip r:embed="rId3"/>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200000"/>
              </a:lnSpc>
            </a:pPr>
            <a:r>
              <a:rPr lang="zh-CN" altLang="en-US" sz="2800" b="1" dirty="0" smtClean="0">
                <a:solidFill>
                  <a:schemeClr val="tx1"/>
                </a:solidFill>
              </a:rPr>
              <a:t>职位权力：法定权力、奖赏权力、惩罚权力</a:t>
            </a:r>
            <a:endParaRPr lang="en-US" altLang="zh-CN" sz="2800" b="1" dirty="0" smtClean="0">
              <a:solidFill>
                <a:schemeClr val="tx1"/>
              </a:solidFill>
            </a:endParaRPr>
          </a:p>
          <a:p>
            <a:pPr>
              <a:lnSpc>
                <a:spcPct val="200000"/>
              </a:lnSpc>
            </a:pPr>
            <a:r>
              <a:rPr lang="zh-CN" altLang="en-US" sz="2800" b="1" dirty="0" smtClean="0">
                <a:solidFill>
                  <a:schemeClr val="tx1"/>
                </a:solidFill>
              </a:rPr>
              <a:t>非职位权力：专长权力、个人魅力</a:t>
            </a:r>
            <a:endParaRPr lang="zh-CN" altLang="en-US" sz="2800" b="1" dirty="0">
              <a:solidFill>
                <a:schemeClr val="tx1"/>
              </a:solidFill>
            </a:endParaRPr>
          </a:p>
        </p:txBody>
      </p:sp>
    </p:spTree>
  </p:cSld>
  <p:clrMapOvr>
    <a:masterClrMapping/>
  </p:clrMapOvr>
  <p:transition advTm="4461">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1268"/>
                                        </p:tgtEl>
                                        <p:attrNameLst>
                                          <p:attrName>style.visibility</p:attrName>
                                        </p:attrNameLst>
                                      </p:cBhvr>
                                      <p:to>
                                        <p:strVal val="visible"/>
                                      </p:to>
                                    </p:set>
                                    <p:animEffect transition="in" filter="slide(fromLeft)">
                                      <p:cBhvr>
                                        <p:cTn id="7" dur="500"/>
                                        <p:tgtEl>
                                          <p:spTgt spid="112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bldLvl="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p:cNvSpPr>
            <a:spLocks noChangeArrowheads="1"/>
          </p:cNvSpPr>
          <p:nvPr/>
        </p:nvSpPr>
        <p:spPr bwMode="auto">
          <a:xfrm rot="16200000" flipV="1">
            <a:off x="6270578" y="-267172"/>
            <a:ext cx="69850" cy="6742113"/>
          </a:xfrm>
          <a:prstGeom prst="rect">
            <a:avLst/>
          </a:prstGeom>
          <a:solidFill>
            <a:srgbClr val="808080"/>
          </a:solidFill>
          <a:ln w="25400" algn="ctr">
            <a:noFill/>
            <a:miter lim="800000"/>
          </a:ln>
        </p:spPr>
        <p:txBody>
          <a:bodyPr anchor="ctr"/>
          <a:lstStyle/>
          <a:p>
            <a:pPr algn="ctr"/>
            <a:endParaRPr lang="en-US" altLang="zh-CN">
              <a:solidFill>
                <a:srgbClr val="FFFFFF"/>
              </a:solidFill>
              <a:latin typeface="Calibri" panose="020F0502020204030204" pitchFamily="34" charset="0"/>
            </a:endParaRPr>
          </a:p>
        </p:txBody>
      </p:sp>
      <p:sp>
        <p:nvSpPr>
          <p:cNvPr id="5124" name="文本框 52"/>
          <p:cNvSpPr txBox="1">
            <a:spLocks noChangeArrowheads="1"/>
          </p:cNvSpPr>
          <p:nvPr/>
        </p:nvSpPr>
        <p:spPr bwMode="auto">
          <a:xfrm>
            <a:off x="4039684" y="1974324"/>
            <a:ext cx="4459384" cy="1015663"/>
          </a:xfrm>
          <a:prstGeom prst="rect">
            <a:avLst/>
          </a:prstGeom>
          <a:noFill/>
          <a:ln w="9525">
            <a:noFill/>
            <a:miter lim="800000"/>
          </a:ln>
        </p:spPr>
        <p:txBody>
          <a:bodyPr wrap="square">
            <a:spAutoFit/>
          </a:bodyPr>
          <a:lstStyle/>
          <a:p>
            <a:pPr algn="ctr"/>
            <a:r>
              <a:rPr lang="zh-CN" altLang="en-US" sz="6000" b="1" dirty="0" smtClean="0">
                <a:latin typeface="Britannic Bold" pitchFamily="34" charset="0"/>
                <a:ea typeface="微软雅黑" panose="020B0503020204020204" pitchFamily="34" charset="-122"/>
              </a:rPr>
              <a:t>谢谢观看</a:t>
            </a:r>
            <a:endParaRPr lang="zh-CN" altLang="en-US" sz="6000" b="1" dirty="0">
              <a:latin typeface="Britannic Bold" pitchFamily="34" charset="0"/>
              <a:ea typeface="微软雅黑" panose="020B0503020204020204" pitchFamily="34" charset="-122"/>
            </a:endParaRPr>
          </a:p>
        </p:txBody>
      </p:sp>
      <p:sp>
        <p:nvSpPr>
          <p:cNvPr id="5125" name="Rectangle 7"/>
          <p:cNvSpPr>
            <a:spLocks noChangeArrowheads="1"/>
          </p:cNvSpPr>
          <p:nvPr/>
        </p:nvSpPr>
        <p:spPr bwMode="auto">
          <a:xfrm>
            <a:off x="5529533" y="3229899"/>
            <a:ext cx="1452880" cy="398780"/>
          </a:xfrm>
          <a:prstGeom prst="rect">
            <a:avLst/>
          </a:prstGeom>
          <a:noFill/>
          <a:ln w="9525">
            <a:noFill/>
            <a:miter lim="800000"/>
          </a:ln>
        </p:spPr>
        <p:txBody>
          <a:bodyPr wrap="none">
            <a:spAutoFit/>
          </a:bodyPr>
          <a:lstStyle/>
          <a:p>
            <a:r>
              <a:rPr lang="zh-CN" altLang="en-US" sz="2000" b="1" dirty="0">
                <a:ea typeface="微软雅黑" panose="020B0503020204020204" pitchFamily="34" charset="-122"/>
              </a:rPr>
              <a:t>管理学基础</a:t>
            </a:r>
            <a:endParaRPr lang="en-US" altLang="zh-CN" sz="2000" b="1" dirty="0">
              <a:ea typeface="微软雅黑" panose="020B0503020204020204" pitchFamily="34" charset="-122"/>
            </a:endParaRPr>
          </a:p>
        </p:txBody>
      </p:sp>
      <p:pic>
        <p:nvPicPr>
          <p:cNvPr id="2" name="图片 1"/>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321011" y="4581158"/>
            <a:ext cx="2623932" cy="2390514"/>
          </a:xfrm>
          <a:prstGeom prst="rect">
            <a:avLst/>
          </a:prstGeom>
        </p:spPr>
      </p:pic>
      <p:pic>
        <p:nvPicPr>
          <p:cNvPr id="3" name="图片 2"/>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a:off x="4975924" y="4467487"/>
            <a:ext cx="2692400" cy="2390514"/>
          </a:xfrm>
          <a:prstGeom prst="rect">
            <a:avLst/>
          </a:prstGeom>
        </p:spPr>
      </p:pic>
      <p:pic>
        <p:nvPicPr>
          <p:cNvPr id="4" name="图片 3"/>
          <p:cNvPicPr>
            <a:picLocks noChangeAspect="1"/>
          </p:cNvPicPr>
          <p:nvPr/>
        </p:nvPicPr>
        <p:blipFill>
          <a:blip r:embed="rId6" cstate="print">
            <a:extLst>
              <a:ext uri="{28A0092B-C50C-407E-A947-70E740481C1C}">
                <a14:useLocalDpi xmlns="" xmlns:a14="http://schemas.microsoft.com/office/drawing/2010/main" val="0"/>
              </a:ext>
            </a:extLst>
          </a:blip>
          <a:stretch>
            <a:fillRect/>
          </a:stretch>
        </p:blipFill>
        <p:spPr>
          <a:xfrm>
            <a:off x="10560496" y="4602975"/>
            <a:ext cx="1332740" cy="2390514"/>
          </a:xfrm>
          <a:prstGeom prst="rect">
            <a:avLst/>
          </a:prstGeom>
        </p:spPr>
      </p:pic>
    </p:spTree>
    <p:custDataLst>
      <p:tags r:id="rId1"/>
    </p:custData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p:cTn id="7" dur="1000" fill="hold"/>
                                        <p:tgtEl>
                                          <p:spTgt spid="5122"/>
                                        </p:tgtEl>
                                        <p:attrNameLst>
                                          <p:attrName>ppt_x</p:attrName>
                                        </p:attrNameLst>
                                      </p:cBhvr>
                                      <p:tavLst>
                                        <p:tav tm="0">
                                          <p:val>
                                            <p:strVal val="#ppt_x-.2"/>
                                          </p:val>
                                        </p:tav>
                                        <p:tav tm="100000">
                                          <p:val>
                                            <p:strVal val="#ppt_x"/>
                                          </p:val>
                                        </p:tav>
                                      </p:tavLst>
                                    </p:anim>
                                    <p:anim calcmode="lin" valueType="num">
                                      <p:cBhvr>
                                        <p:cTn id="8" dur="1000" fill="hold"/>
                                        <p:tgtEl>
                                          <p:spTgt spid="5122"/>
                                        </p:tgtEl>
                                        <p:attrNameLst>
                                          <p:attrName>ppt_y</p:attrName>
                                        </p:attrNameLst>
                                      </p:cBhvr>
                                      <p:tavLst>
                                        <p:tav tm="0">
                                          <p:val>
                                            <p:strVal val="#ppt_y"/>
                                          </p:val>
                                        </p:tav>
                                        <p:tav tm="100000">
                                          <p:val>
                                            <p:strVal val="#ppt_y"/>
                                          </p:val>
                                        </p:tav>
                                      </p:tavLst>
                                    </p:anim>
                                    <p:animEffect transition="in" filter="wipe(right)" prLst="gradientSize: 0.1">
                                      <p:cBhvr>
                                        <p:cTn id="9" dur="1000"/>
                                        <p:tgtEl>
                                          <p:spTgt spid="5122"/>
                                        </p:tgtEl>
                                      </p:cBhvr>
                                    </p:animEffect>
                                  </p:childTnLst>
                                </p:cTn>
                              </p:par>
                            </p:childTnLst>
                          </p:cTn>
                        </p:par>
                        <p:par>
                          <p:cTn id="10" fill="hold">
                            <p:stCondLst>
                              <p:cond delay="1000"/>
                            </p:stCondLst>
                            <p:childTnLst>
                              <p:par>
                                <p:cTn id="11" presetID="56" presetClass="entr" presetSubtype="0" fill="hold" grpId="0" nodeType="afterEffect">
                                  <p:stCondLst>
                                    <p:cond delay="0"/>
                                  </p:stCondLst>
                                  <p:iterate type="lt">
                                    <p:tmPct val="10000"/>
                                  </p:iterate>
                                  <p:childTnLst>
                                    <p:set>
                                      <p:cBhvr>
                                        <p:cTn id="12" dur="1" fill="hold">
                                          <p:stCondLst>
                                            <p:cond delay="0"/>
                                          </p:stCondLst>
                                        </p:cTn>
                                        <p:tgtEl>
                                          <p:spTgt spid="5124"/>
                                        </p:tgtEl>
                                        <p:attrNameLst>
                                          <p:attrName>style.visibility</p:attrName>
                                        </p:attrNameLst>
                                      </p:cBhvr>
                                      <p:to>
                                        <p:strVal val="visible"/>
                                      </p:to>
                                    </p:set>
                                    <p:anim by="(-#ppt_w*2)" calcmode="lin" valueType="num">
                                      <p:cBhvr rctx="PPT">
                                        <p:cTn id="13" dur="500" autoRev="1" fill="hold">
                                          <p:stCondLst>
                                            <p:cond delay="0"/>
                                          </p:stCondLst>
                                        </p:cTn>
                                        <p:tgtEl>
                                          <p:spTgt spid="5124"/>
                                        </p:tgtEl>
                                        <p:attrNameLst>
                                          <p:attrName>ppt_w</p:attrName>
                                        </p:attrNameLst>
                                      </p:cBhvr>
                                    </p:anim>
                                    <p:anim by="(#ppt_w*0.50)" calcmode="lin" valueType="num">
                                      <p:cBhvr>
                                        <p:cTn id="14" dur="500" decel="50000" autoRev="1" fill="hold">
                                          <p:stCondLst>
                                            <p:cond delay="0"/>
                                          </p:stCondLst>
                                        </p:cTn>
                                        <p:tgtEl>
                                          <p:spTgt spid="5124"/>
                                        </p:tgtEl>
                                        <p:attrNameLst>
                                          <p:attrName>ppt_x</p:attrName>
                                        </p:attrNameLst>
                                      </p:cBhvr>
                                    </p:anim>
                                    <p:anim from="(-#ppt_h/2)" to="(#ppt_y)" calcmode="lin" valueType="num">
                                      <p:cBhvr>
                                        <p:cTn id="15" dur="1000" fill="hold">
                                          <p:stCondLst>
                                            <p:cond delay="0"/>
                                          </p:stCondLst>
                                        </p:cTn>
                                        <p:tgtEl>
                                          <p:spTgt spid="5124"/>
                                        </p:tgtEl>
                                        <p:attrNameLst>
                                          <p:attrName>ppt_y</p:attrName>
                                        </p:attrNameLst>
                                      </p:cBhvr>
                                    </p:anim>
                                    <p:animRot by="21600000">
                                      <p:cBhvr>
                                        <p:cTn id="16" dur="1000" fill="hold">
                                          <p:stCondLst>
                                            <p:cond delay="0"/>
                                          </p:stCondLst>
                                        </p:cTn>
                                        <p:tgtEl>
                                          <p:spTgt spid="5124"/>
                                        </p:tgtEl>
                                        <p:attrNameLst>
                                          <p:attrName>r</p:attrName>
                                        </p:attrNameLst>
                                      </p:cBhvr>
                                    </p:animRot>
                                  </p:childTnLst>
                                </p:cTn>
                              </p:par>
                            </p:childTnLst>
                          </p:cTn>
                        </p:par>
                        <p:par>
                          <p:cTn id="17" fill="hold">
                            <p:stCondLst>
                              <p:cond delay="2299"/>
                            </p:stCondLst>
                            <p:childTnLst>
                              <p:par>
                                <p:cTn id="18" presetID="41" presetClass="entr" presetSubtype="0" fill="hold" grpId="0" nodeType="afterEffect">
                                  <p:stCondLst>
                                    <p:cond delay="0"/>
                                  </p:stCondLst>
                                  <p:iterate type="lt">
                                    <p:tmPct val="10000"/>
                                  </p:iterate>
                                  <p:childTnLst>
                                    <p:set>
                                      <p:cBhvr>
                                        <p:cTn id="19" dur="1" fill="hold">
                                          <p:stCondLst>
                                            <p:cond delay="0"/>
                                          </p:stCondLst>
                                        </p:cTn>
                                        <p:tgtEl>
                                          <p:spTgt spid="5125"/>
                                        </p:tgtEl>
                                        <p:attrNameLst>
                                          <p:attrName>style.visibility</p:attrName>
                                        </p:attrNameLst>
                                      </p:cBhvr>
                                      <p:to>
                                        <p:strVal val="visible"/>
                                      </p:to>
                                    </p:set>
                                    <p:anim calcmode="lin" valueType="num">
                                      <p:cBhvr>
                                        <p:cTn id="20" dur="500" fill="hold"/>
                                        <p:tgtEl>
                                          <p:spTgt spid="5125"/>
                                        </p:tgtEl>
                                        <p:attrNameLst>
                                          <p:attrName>ppt_x</p:attrName>
                                        </p:attrNameLst>
                                      </p:cBhvr>
                                      <p:tavLst>
                                        <p:tav tm="0">
                                          <p:val>
                                            <p:strVal val="#ppt_x"/>
                                          </p:val>
                                        </p:tav>
                                        <p:tav tm="50000">
                                          <p:val>
                                            <p:strVal val="#ppt_x+.1"/>
                                          </p:val>
                                        </p:tav>
                                        <p:tav tm="100000">
                                          <p:val>
                                            <p:strVal val="#ppt_x"/>
                                          </p:val>
                                        </p:tav>
                                      </p:tavLst>
                                    </p:anim>
                                    <p:anim calcmode="lin" valueType="num">
                                      <p:cBhvr>
                                        <p:cTn id="21" dur="500" fill="hold"/>
                                        <p:tgtEl>
                                          <p:spTgt spid="5125"/>
                                        </p:tgtEl>
                                        <p:attrNameLst>
                                          <p:attrName>ppt_y</p:attrName>
                                        </p:attrNameLst>
                                      </p:cBhvr>
                                      <p:tavLst>
                                        <p:tav tm="0">
                                          <p:val>
                                            <p:strVal val="#ppt_y"/>
                                          </p:val>
                                        </p:tav>
                                        <p:tav tm="100000">
                                          <p:val>
                                            <p:strVal val="#ppt_y"/>
                                          </p:val>
                                        </p:tav>
                                      </p:tavLst>
                                    </p:anim>
                                    <p:anim calcmode="lin" valueType="num">
                                      <p:cBhvr>
                                        <p:cTn id="22" dur="500" fill="hold"/>
                                        <p:tgtEl>
                                          <p:spTgt spid="5125"/>
                                        </p:tgtEl>
                                        <p:attrNameLst>
                                          <p:attrName>ppt_h</p:attrName>
                                        </p:attrNameLst>
                                      </p:cBhvr>
                                      <p:tavLst>
                                        <p:tav tm="0">
                                          <p:val>
                                            <p:strVal val="#ppt_h/10"/>
                                          </p:val>
                                        </p:tav>
                                        <p:tav tm="50000">
                                          <p:val>
                                            <p:strVal val="#ppt_h+.01"/>
                                          </p:val>
                                        </p:tav>
                                        <p:tav tm="100000">
                                          <p:val>
                                            <p:strVal val="#ppt_h"/>
                                          </p:val>
                                        </p:tav>
                                      </p:tavLst>
                                    </p:anim>
                                    <p:anim calcmode="lin" valueType="num">
                                      <p:cBhvr>
                                        <p:cTn id="23" dur="500" fill="hold"/>
                                        <p:tgtEl>
                                          <p:spTgt spid="5125"/>
                                        </p:tgtEl>
                                        <p:attrNameLst>
                                          <p:attrName>ppt_w</p:attrName>
                                        </p:attrNameLst>
                                      </p:cBhvr>
                                      <p:tavLst>
                                        <p:tav tm="0">
                                          <p:val>
                                            <p:strVal val="#ppt_w/10"/>
                                          </p:val>
                                        </p:tav>
                                        <p:tav tm="50000">
                                          <p:val>
                                            <p:strVal val="#ppt_w+.01"/>
                                          </p:val>
                                        </p:tav>
                                        <p:tav tm="100000">
                                          <p:val>
                                            <p:strVal val="#ppt_w"/>
                                          </p:val>
                                        </p:tav>
                                      </p:tavLst>
                                    </p:anim>
                                    <p:animEffect transition="in" filter="fade">
                                      <p:cBhvr>
                                        <p:cTn id="24" dur="500" tmFilter="0,0; .5, 1; 1, 1"/>
                                        <p:tgtEl>
                                          <p:spTgt spid="5125"/>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fade">
                                      <p:cBhvr>
                                        <p:cTn id="29" dur="500"/>
                                        <p:tgtEl>
                                          <p:spTgt spid="2"/>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3"/>
                                        </p:tgtEl>
                                        <p:attrNameLst>
                                          <p:attrName>style.visibility</p:attrName>
                                        </p:attrNameLst>
                                      </p:cBhvr>
                                      <p:to>
                                        <p:strVal val="visible"/>
                                      </p:to>
                                    </p:set>
                                    <p:animEffect transition="in" filter="fade">
                                      <p:cBhvr>
                                        <p:cTn id="34" dur="500"/>
                                        <p:tgtEl>
                                          <p:spTgt spid="3"/>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4"/>
                                        </p:tgtEl>
                                        <p:attrNameLst>
                                          <p:attrName>style.visibility</p:attrName>
                                        </p:attrNameLst>
                                      </p:cBhvr>
                                      <p:to>
                                        <p:strVal val="visible"/>
                                      </p:to>
                                    </p:set>
                                    <p:animEffect transition="in" filter="fade">
                                      <p:cBhvr>
                                        <p:cTn id="3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bldLvl="0" animBg="1"/>
      <p:bldP spid="5124" grpId="0"/>
      <p:bldP spid="5125"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5" name="矩形 2"/>
          <p:cNvSpPr>
            <a:spLocks noChangeArrowheads="1"/>
          </p:cNvSpPr>
          <p:nvPr/>
        </p:nvSpPr>
        <p:spPr bwMode="auto">
          <a:xfrm>
            <a:off x="0" y="692150"/>
            <a:ext cx="12192000" cy="73025"/>
          </a:xfrm>
          <a:prstGeom prst="rect">
            <a:avLst/>
          </a:prstGeom>
          <a:solidFill>
            <a:srgbClr val="A6A6A6"/>
          </a:solidFill>
          <a:ln w="25400"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11266" name="燕尾形 1"/>
          <p:cNvSpPr>
            <a:spLocks noChangeArrowheads="1"/>
          </p:cNvSpPr>
          <p:nvPr/>
        </p:nvSpPr>
        <p:spPr bwMode="auto">
          <a:xfrm>
            <a:off x="1631950" y="2527300"/>
            <a:ext cx="2447925" cy="2519363"/>
          </a:xfrm>
          <a:prstGeom prst="chevron">
            <a:avLst>
              <a:gd name="adj" fmla="val 32167"/>
            </a:avLst>
          </a:prstGeom>
          <a:solidFill>
            <a:srgbClr val="0848AF"/>
          </a:solidFill>
          <a:ln w="3175"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13315" name="燕尾形 9"/>
          <p:cNvSpPr>
            <a:spLocks noChangeArrowheads="1"/>
          </p:cNvSpPr>
          <p:nvPr/>
        </p:nvSpPr>
        <p:spPr bwMode="auto">
          <a:xfrm>
            <a:off x="1212850" y="3030538"/>
            <a:ext cx="1006475" cy="1512887"/>
          </a:xfrm>
          <a:prstGeom prst="chevron">
            <a:avLst>
              <a:gd name="adj" fmla="val 50000"/>
            </a:avLst>
          </a:prstGeom>
          <a:solidFill>
            <a:srgbClr val="808080"/>
          </a:solidFill>
          <a:ln w="3175"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11268" name="燕尾形 2"/>
          <p:cNvSpPr>
            <a:spLocks noChangeArrowheads="1"/>
          </p:cNvSpPr>
          <p:nvPr/>
        </p:nvSpPr>
        <p:spPr bwMode="auto">
          <a:xfrm>
            <a:off x="1080770" y="168910"/>
            <a:ext cx="2640330" cy="431800"/>
          </a:xfrm>
          <a:prstGeom prst="chevron">
            <a:avLst>
              <a:gd name="adj" fmla="val 22989"/>
            </a:avLst>
          </a:prstGeom>
          <a:solidFill>
            <a:srgbClr val="0848AF"/>
          </a:solidFill>
          <a:ln w="3175"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11269" name="TextBox 5"/>
          <p:cNvSpPr txBox="1">
            <a:spLocks noChangeArrowheads="1"/>
          </p:cNvSpPr>
          <p:nvPr/>
        </p:nvSpPr>
        <p:spPr bwMode="auto">
          <a:xfrm>
            <a:off x="8746490" y="168593"/>
            <a:ext cx="1715135" cy="430530"/>
          </a:xfrm>
          <a:prstGeom prst="rect">
            <a:avLst/>
          </a:prstGeom>
          <a:noFill/>
          <a:ln w="9525">
            <a:noFill/>
            <a:miter lim="800000"/>
          </a:ln>
        </p:spPr>
        <p:txBody>
          <a:bodyPr wrap="square" lIns="0" tIns="0" rIns="0" bIns="0" anchor="ctr">
            <a:spAutoFit/>
          </a:bodyPr>
          <a:lstStyle/>
          <a:p>
            <a:pPr algn="l"/>
            <a:r>
              <a:rPr lang="en-US" altLang="zh-CN" sz="2800" b="1">
                <a:latin typeface="Impact" panose="020B0806030902050204" pitchFamily="34" charset="0"/>
                <a:ea typeface="微软雅黑" panose="020B0503020204020204" pitchFamily="34" charset="-122"/>
              </a:rPr>
              <a:t>03  总结</a:t>
            </a:r>
          </a:p>
        </p:txBody>
      </p:sp>
      <p:sp>
        <p:nvSpPr>
          <p:cNvPr id="11270" name="TextBox 6"/>
          <p:cNvSpPr txBox="1">
            <a:spLocks noChangeArrowheads="1"/>
          </p:cNvSpPr>
          <p:nvPr/>
        </p:nvSpPr>
        <p:spPr bwMode="auto">
          <a:xfrm>
            <a:off x="1212850" y="169863"/>
            <a:ext cx="2869565" cy="430530"/>
          </a:xfrm>
          <a:prstGeom prst="rect">
            <a:avLst/>
          </a:prstGeom>
          <a:noFill/>
          <a:ln w="9525">
            <a:noFill/>
            <a:miter lim="800000"/>
          </a:ln>
        </p:spPr>
        <p:txBody>
          <a:bodyPr wrap="square" lIns="0" tIns="0" rIns="0" bIns="0" anchor="ctr">
            <a:spAutoFit/>
          </a:bodyPr>
          <a:lstStyle/>
          <a:p>
            <a:r>
              <a:rPr lang="en-US" altLang="zh-CN" sz="2800" b="1">
                <a:solidFill>
                  <a:schemeClr val="bg1"/>
                </a:solidFill>
                <a:latin typeface="Impact" panose="020B0806030902050204" pitchFamily="34" charset="0"/>
                <a:ea typeface="微软雅黑" panose="020B0503020204020204" pitchFamily="34" charset="-122"/>
              </a:rPr>
              <a:t>01    </a:t>
            </a:r>
            <a:r>
              <a:rPr lang="zh-CN" altLang="en-US" sz="2800" b="1">
                <a:solidFill>
                  <a:schemeClr val="bg1"/>
                </a:solidFill>
                <a:latin typeface="微软雅黑" panose="020B0503020204020204" pitchFamily="34" charset="-122"/>
                <a:ea typeface="微软雅黑" panose="020B0503020204020204" pitchFamily="34" charset="-122"/>
              </a:rPr>
              <a:t>学习目标</a:t>
            </a:r>
          </a:p>
        </p:txBody>
      </p:sp>
      <p:sp>
        <p:nvSpPr>
          <p:cNvPr id="13323" name="圆角矩形 19"/>
          <p:cNvSpPr>
            <a:spLocks noChangeArrowheads="1"/>
          </p:cNvSpPr>
          <p:nvPr/>
        </p:nvSpPr>
        <p:spPr bwMode="auto">
          <a:xfrm>
            <a:off x="5950903" y="2132648"/>
            <a:ext cx="5133975" cy="1296987"/>
          </a:xfrm>
          <a:prstGeom prst="roundRect">
            <a:avLst>
              <a:gd name="adj" fmla="val 0"/>
            </a:avLst>
          </a:prstGeom>
          <a:solidFill>
            <a:srgbClr val="808080"/>
          </a:solidFill>
          <a:ln w="25400" algn="ctr">
            <a:solidFill>
              <a:schemeClr val="bg1"/>
            </a:solidFill>
            <a:round/>
          </a:ln>
        </p:spPr>
        <p:txBody>
          <a:bodyPr anchor="ctr"/>
          <a:lstStyle/>
          <a:p>
            <a:pPr algn="ctr"/>
            <a:endParaRPr lang="zh-CN" altLang="en-US">
              <a:solidFill>
                <a:srgbClr val="FFFFFF"/>
              </a:solidFill>
              <a:latin typeface="Calibri" panose="020F0502020204030204" pitchFamily="34" charset="0"/>
              <a:ea typeface="微软雅黑" panose="020B0503020204020204" pitchFamily="34" charset="-122"/>
            </a:endParaRPr>
          </a:p>
        </p:txBody>
      </p:sp>
      <p:sp>
        <p:nvSpPr>
          <p:cNvPr id="13324" name="TextBox 6"/>
          <p:cNvSpPr txBox="1">
            <a:spLocks noChangeArrowheads="1"/>
          </p:cNvSpPr>
          <p:nvPr/>
        </p:nvSpPr>
        <p:spPr bwMode="auto">
          <a:xfrm>
            <a:off x="6323330" y="2424430"/>
            <a:ext cx="4389755" cy="460375"/>
          </a:xfrm>
          <a:prstGeom prst="rect">
            <a:avLst/>
          </a:prstGeom>
          <a:noFill/>
          <a:ln w="9525">
            <a:noFill/>
            <a:miter lim="800000"/>
          </a:ln>
        </p:spPr>
        <p:txBody>
          <a:bodyPr wrap="square">
            <a:spAutoFit/>
          </a:bodyPr>
          <a:lstStyle/>
          <a:p>
            <a:pPr marR="0" algn="l">
              <a:lnSpc>
                <a:spcPct val="100000"/>
              </a:lnSpc>
              <a:buFont typeface="Wingdings" panose="05000000000000000000" pitchFamily="2" charset="2"/>
              <a:buNone/>
            </a:pPr>
            <a:r>
              <a:rPr lang="en-US" altLang="zh-CN" sz="2400" dirty="0" err="1" smtClean="0">
                <a:solidFill>
                  <a:schemeClr val="bg1"/>
                </a:solidFill>
                <a:latin typeface="微软雅黑" panose="020B0503020204020204" pitchFamily="34" charset="-122"/>
                <a:ea typeface="微软雅黑" panose="020B0503020204020204" pitchFamily="34" charset="-122"/>
                <a:sym typeface="+mn-ea"/>
              </a:rPr>
              <a:t>理解</a:t>
            </a:r>
            <a:r>
              <a:rPr lang="zh-CN" altLang="en-US" sz="2400" dirty="0" smtClean="0">
                <a:solidFill>
                  <a:schemeClr val="bg1"/>
                </a:solidFill>
                <a:latin typeface="微软雅黑" panose="020B0503020204020204" pitchFamily="34" charset="-122"/>
                <a:ea typeface="微软雅黑" panose="020B0503020204020204" pitchFamily="34" charset="-122"/>
                <a:sym typeface="+mn-ea"/>
              </a:rPr>
              <a:t>领导的两类影响力</a:t>
            </a:r>
            <a:endParaRPr lang="zh-CN" altLang="en-US" sz="2400" dirty="0">
              <a:solidFill>
                <a:schemeClr val="bg1"/>
              </a:solidFill>
              <a:latin typeface="微软雅黑" panose="020B0503020204020204" pitchFamily="34" charset="-122"/>
              <a:ea typeface="微软雅黑" panose="020B0503020204020204" pitchFamily="34" charset="-122"/>
              <a:sym typeface="+mn-ea"/>
            </a:endParaRPr>
          </a:p>
        </p:txBody>
      </p:sp>
      <p:sp>
        <p:nvSpPr>
          <p:cNvPr id="13325" name="圆角矩形 19"/>
          <p:cNvSpPr>
            <a:spLocks noChangeArrowheads="1"/>
          </p:cNvSpPr>
          <p:nvPr/>
        </p:nvSpPr>
        <p:spPr bwMode="auto">
          <a:xfrm>
            <a:off x="5951538" y="4648518"/>
            <a:ext cx="5133975" cy="1296987"/>
          </a:xfrm>
          <a:prstGeom prst="roundRect">
            <a:avLst>
              <a:gd name="adj" fmla="val 0"/>
            </a:avLst>
          </a:prstGeom>
          <a:solidFill>
            <a:srgbClr val="808080"/>
          </a:solidFill>
          <a:ln w="25400" algn="ctr">
            <a:solidFill>
              <a:schemeClr val="bg1"/>
            </a:solidFill>
            <a:round/>
          </a:ln>
        </p:spPr>
        <p:txBody>
          <a:bodyPr anchor="ctr"/>
          <a:lstStyle/>
          <a:p>
            <a:pPr algn="ctr"/>
            <a:endParaRPr lang="zh-CN" altLang="en-US">
              <a:solidFill>
                <a:srgbClr val="FFFFFF"/>
              </a:solidFill>
              <a:latin typeface="Calibri" panose="020F0502020204030204" pitchFamily="34" charset="0"/>
              <a:ea typeface="微软雅黑" panose="020B0503020204020204" pitchFamily="34" charset="-122"/>
            </a:endParaRPr>
          </a:p>
        </p:txBody>
      </p:sp>
      <p:sp>
        <p:nvSpPr>
          <p:cNvPr id="13326" name="TextBox 6"/>
          <p:cNvSpPr txBox="1">
            <a:spLocks noChangeArrowheads="1"/>
          </p:cNvSpPr>
          <p:nvPr/>
        </p:nvSpPr>
        <p:spPr bwMode="auto">
          <a:xfrm>
            <a:off x="6574473" y="3647123"/>
            <a:ext cx="3887787" cy="570865"/>
          </a:xfrm>
          <a:prstGeom prst="rect">
            <a:avLst/>
          </a:prstGeom>
          <a:noFill/>
          <a:ln w="9525">
            <a:noFill/>
            <a:miter lim="800000"/>
          </a:ln>
        </p:spPr>
        <p:txBody>
          <a:bodyPr>
            <a:spAutoFit/>
          </a:bodyPr>
          <a:lstStyle/>
          <a:p>
            <a:pPr>
              <a:lnSpc>
                <a:spcPct val="130000"/>
              </a:lnSpc>
            </a:pPr>
            <a:r>
              <a:rPr lang="en-US" altLang="zh-CN" sz="2400" dirty="0">
                <a:solidFill>
                  <a:schemeClr val="bg1"/>
                </a:solidFill>
                <a:latin typeface="微软雅黑" panose="020B0503020204020204" pitchFamily="34" charset="-122"/>
                <a:ea typeface="微软雅黑" panose="020B0503020204020204" pitchFamily="34" charset="-122"/>
                <a:sym typeface="+mn-ea"/>
              </a:rPr>
              <a:t>能进行有效沟通</a:t>
            </a:r>
            <a:endParaRPr lang="en-US" altLang="zh-CN" sz="2400" dirty="0">
              <a:solidFill>
                <a:schemeClr val="bg1"/>
              </a:solidFill>
              <a:latin typeface="微软雅黑" panose="020B0503020204020204" pitchFamily="34" charset="-122"/>
              <a:ea typeface="微软雅黑" panose="020B0503020204020204" pitchFamily="34" charset="-122"/>
            </a:endParaRPr>
          </a:p>
        </p:txBody>
      </p:sp>
      <p:sp>
        <p:nvSpPr>
          <p:cNvPr id="11282" name="Line 46"/>
          <p:cNvSpPr>
            <a:spLocks noChangeShapeType="1"/>
          </p:cNvSpPr>
          <p:nvPr/>
        </p:nvSpPr>
        <p:spPr bwMode="auto">
          <a:xfrm flipV="1">
            <a:off x="4008438" y="2060575"/>
            <a:ext cx="1800225" cy="1728788"/>
          </a:xfrm>
          <a:prstGeom prst="line">
            <a:avLst/>
          </a:prstGeom>
          <a:noFill/>
          <a:ln w="31750">
            <a:solidFill>
              <a:srgbClr val="3C78CE"/>
            </a:solidFill>
            <a:prstDash val="sysDot"/>
            <a:round/>
            <a:headEnd type="diamond" w="med" len="med"/>
            <a:tailEnd type="triangle" w="med" len="med"/>
          </a:ln>
        </p:spPr>
        <p:txBody>
          <a:bodyPr/>
          <a:lstStyle/>
          <a:p>
            <a:endParaRPr lang="zh-CN" altLang="en-US"/>
          </a:p>
        </p:txBody>
      </p:sp>
      <p:sp>
        <p:nvSpPr>
          <p:cNvPr id="11283" name="Line 47"/>
          <p:cNvSpPr>
            <a:spLocks noChangeShapeType="1"/>
          </p:cNvSpPr>
          <p:nvPr/>
        </p:nvSpPr>
        <p:spPr bwMode="auto">
          <a:xfrm>
            <a:off x="4008438" y="3789363"/>
            <a:ext cx="1800225" cy="1944687"/>
          </a:xfrm>
          <a:prstGeom prst="line">
            <a:avLst/>
          </a:prstGeom>
          <a:noFill/>
          <a:ln w="31750">
            <a:solidFill>
              <a:srgbClr val="3C78CE"/>
            </a:solidFill>
            <a:prstDash val="sysDot"/>
            <a:round/>
            <a:headEnd type="diamond" w="med" len="med"/>
            <a:tailEnd type="triangle" w="med" len="med"/>
          </a:ln>
        </p:spPr>
        <p:txBody>
          <a:bodyPr/>
          <a:lstStyle/>
          <a:p>
            <a:endParaRPr lang="zh-CN" altLang="en-US"/>
          </a:p>
        </p:txBody>
      </p:sp>
      <p:sp>
        <p:nvSpPr>
          <p:cNvPr id="11286" name="AutoShape 50"/>
          <p:cNvSpPr>
            <a:spLocks noChangeArrowheads="1"/>
          </p:cNvSpPr>
          <p:nvPr/>
        </p:nvSpPr>
        <p:spPr bwMode="auto">
          <a:xfrm>
            <a:off x="6180138" y="4144010"/>
            <a:ext cx="4676775" cy="504825"/>
          </a:xfrm>
          <a:prstGeom prst="hexagon">
            <a:avLst>
              <a:gd name="adj" fmla="val 0"/>
              <a:gd name="vf" fmla="val 115470"/>
            </a:avLst>
          </a:prstGeom>
          <a:solidFill>
            <a:srgbClr val="0848AF"/>
          </a:solidFill>
          <a:ln w="25400">
            <a:solidFill>
              <a:schemeClr val="bg1"/>
            </a:solidFill>
            <a:miter lim="800000"/>
          </a:ln>
        </p:spPr>
        <p:txBody>
          <a:bodyPr wrap="none" anchor="ctr"/>
          <a:lstStyle/>
          <a:p>
            <a:endParaRPr lang="zh-CN" altLang="en-US"/>
          </a:p>
        </p:txBody>
      </p:sp>
      <p:sp>
        <p:nvSpPr>
          <p:cNvPr id="13335" name="TextBox 6"/>
          <p:cNvSpPr txBox="1">
            <a:spLocks noChangeArrowheads="1"/>
          </p:cNvSpPr>
          <p:nvPr/>
        </p:nvSpPr>
        <p:spPr bwMode="auto">
          <a:xfrm>
            <a:off x="7582535" y="4077653"/>
            <a:ext cx="2160588" cy="570865"/>
          </a:xfrm>
          <a:prstGeom prst="rect">
            <a:avLst/>
          </a:prstGeom>
          <a:noFill/>
          <a:ln w="9525">
            <a:noFill/>
            <a:miter lim="800000"/>
          </a:ln>
        </p:spPr>
        <p:txBody>
          <a:bodyPr>
            <a:spAutoFit/>
          </a:bodyPr>
          <a:lstStyle/>
          <a:p>
            <a:pPr>
              <a:lnSpc>
                <a:spcPct val="130000"/>
              </a:lnSpc>
            </a:pPr>
            <a:r>
              <a:rPr lang="zh-CN" altLang="en-US" sz="2400">
                <a:solidFill>
                  <a:schemeClr val="bg1"/>
                </a:solidFill>
                <a:latin typeface="微软雅黑" panose="020B0503020204020204" pitchFamily="34" charset="-122"/>
                <a:ea typeface="微软雅黑" panose="020B0503020204020204" pitchFamily="34" charset="-122"/>
              </a:rPr>
              <a:t>能力目标</a:t>
            </a:r>
          </a:p>
        </p:txBody>
      </p:sp>
      <p:sp>
        <p:nvSpPr>
          <p:cNvPr id="11288" name="AutoShape 52"/>
          <p:cNvSpPr>
            <a:spLocks noChangeArrowheads="1"/>
          </p:cNvSpPr>
          <p:nvPr/>
        </p:nvSpPr>
        <p:spPr bwMode="auto">
          <a:xfrm>
            <a:off x="6179503" y="1627823"/>
            <a:ext cx="4676775" cy="504825"/>
          </a:xfrm>
          <a:prstGeom prst="hexagon">
            <a:avLst>
              <a:gd name="adj" fmla="val 0"/>
              <a:gd name="vf" fmla="val 115470"/>
            </a:avLst>
          </a:prstGeom>
          <a:solidFill>
            <a:srgbClr val="0848AF"/>
          </a:solidFill>
          <a:ln w="25400">
            <a:solidFill>
              <a:schemeClr val="bg1"/>
            </a:solidFill>
            <a:miter lim="800000"/>
          </a:ln>
        </p:spPr>
        <p:txBody>
          <a:bodyPr wrap="none" anchor="ctr"/>
          <a:lstStyle/>
          <a:p>
            <a:endParaRPr lang="zh-CN" altLang="en-US"/>
          </a:p>
        </p:txBody>
      </p:sp>
      <p:sp>
        <p:nvSpPr>
          <p:cNvPr id="13337" name="TextBox 6"/>
          <p:cNvSpPr txBox="1">
            <a:spLocks noChangeArrowheads="1"/>
          </p:cNvSpPr>
          <p:nvPr/>
        </p:nvSpPr>
        <p:spPr bwMode="auto">
          <a:xfrm>
            <a:off x="7582535" y="1595120"/>
            <a:ext cx="2160905" cy="570865"/>
          </a:xfrm>
          <a:prstGeom prst="rect">
            <a:avLst/>
          </a:prstGeom>
          <a:noFill/>
          <a:ln w="9525">
            <a:noFill/>
            <a:miter lim="800000"/>
          </a:ln>
        </p:spPr>
        <p:txBody>
          <a:bodyPr wrap="square">
            <a:spAutoFit/>
          </a:bodyPr>
          <a:lstStyle/>
          <a:p>
            <a:pPr>
              <a:lnSpc>
                <a:spcPct val="130000"/>
              </a:lnSpc>
            </a:pPr>
            <a:r>
              <a:rPr lang="zh-CN" altLang="en-US" sz="2400" b="1" dirty="0">
                <a:solidFill>
                  <a:schemeClr val="bg1"/>
                </a:solidFill>
                <a:sym typeface="+mn-ea"/>
              </a:rPr>
              <a:t>知识目标</a:t>
            </a:r>
            <a:endParaRPr lang="zh-CN" altLang="en-US" sz="2400" b="1" dirty="0">
              <a:solidFill>
                <a:schemeClr val="bg1"/>
              </a:solidFill>
              <a:ea typeface="微软雅黑" panose="020B0503020204020204" pitchFamily="34" charset="-122"/>
              <a:sym typeface="+mn-ea"/>
            </a:endParaRPr>
          </a:p>
        </p:txBody>
      </p:sp>
      <p:sp>
        <p:nvSpPr>
          <p:cNvPr id="13338" name="TextBox 6"/>
          <p:cNvSpPr txBox="1">
            <a:spLocks noChangeArrowheads="1"/>
          </p:cNvSpPr>
          <p:nvPr/>
        </p:nvSpPr>
        <p:spPr bwMode="auto">
          <a:xfrm>
            <a:off x="2568575" y="3068638"/>
            <a:ext cx="1152525" cy="1291590"/>
          </a:xfrm>
          <a:prstGeom prst="rect">
            <a:avLst/>
          </a:prstGeom>
          <a:noFill/>
          <a:ln w="9525">
            <a:noFill/>
            <a:miter lim="800000"/>
          </a:ln>
        </p:spPr>
        <p:txBody>
          <a:bodyPr>
            <a:spAutoFit/>
          </a:bodyPr>
          <a:lstStyle/>
          <a:p>
            <a:pPr>
              <a:lnSpc>
                <a:spcPct val="130000"/>
              </a:lnSpc>
            </a:pPr>
            <a:r>
              <a:rPr lang="zh-CN" altLang="en-US" sz="3000" b="1">
                <a:solidFill>
                  <a:schemeClr val="bg1"/>
                </a:solidFill>
                <a:latin typeface="微软雅黑" panose="020B0503020204020204" pitchFamily="34" charset="-122"/>
                <a:ea typeface="微软雅黑" panose="020B0503020204020204" pitchFamily="34" charset="-122"/>
              </a:rPr>
              <a:t>学习目标</a:t>
            </a:r>
          </a:p>
        </p:txBody>
      </p:sp>
      <p:sp>
        <p:nvSpPr>
          <p:cNvPr id="3" name="TextBox 5"/>
          <p:cNvSpPr txBox="1">
            <a:spLocks noChangeArrowheads="1"/>
          </p:cNvSpPr>
          <p:nvPr/>
        </p:nvSpPr>
        <p:spPr bwMode="auto">
          <a:xfrm>
            <a:off x="4925060" y="168593"/>
            <a:ext cx="3448685" cy="430530"/>
          </a:xfrm>
          <a:prstGeom prst="rect">
            <a:avLst/>
          </a:prstGeom>
          <a:noFill/>
          <a:ln w="9525">
            <a:noFill/>
            <a:miter lim="800000"/>
          </a:ln>
        </p:spPr>
        <p:txBody>
          <a:bodyPr wrap="square" lIns="0" tIns="0" rIns="0" bIns="0" anchor="ctr">
            <a:spAutoFit/>
          </a:bodyPr>
          <a:lstStyle/>
          <a:p>
            <a:pPr algn="l"/>
            <a:r>
              <a:rPr lang="en-US" altLang="zh-CN" sz="2800" b="1">
                <a:solidFill>
                  <a:schemeClr val="tx1"/>
                </a:solidFill>
                <a:latin typeface="Impact" panose="020B0806030902050204" pitchFamily="34" charset="0"/>
                <a:ea typeface="微软雅黑" panose="020B0503020204020204" pitchFamily="34" charset="-122"/>
              </a:rPr>
              <a:t>02   内容讲授</a:t>
            </a:r>
          </a:p>
        </p:txBody>
      </p:sp>
      <p:sp>
        <p:nvSpPr>
          <p:cNvPr id="2" name="TextBox 6"/>
          <p:cNvSpPr txBox="1">
            <a:spLocks noChangeArrowheads="1"/>
          </p:cNvSpPr>
          <p:nvPr/>
        </p:nvSpPr>
        <p:spPr bwMode="auto">
          <a:xfrm>
            <a:off x="6466840" y="5046980"/>
            <a:ext cx="4389755" cy="830997"/>
          </a:xfrm>
          <a:prstGeom prst="rect">
            <a:avLst/>
          </a:prstGeom>
          <a:noFill/>
          <a:ln w="9525">
            <a:noFill/>
            <a:miter lim="800000"/>
          </a:ln>
        </p:spPr>
        <p:txBody>
          <a:bodyPr wrap="square">
            <a:spAutoFit/>
          </a:bodyPr>
          <a:lstStyle/>
          <a:p>
            <a:pPr marR="0" algn="l">
              <a:lnSpc>
                <a:spcPct val="100000"/>
              </a:lnSpc>
              <a:buFont typeface="Wingdings" panose="05000000000000000000" pitchFamily="2" charset="2"/>
              <a:buNone/>
            </a:pPr>
            <a:r>
              <a:rPr lang="zh-CN" altLang="en-US" sz="2400" dirty="0" smtClean="0">
                <a:solidFill>
                  <a:schemeClr val="bg1"/>
                </a:solidFill>
                <a:latin typeface="微软雅黑" panose="020B0503020204020204" pitchFamily="34" charset="-122"/>
                <a:ea typeface="微软雅黑" panose="020B0503020204020204" pitchFamily="34" charset="-122"/>
                <a:sym typeface="+mn-ea"/>
              </a:rPr>
              <a:t>能在工作中将两类影响力结合使用</a:t>
            </a:r>
            <a:endParaRPr lang="zh-CN" altLang="en-US" sz="2400" dirty="0">
              <a:solidFill>
                <a:schemeClr val="bg1"/>
              </a:solidFill>
              <a:latin typeface="微软雅黑" panose="020B0503020204020204" pitchFamily="34" charset="-122"/>
              <a:ea typeface="微软雅黑" panose="020B0503020204020204" pitchFamily="34" charset="-122"/>
              <a:sym typeface="+mn-ea"/>
            </a:endParaRPr>
          </a:p>
        </p:txBody>
      </p:sp>
    </p:spTree>
  </p:cSld>
  <p:clrMapOvr>
    <a:masterClrMapping/>
  </p:clrMapOvr>
  <p:transition advTm="4461">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1268"/>
                                        </p:tgtEl>
                                        <p:attrNameLst>
                                          <p:attrName>style.visibility</p:attrName>
                                        </p:attrNameLst>
                                      </p:cBhvr>
                                      <p:to>
                                        <p:strVal val="visible"/>
                                      </p:to>
                                    </p:set>
                                    <p:animEffect transition="in" filter="slide(fromLeft)">
                                      <p:cBhvr>
                                        <p:cTn id="7" dur="500"/>
                                        <p:tgtEl>
                                          <p:spTgt spid="11268"/>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11266"/>
                                        </p:tgtEl>
                                        <p:attrNameLst>
                                          <p:attrName>style.visibility</p:attrName>
                                        </p:attrNameLst>
                                      </p:cBhvr>
                                      <p:to>
                                        <p:strVal val="visible"/>
                                      </p:to>
                                    </p:set>
                                    <p:anim calcmode="lin" valueType="num">
                                      <p:cBhvr additive="base">
                                        <p:cTn id="11" dur="500" fill="hold"/>
                                        <p:tgtEl>
                                          <p:spTgt spid="11266"/>
                                        </p:tgtEl>
                                        <p:attrNameLst>
                                          <p:attrName>ppt_x</p:attrName>
                                        </p:attrNameLst>
                                      </p:cBhvr>
                                      <p:tavLst>
                                        <p:tav tm="0">
                                          <p:val>
                                            <p:strVal val="0-#ppt_w/2"/>
                                          </p:val>
                                        </p:tav>
                                        <p:tav tm="100000">
                                          <p:val>
                                            <p:strVal val="#ppt_x"/>
                                          </p:val>
                                        </p:tav>
                                      </p:tavLst>
                                    </p:anim>
                                    <p:anim calcmode="lin" valueType="num">
                                      <p:cBhvr additive="base">
                                        <p:cTn id="12" dur="500" fill="hold"/>
                                        <p:tgtEl>
                                          <p:spTgt spid="11266"/>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3315"/>
                                        </p:tgtEl>
                                        <p:attrNameLst>
                                          <p:attrName>style.visibility</p:attrName>
                                        </p:attrNameLst>
                                      </p:cBhvr>
                                      <p:to>
                                        <p:strVal val="visible"/>
                                      </p:to>
                                    </p:set>
                                    <p:anim calcmode="lin" valueType="num">
                                      <p:cBhvr additive="base">
                                        <p:cTn id="15" dur="500" fill="hold"/>
                                        <p:tgtEl>
                                          <p:spTgt spid="13315"/>
                                        </p:tgtEl>
                                        <p:attrNameLst>
                                          <p:attrName>ppt_x</p:attrName>
                                        </p:attrNameLst>
                                      </p:cBhvr>
                                      <p:tavLst>
                                        <p:tav tm="0">
                                          <p:val>
                                            <p:strVal val="0-#ppt_w/2"/>
                                          </p:val>
                                        </p:tav>
                                        <p:tav tm="100000">
                                          <p:val>
                                            <p:strVal val="#ppt_x"/>
                                          </p:val>
                                        </p:tav>
                                      </p:tavLst>
                                    </p:anim>
                                    <p:anim calcmode="lin" valueType="num">
                                      <p:cBhvr additive="base">
                                        <p:cTn id="16" dur="500" fill="hold"/>
                                        <p:tgtEl>
                                          <p:spTgt spid="13315"/>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13338"/>
                                        </p:tgtEl>
                                        <p:attrNameLst>
                                          <p:attrName>style.visibility</p:attrName>
                                        </p:attrNameLst>
                                      </p:cBhvr>
                                      <p:to>
                                        <p:strVal val="visible"/>
                                      </p:to>
                                    </p:set>
                                    <p:anim calcmode="lin" valueType="num">
                                      <p:cBhvr additive="base">
                                        <p:cTn id="19" dur="500" fill="hold"/>
                                        <p:tgtEl>
                                          <p:spTgt spid="13338"/>
                                        </p:tgtEl>
                                        <p:attrNameLst>
                                          <p:attrName>ppt_x</p:attrName>
                                        </p:attrNameLst>
                                      </p:cBhvr>
                                      <p:tavLst>
                                        <p:tav tm="0">
                                          <p:val>
                                            <p:strVal val="0-#ppt_w/2"/>
                                          </p:val>
                                        </p:tav>
                                        <p:tav tm="100000">
                                          <p:val>
                                            <p:strVal val="#ppt_x"/>
                                          </p:val>
                                        </p:tav>
                                      </p:tavLst>
                                    </p:anim>
                                    <p:anim calcmode="lin" valueType="num">
                                      <p:cBhvr additive="base">
                                        <p:cTn id="20" dur="500" fill="hold"/>
                                        <p:tgtEl>
                                          <p:spTgt spid="13338"/>
                                        </p:tgtEl>
                                        <p:attrNameLst>
                                          <p:attrName>ppt_y</p:attrName>
                                        </p:attrNameLst>
                                      </p:cBhvr>
                                      <p:tavLst>
                                        <p:tav tm="0">
                                          <p:val>
                                            <p:strVal val="#ppt_y"/>
                                          </p:val>
                                        </p:tav>
                                        <p:tav tm="100000">
                                          <p:val>
                                            <p:strVal val="#ppt_y"/>
                                          </p:val>
                                        </p:tav>
                                      </p:tavLst>
                                    </p:anim>
                                  </p:childTnLst>
                                </p:cTn>
                              </p:par>
                            </p:childTnLst>
                          </p:cTn>
                        </p:par>
                        <p:par>
                          <p:cTn id="21" fill="hold">
                            <p:stCondLst>
                              <p:cond delay="1000"/>
                            </p:stCondLst>
                            <p:childTnLst>
                              <p:par>
                                <p:cTn id="22" presetID="22" presetClass="entr" presetSubtype="8" fill="hold" grpId="0" nodeType="afterEffect">
                                  <p:stCondLst>
                                    <p:cond delay="0"/>
                                  </p:stCondLst>
                                  <p:childTnLst>
                                    <p:set>
                                      <p:cBhvr>
                                        <p:cTn id="23" dur="1" fill="hold">
                                          <p:stCondLst>
                                            <p:cond delay="0"/>
                                          </p:stCondLst>
                                        </p:cTn>
                                        <p:tgtEl>
                                          <p:spTgt spid="11282"/>
                                        </p:tgtEl>
                                        <p:attrNameLst>
                                          <p:attrName>style.visibility</p:attrName>
                                        </p:attrNameLst>
                                      </p:cBhvr>
                                      <p:to>
                                        <p:strVal val="visible"/>
                                      </p:to>
                                    </p:set>
                                    <p:animEffect transition="in" filter="wipe(left)">
                                      <p:cBhvr>
                                        <p:cTn id="24" dur="500"/>
                                        <p:tgtEl>
                                          <p:spTgt spid="11282"/>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11283"/>
                                        </p:tgtEl>
                                        <p:attrNameLst>
                                          <p:attrName>style.visibility</p:attrName>
                                        </p:attrNameLst>
                                      </p:cBhvr>
                                      <p:to>
                                        <p:strVal val="visible"/>
                                      </p:to>
                                    </p:set>
                                    <p:animEffect transition="in" filter="wipe(left)">
                                      <p:cBhvr>
                                        <p:cTn id="27" dur="500"/>
                                        <p:tgtEl>
                                          <p:spTgt spid="11283"/>
                                        </p:tgtEl>
                                      </p:cBhvr>
                                    </p:animEffect>
                                  </p:childTnLst>
                                </p:cTn>
                              </p:par>
                            </p:childTnLst>
                          </p:cTn>
                        </p:par>
                        <p:par>
                          <p:cTn id="28" fill="hold">
                            <p:stCondLst>
                              <p:cond delay="1500"/>
                            </p:stCondLst>
                            <p:childTnLst>
                              <p:par>
                                <p:cTn id="29" presetID="2" presetClass="entr" presetSubtype="1" fill="hold" grpId="0" nodeType="afterEffect">
                                  <p:stCondLst>
                                    <p:cond delay="0"/>
                                  </p:stCondLst>
                                  <p:childTnLst>
                                    <p:set>
                                      <p:cBhvr>
                                        <p:cTn id="30" dur="1" fill="hold">
                                          <p:stCondLst>
                                            <p:cond delay="0"/>
                                          </p:stCondLst>
                                        </p:cTn>
                                        <p:tgtEl>
                                          <p:spTgt spid="13323"/>
                                        </p:tgtEl>
                                        <p:attrNameLst>
                                          <p:attrName>style.visibility</p:attrName>
                                        </p:attrNameLst>
                                      </p:cBhvr>
                                      <p:to>
                                        <p:strVal val="visible"/>
                                      </p:to>
                                    </p:set>
                                    <p:anim calcmode="lin" valueType="num">
                                      <p:cBhvr additive="base">
                                        <p:cTn id="31" dur="500" fill="hold"/>
                                        <p:tgtEl>
                                          <p:spTgt spid="13323"/>
                                        </p:tgtEl>
                                        <p:attrNameLst>
                                          <p:attrName>ppt_x</p:attrName>
                                        </p:attrNameLst>
                                      </p:cBhvr>
                                      <p:tavLst>
                                        <p:tav tm="0">
                                          <p:val>
                                            <p:strVal val="#ppt_x"/>
                                          </p:val>
                                        </p:tav>
                                        <p:tav tm="100000">
                                          <p:val>
                                            <p:strVal val="#ppt_x"/>
                                          </p:val>
                                        </p:tav>
                                      </p:tavLst>
                                    </p:anim>
                                    <p:anim calcmode="lin" valueType="num">
                                      <p:cBhvr additive="base">
                                        <p:cTn id="32" dur="500" fill="hold"/>
                                        <p:tgtEl>
                                          <p:spTgt spid="13323"/>
                                        </p:tgtEl>
                                        <p:attrNameLst>
                                          <p:attrName>ppt_y</p:attrName>
                                        </p:attrNameLst>
                                      </p:cBhvr>
                                      <p:tavLst>
                                        <p:tav tm="0">
                                          <p:val>
                                            <p:strVal val="0-#ppt_h/2"/>
                                          </p:val>
                                        </p:tav>
                                        <p:tav tm="100000">
                                          <p:val>
                                            <p:strVal val="#ppt_y"/>
                                          </p:val>
                                        </p:tav>
                                      </p:tavLst>
                                    </p:anim>
                                  </p:childTnLst>
                                </p:cTn>
                              </p:par>
                              <p:par>
                                <p:cTn id="33" presetID="2" presetClass="entr" presetSubtype="1" fill="hold" grpId="0" nodeType="withEffect">
                                  <p:stCondLst>
                                    <p:cond delay="0"/>
                                  </p:stCondLst>
                                  <p:childTnLst>
                                    <p:set>
                                      <p:cBhvr>
                                        <p:cTn id="34" dur="1" fill="hold">
                                          <p:stCondLst>
                                            <p:cond delay="0"/>
                                          </p:stCondLst>
                                        </p:cTn>
                                        <p:tgtEl>
                                          <p:spTgt spid="13324"/>
                                        </p:tgtEl>
                                        <p:attrNameLst>
                                          <p:attrName>style.visibility</p:attrName>
                                        </p:attrNameLst>
                                      </p:cBhvr>
                                      <p:to>
                                        <p:strVal val="visible"/>
                                      </p:to>
                                    </p:set>
                                    <p:anim calcmode="lin" valueType="num">
                                      <p:cBhvr additive="base">
                                        <p:cTn id="35" dur="500" fill="hold"/>
                                        <p:tgtEl>
                                          <p:spTgt spid="13324"/>
                                        </p:tgtEl>
                                        <p:attrNameLst>
                                          <p:attrName>ppt_x</p:attrName>
                                        </p:attrNameLst>
                                      </p:cBhvr>
                                      <p:tavLst>
                                        <p:tav tm="0">
                                          <p:val>
                                            <p:strVal val="#ppt_x"/>
                                          </p:val>
                                        </p:tav>
                                        <p:tav tm="100000">
                                          <p:val>
                                            <p:strVal val="#ppt_x"/>
                                          </p:val>
                                        </p:tav>
                                      </p:tavLst>
                                    </p:anim>
                                    <p:anim calcmode="lin" valueType="num">
                                      <p:cBhvr additive="base">
                                        <p:cTn id="36" dur="500" fill="hold"/>
                                        <p:tgtEl>
                                          <p:spTgt spid="13324"/>
                                        </p:tgtEl>
                                        <p:attrNameLst>
                                          <p:attrName>ppt_y</p:attrName>
                                        </p:attrNameLst>
                                      </p:cBhvr>
                                      <p:tavLst>
                                        <p:tav tm="0">
                                          <p:val>
                                            <p:strVal val="0-#ppt_h/2"/>
                                          </p:val>
                                        </p:tav>
                                        <p:tav tm="100000">
                                          <p:val>
                                            <p:strVal val="#ppt_y"/>
                                          </p:val>
                                        </p:tav>
                                      </p:tavLst>
                                    </p:anim>
                                  </p:childTnLst>
                                </p:cTn>
                              </p:par>
                              <p:par>
                                <p:cTn id="37" presetID="2" presetClass="entr" presetSubtype="1" fill="hold" grpId="0" nodeType="withEffect">
                                  <p:stCondLst>
                                    <p:cond delay="0"/>
                                  </p:stCondLst>
                                  <p:childTnLst>
                                    <p:set>
                                      <p:cBhvr>
                                        <p:cTn id="38" dur="1" fill="hold">
                                          <p:stCondLst>
                                            <p:cond delay="0"/>
                                          </p:stCondLst>
                                        </p:cTn>
                                        <p:tgtEl>
                                          <p:spTgt spid="11288"/>
                                        </p:tgtEl>
                                        <p:attrNameLst>
                                          <p:attrName>style.visibility</p:attrName>
                                        </p:attrNameLst>
                                      </p:cBhvr>
                                      <p:to>
                                        <p:strVal val="visible"/>
                                      </p:to>
                                    </p:set>
                                    <p:anim calcmode="lin" valueType="num">
                                      <p:cBhvr additive="base">
                                        <p:cTn id="39" dur="500" fill="hold"/>
                                        <p:tgtEl>
                                          <p:spTgt spid="11288"/>
                                        </p:tgtEl>
                                        <p:attrNameLst>
                                          <p:attrName>ppt_x</p:attrName>
                                        </p:attrNameLst>
                                      </p:cBhvr>
                                      <p:tavLst>
                                        <p:tav tm="0">
                                          <p:val>
                                            <p:strVal val="#ppt_x"/>
                                          </p:val>
                                        </p:tav>
                                        <p:tav tm="100000">
                                          <p:val>
                                            <p:strVal val="#ppt_x"/>
                                          </p:val>
                                        </p:tav>
                                      </p:tavLst>
                                    </p:anim>
                                    <p:anim calcmode="lin" valueType="num">
                                      <p:cBhvr additive="base">
                                        <p:cTn id="40" dur="500" fill="hold"/>
                                        <p:tgtEl>
                                          <p:spTgt spid="11288"/>
                                        </p:tgtEl>
                                        <p:attrNameLst>
                                          <p:attrName>ppt_y</p:attrName>
                                        </p:attrNameLst>
                                      </p:cBhvr>
                                      <p:tavLst>
                                        <p:tav tm="0">
                                          <p:val>
                                            <p:strVal val="0-#ppt_h/2"/>
                                          </p:val>
                                        </p:tav>
                                        <p:tav tm="100000">
                                          <p:val>
                                            <p:strVal val="#ppt_y"/>
                                          </p:val>
                                        </p:tav>
                                      </p:tavLst>
                                    </p:anim>
                                  </p:childTnLst>
                                </p:cTn>
                              </p:par>
                              <p:par>
                                <p:cTn id="41" presetID="2" presetClass="entr" presetSubtype="1" fill="hold" grpId="0" nodeType="withEffect">
                                  <p:stCondLst>
                                    <p:cond delay="0"/>
                                  </p:stCondLst>
                                  <p:childTnLst>
                                    <p:set>
                                      <p:cBhvr>
                                        <p:cTn id="42" dur="1" fill="hold">
                                          <p:stCondLst>
                                            <p:cond delay="0"/>
                                          </p:stCondLst>
                                        </p:cTn>
                                        <p:tgtEl>
                                          <p:spTgt spid="13337"/>
                                        </p:tgtEl>
                                        <p:attrNameLst>
                                          <p:attrName>style.visibility</p:attrName>
                                        </p:attrNameLst>
                                      </p:cBhvr>
                                      <p:to>
                                        <p:strVal val="visible"/>
                                      </p:to>
                                    </p:set>
                                    <p:anim calcmode="lin" valueType="num">
                                      <p:cBhvr additive="base">
                                        <p:cTn id="43" dur="500" fill="hold"/>
                                        <p:tgtEl>
                                          <p:spTgt spid="13337"/>
                                        </p:tgtEl>
                                        <p:attrNameLst>
                                          <p:attrName>ppt_x</p:attrName>
                                        </p:attrNameLst>
                                      </p:cBhvr>
                                      <p:tavLst>
                                        <p:tav tm="0">
                                          <p:val>
                                            <p:strVal val="#ppt_x"/>
                                          </p:val>
                                        </p:tav>
                                        <p:tav tm="100000">
                                          <p:val>
                                            <p:strVal val="#ppt_x"/>
                                          </p:val>
                                        </p:tav>
                                      </p:tavLst>
                                    </p:anim>
                                    <p:anim calcmode="lin" valueType="num">
                                      <p:cBhvr additive="base">
                                        <p:cTn id="44" dur="500" fill="hold"/>
                                        <p:tgtEl>
                                          <p:spTgt spid="13337"/>
                                        </p:tgtEl>
                                        <p:attrNameLst>
                                          <p:attrName>ppt_y</p:attrName>
                                        </p:attrNameLst>
                                      </p:cBhvr>
                                      <p:tavLst>
                                        <p:tav tm="0">
                                          <p:val>
                                            <p:strVal val="0-#ppt_h/2"/>
                                          </p:val>
                                        </p:tav>
                                        <p:tav tm="100000">
                                          <p:val>
                                            <p:strVal val="#ppt_y"/>
                                          </p:val>
                                        </p:tav>
                                      </p:tavLst>
                                    </p:anim>
                                  </p:childTnLst>
                                </p:cTn>
                              </p:par>
                            </p:childTnLst>
                          </p:cTn>
                        </p:par>
                        <p:par>
                          <p:cTn id="45" fill="hold">
                            <p:stCondLst>
                              <p:cond delay="2000"/>
                            </p:stCondLst>
                            <p:childTnLst>
                              <p:par>
                                <p:cTn id="46" presetID="2" presetClass="entr" presetSubtype="1" fill="hold" grpId="0" nodeType="afterEffect">
                                  <p:stCondLst>
                                    <p:cond delay="0"/>
                                  </p:stCondLst>
                                  <p:childTnLst>
                                    <p:set>
                                      <p:cBhvr>
                                        <p:cTn id="47" dur="1" fill="hold">
                                          <p:stCondLst>
                                            <p:cond delay="0"/>
                                          </p:stCondLst>
                                        </p:cTn>
                                        <p:tgtEl>
                                          <p:spTgt spid="13325"/>
                                        </p:tgtEl>
                                        <p:attrNameLst>
                                          <p:attrName>style.visibility</p:attrName>
                                        </p:attrNameLst>
                                      </p:cBhvr>
                                      <p:to>
                                        <p:strVal val="visible"/>
                                      </p:to>
                                    </p:set>
                                    <p:anim calcmode="lin" valueType="num">
                                      <p:cBhvr additive="base">
                                        <p:cTn id="48" dur="500" fill="hold"/>
                                        <p:tgtEl>
                                          <p:spTgt spid="13325"/>
                                        </p:tgtEl>
                                        <p:attrNameLst>
                                          <p:attrName>ppt_x</p:attrName>
                                        </p:attrNameLst>
                                      </p:cBhvr>
                                      <p:tavLst>
                                        <p:tav tm="0">
                                          <p:val>
                                            <p:strVal val="#ppt_x"/>
                                          </p:val>
                                        </p:tav>
                                        <p:tav tm="100000">
                                          <p:val>
                                            <p:strVal val="#ppt_x"/>
                                          </p:val>
                                        </p:tav>
                                      </p:tavLst>
                                    </p:anim>
                                    <p:anim calcmode="lin" valueType="num">
                                      <p:cBhvr additive="base">
                                        <p:cTn id="49" dur="500" fill="hold"/>
                                        <p:tgtEl>
                                          <p:spTgt spid="13325"/>
                                        </p:tgtEl>
                                        <p:attrNameLst>
                                          <p:attrName>ppt_y</p:attrName>
                                        </p:attrNameLst>
                                      </p:cBhvr>
                                      <p:tavLst>
                                        <p:tav tm="0">
                                          <p:val>
                                            <p:strVal val="0-#ppt_h/2"/>
                                          </p:val>
                                        </p:tav>
                                        <p:tav tm="100000">
                                          <p:val>
                                            <p:strVal val="#ppt_y"/>
                                          </p:val>
                                        </p:tav>
                                      </p:tavLst>
                                    </p:anim>
                                  </p:childTnLst>
                                </p:cTn>
                              </p:par>
                              <p:par>
                                <p:cTn id="50" presetID="2" presetClass="entr" presetSubtype="1" fill="hold" grpId="0" nodeType="withEffect">
                                  <p:stCondLst>
                                    <p:cond delay="0"/>
                                  </p:stCondLst>
                                  <p:childTnLst>
                                    <p:set>
                                      <p:cBhvr>
                                        <p:cTn id="51" dur="1" fill="hold">
                                          <p:stCondLst>
                                            <p:cond delay="0"/>
                                          </p:stCondLst>
                                        </p:cTn>
                                        <p:tgtEl>
                                          <p:spTgt spid="13326"/>
                                        </p:tgtEl>
                                        <p:attrNameLst>
                                          <p:attrName>style.visibility</p:attrName>
                                        </p:attrNameLst>
                                      </p:cBhvr>
                                      <p:to>
                                        <p:strVal val="visible"/>
                                      </p:to>
                                    </p:set>
                                    <p:anim calcmode="lin" valueType="num">
                                      <p:cBhvr additive="base">
                                        <p:cTn id="52" dur="500" fill="hold"/>
                                        <p:tgtEl>
                                          <p:spTgt spid="13326"/>
                                        </p:tgtEl>
                                        <p:attrNameLst>
                                          <p:attrName>ppt_x</p:attrName>
                                        </p:attrNameLst>
                                      </p:cBhvr>
                                      <p:tavLst>
                                        <p:tav tm="0">
                                          <p:val>
                                            <p:strVal val="#ppt_x"/>
                                          </p:val>
                                        </p:tav>
                                        <p:tav tm="100000">
                                          <p:val>
                                            <p:strVal val="#ppt_x"/>
                                          </p:val>
                                        </p:tav>
                                      </p:tavLst>
                                    </p:anim>
                                    <p:anim calcmode="lin" valueType="num">
                                      <p:cBhvr additive="base">
                                        <p:cTn id="53" dur="500" fill="hold"/>
                                        <p:tgtEl>
                                          <p:spTgt spid="13326"/>
                                        </p:tgtEl>
                                        <p:attrNameLst>
                                          <p:attrName>ppt_y</p:attrName>
                                        </p:attrNameLst>
                                      </p:cBhvr>
                                      <p:tavLst>
                                        <p:tav tm="0">
                                          <p:val>
                                            <p:strVal val="0-#ppt_h/2"/>
                                          </p:val>
                                        </p:tav>
                                        <p:tav tm="100000">
                                          <p:val>
                                            <p:strVal val="#ppt_y"/>
                                          </p:val>
                                        </p:tav>
                                      </p:tavLst>
                                    </p:anim>
                                  </p:childTnLst>
                                </p:cTn>
                              </p:par>
                              <p:par>
                                <p:cTn id="54" presetID="2" presetClass="entr" presetSubtype="1" fill="hold" grpId="0" nodeType="withEffect">
                                  <p:stCondLst>
                                    <p:cond delay="0"/>
                                  </p:stCondLst>
                                  <p:childTnLst>
                                    <p:set>
                                      <p:cBhvr>
                                        <p:cTn id="55" dur="1" fill="hold">
                                          <p:stCondLst>
                                            <p:cond delay="0"/>
                                          </p:stCondLst>
                                        </p:cTn>
                                        <p:tgtEl>
                                          <p:spTgt spid="11286"/>
                                        </p:tgtEl>
                                        <p:attrNameLst>
                                          <p:attrName>style.visibility</p:attrName>
                                        </p:attrNameLst>
                                      </p:cBhvr>
                                      <p:to>
                                        <p:strVal val="visible"/>
                                      </p:to>
                                    </p:set>
                                    <p:anim calcmode="lin" valueType="num">
                                      <p:cBhvr additive="base">
                                        <p:cTn id="56" dur="500" fill="hold"/>
                                        <p:tgtEl>
                                          <p:spTgt spid="11286"/>
                                        </p:tgtEl>
                                        <p:attrNameLst>
                                          <p:attrName>ppt_x</p:attrName>
                                        </p:attrNameLst>
                                      </p:cBhvr>
                                      <p:tavLst>
                                        <p:tav tm="0">
                                          <p:val>
                                            <p:strVal val="#ppt_x"/>
                                          </p:val>
                                        </p:tav>
                                        <p:tav tm="100000">
                                          <p:val>
                                            <p:strVal val="#ppt_x"/>
                                          </p:val>
                                        </p:tav>
                                      </p:tavLst>
                                    </p:anim>
                                    <p:anim calcmode="lin" valueType="num">
                                      <p:cBhvr additive="base">
                                        <p:cTn id="57" dur="500" fill="hold"/>
                                        <p:tgtEl>
                                          <p:spTgt spid="11286"/>
                                        </p:tgtEl>
                                        <p:attrNameLst>
                                          <p:attrName>ppt_y</p:attrName>
                                        </p:attrNameLst>
                                      </p:cBhvr>
                                      <p:tavLst>
                                        <p:tav tm="0">
                                          <p:val>
                                            <p:strVal val="0-#ppt_h/2"/>
                                          </p:val>
                                        </p:tav>
                                        <p:tav tm="100000">
                                          <p:val>
                                            <p:strVal val="#ppt_y"/>
                                          </p:val>
                                        </p:tav>
                                      </p:tavLst>
                                    </p:anim>
                                  </p:childTnLst>
                                </p:cTn>
                              </p:par>
                              <p:par>
                                <p:cTn id="58" presetID="2" presetClass="entr" presetSubtype="1" fill="hold" grpId="0" nodeType="withEffect">
                                  <p:stCondLst>
                                    <p:cond delay="0"/>
                                  </p:stCondLst>
                                  <p:childTnLst>
                                    <p:set>
                                      <p:cBhvr>
                                        <p:cTn id="59" dur="1" fill="hold">
                                          <p:stCondLst>
                                            <p:cond delay="0"/>
                                          </p:stCondLst>
                                        </p:cTn>
                                        <p:tgtEl>
                                          <p:spTgt spid="13335"/>
                                        </p:tgtEl>
                                        <p:attrNameLst>
                                          <p:attrName>style.visibility</p:attrName>
                                        </p:attrNameLst>
                                      </p:cBhvr>
                                      <p:to>
                                        <p:strVal val="visible"/>
                                      </p:to>
                                    </p:set>
                                    <p:anim calcmode="lin" valueType="num">
                                      <p:cBhvr additive="base">
                                        <p:cTn id="60" dur="500" fill="hold"/>
                                        <p:tgtEl>
                                          <p:spTgt spid="13335"/>
                                        </p:tgtEl>
                                        <p:attrNameLst>
                                          <p:attrName>ppt_x</p:attrName>
                                        </p:attrNameLst>
                                      </p:cBhvr>
                                      <p:tavLst>
                                        <p:tav tm="0">
                                          <p:val>
                                            <p:strVal val="#ppt_x"/>
                                          </p:val>
                                        </p:tav>
                                        <p:tav tm="100000">
                                          <p:val>
                                            <p:strVal val="#ppt_x"/>
                                          </p:val>
                                        </p:tav>
                                      </p:tavLst>
                                    </p:anim>
                                    <p:anim calcmode="lin" valueType="num">
                                      <p:cBhvr additive="base">
                                        <p:cTn id="61" dur="500" fill="hold"/>
                                        <p:tgtEl>
                                          <p:spTgt spid="13335"/>
                                        </p:tgtEl>
                                        <p:attrNameLst>
                                          <p:attrName>ppt_y</p:attrName>
                                        </p:attrNameLst>
                                      </p:cBhvr>
                                      <p:tavLst>
                                        <p:tav tm="0">
                                          <p:val>
                                            <p:strVal val="0-#ppt_h/2"/>
                                          </p:val>
                                        </p:tav>
                                        <p:tav tm="100000">
                                          <p:val>
                                            <p:strVal val="#ppt_y"/>
                                          </p:val>
                                        </p:tav>
                                      </p:tavLst>
                                    </p:anim>
                                  </p:childTnLst>
                                </p:cTn>
                              </p:par>
                              <p:par>
                                <p:cTn id="62" presetID="2" presetClass="entr" presetSubtype="1" fill="hold" grpId="0" nodeType="withEffect">
                                  <p:stCondLst>
                                    <p:cond delay="0"/>
                                  </p:stCondLst>
                                  <p:childTnLst>
                                    <p:set>
                                      <p:cBhvr>
                                        <p:cTn id="63" dur="1" fill="hold">
                                          <p:stCondLst>
                                            <p:cond delay="0"/>
                                          </p:stCondLst>
                                        </p:cTn>
                                        <p:tgtEl>
                                          <p:spTgt spid="2"/>
                                        </p:tgtEl>
                                        <p:attrNameLst>
                                          <p:attrName>style.visibility</p:attrName>
                                        </p:attrNameLst>
                                      </p:cBhvr>
                                      <p:to>
                                        <p:strVal val="visible"/>
                                      </p:to>
                                    </p:set>
                                    <p:anim calcmode="lin" valueType="num">
                                      <p:cBhvr additive="base">
                                        <p:cTn id="64" dur="500" fill="hold"/>
                                        <p:tgtEl>
                                          <p:spTgt spid="2"/>
                                        </p:tgtEl>
                                        <p:attrNameLst>
                                          <p:attrName>ppt_x</p:attrName>
                                        </p:attrNameLst>
                                      </p:cBhvr>
                                      <p:tavLst>
                                        <p:tav tm="0">
                                          <p:val>
                                            <p:strVal val="#ppt_x"/>
                                          </p:val>
                                        </p:tav>
                                        <p:tav tm="100000">
                                          <p:val>
                                            <p:strVal val="#ppt_x"/>
                                          </p:val>
                                        </p:tav>
                                      </p:tavLst>
                                    </p:anim>
                                    <p:anim calcmode="lin" valueType="num">
                                      <p:cBhvr additive="base">
                                        <p:cTn id="65" dur="5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nimBg="1"/>
      <p:bldP spid="13315" grpId="0" animBg="1"/>
      <p:bldP spid="11268" grpId="0" bldLvl="0" animBg="1"/>
      <p:bldP spid="13323" grpId="0" bldLvl="0" animBg="1"/>
      <p:bldP spid="13324" grpId="0"/>
      <p:bldP spid="13325" grpId="0" bldLvl="0" animBg="1"/>
      <p:bldP spid="13326" grpId="0"/>
      <p:bldP spid="11282" grpId="0" animBg="1"/>
      <p:bldP spid="11283" grpId="0" animBg="1"/>
      <p:bldP spid="11286" grpId="0" bldLvl="0" animBg="1"/>
      <p:bldP spid="13335" grpId="0"/>
      <p:bldP spid="11288" grpId="0" bldLvl="0" animBg="1"/>
      <p:bldP spid="13337" grpId="0"/>
      <p:bldP spid="13338" grpId="0"/>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Rot="1" noChangeArrowheads="1"/>
          </p:cNvSpPr>
          <p:nvPr/>
        </p:nvSpPr>
        <p:spPr>
          <a:xfrm>
            <a:off x="3484604" y="955698"/>
            <a:ext cx="8540750" cy="11430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zh-CN" altLang="en-US" sz="3200" b="1" i="0" u="none" strike="noStrike" kern="1200" cap="none" spc="0" normalizeH="0" baseline="0" noProof="0" dirty="0" smtClean="0">
                <a:ln>
                  <a:noFill/>
                </a:ln>
                <a:solidFill>
                  <a:srgbClr val="C00000"/>
                </a:solidFill>
                <a:effectLst/>
                <a:uLnTx/>
                <a:uFillTx/>
                <a:latin typeface="Arial" panose="020B0604020202020204" pitchFamily="34" charset="0"/>
                <a:ea typeface="楷体_GB2312" pitchFamily="49" charset="-122"/>
                <a:cs typeface="+mj-cs"/>
              </a:rPr>
              <a:t>刘邦为何能取天下？</a:t>
            </a:r>
            <a:endParaRPr kumimoji="0" lang="zh-CN" altLang="en-US" sz="3200" b="1" i="0" u="none" strike="noStrike" kern="1200" cap="none" spc="0" normalizeH="0" baseline="0" noProof="0" dirty="0">
              <a:ln>
                <a:noFill/>
              </a:ln>
              <a:solidFill>
                <a:srgbClr val="C00000"/>
              </a:solidFill>
              <a:effectLst/>
              <a:uLnTx/>
              <a:uFillTx/>
              <a:latin typeface="Arial" panose="020B0604020202020204" pitchFamily="34" charset="0"/>
              <a:ea typeface="楷体_GB2312" pitchFamily="49" charset="-122"/>
              <a:cs typeface="+mj-cs"/>
            </a:endParaRPr>
          </a:p>
        </p:txBody>
      </p:sp>
      <p:sp>
        <p:nvSpPr>
          <p:cNvPr id="3" name="Rectangle 3"/>
          <p:cNvSpPr txBox="1">
            <a:spLocks noRot="1" noChangeArrowheads="1"/>
          </p:cNvSpPr>
          <p:nvPr/>
        </p:nvSpPr>
        <p:spPr>
          <a:xfrm>
            <a:off x="3167042" y="1643050"/>
            <a:ext cx="8229600" cy="4895850"/>
          </a:xfrm>
          <a:prstGeom prst="rect">
            <a:avLst/>
          </a:prstGeom>
        </p:spPr>
        <p:txBody>
          <a:bodyPr/>
          <a:lstStyle/>
          <a:p>
            <a:pPr marL="342900" marR="0" lvl="0" indent="-342900" algn="l" defTabSz="914400" rtl="0" eaLnBrk="0" fontAlgn="base" latinLnBrk="0" hangingPunct="0">
              <a:lnSpc>
                <a:spcPct val="90000"/>
              </a:lnSpc>
              <a:spcBef>
                <a:spcPct val="20000"/>
              </a:spcBef>
              <a:spcAft>
                <a:spcPct val="0"/>
              </a:spcAft>
              <a:buClrTx/>
              <a:buSzTx/>
              <a:buFont typeface="Arial" panose="020B0604020202020204" pitchFamily="34" charset="0"/>
              <a:buChar char="•"/>
              <a:tabLst/>
              <a:defRPr/>
            </a:pPr>
            <a:endParaRPr kumimoji="0" lang="zh-CN" altLang="en-US" sz="24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mn-cs"/>
            </a:endParaRPr>
          </a:p>
          <a:p>
            <a:pPr marL="342900" marR="0" lvl="0" indent="-342900" algn="just" defTabSz="914400" rtl="0" eaLnBrk="0" fontAlgn="base" latinLnBrk="0" hangingPunct="0">
              <a:lnSpc>
                <a:spcPct val="120000"/>
              </a:lnSpc>
              <a:spcBef>
                <a:spcPct val="20000"/>
              </a:spcBef>
              <a:spcAft>
                <a:spcPct val="0"/>
              </a:spcAft>
              <a:buClrTx/>
              <a:buSzTx/>
              <a:buFont typeface="Wingdings" pitchFamily="2" charset="2"/>
              <a:buNone/>
              <a:tabLst/>
              <a:defRPr/>
            </a:pPr>
            <a:r>
              <a:rPr kumimoji="0" lang="zh-CN" altLang="en-US" sz="24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mn-cs"/>
              </a:rPr>
              <a:t>           </a:t>
            </a:r>
            <a:r>
              <a:rPr kumimoji="0" lang="zh-CN" altLang="en-US" sz="2400" b="1" i="0" u="none" strike="noStrike" kern="1200" cap="none" spc="0" normalizeH="0" baseline="0" noProof="0" dirty="0" smtClean="0">
                <a:ln>
                  <a:noFill/>
                </a:ln>
                <a:solidFill>
                  <a:schemeClr val="tx1"/>
                </a:solidFill>
                <a:effectLst/>
                <a:uLnTx/>
                <a:uFillTx/>
                <a:latin typeface="Arial"/>
                <a:ea typeface="楷体_GB2312" pitchFamily="49" charset="-122"/>
                <a:cs typeface="+mn-cs"/>
              </a:rPr>
              <a:t>“</a:t>
            </a:r>
            <a:r>
              <a:rPr kumimoji="0" lang="zh-CN" altLang="en-US" sz="2400" b="1" i="0" u="none" strike="noStrike" kern="1200" cap="none" spc="0" normalizeH="0" baseline="0" noProof="0" dirty="0" smtClean="0">
                <a:ln>
                  <a:noFill/>
                </a:ln>
                <a:solidFill>
                  <a:srgbClr val="000000"/>
                </a:solidFill>
                <a:effectLst/>
                <a:uLnTx/>
                <a:uFillTx/>
                <a:latin typeface="楷体_GB2312" pitchFamily="49" charset="-122"/>
                <a:ea typeface="楷体_GB2312" pitchFamily="49" charset="-122"/>
                <a:cs typeface="+mn-cs"/>
              </a:rPr>
              <a:t>夫运筹帷幄之中，决胜千里之外，吾不如子房；镇国家，抚百姓，给饷馈，吾不如萧何；连百万之众，战必胜，攻必取，吾不如韩信。三人皆人杰，吾能用之，此吾所以取天下者也。</a:t>
            </a:r>
            <a:r>
              <a:rPr kumimoji="0" lang="zh-CN" altLang="en-US" sz="2400" b="1" i="0" u="none" strike="noStrike" kern="1200" cap="none" spc="0" normalizeH="0" baseline="0" noProof="0" dirty="0" smtClean="0">
                <a:ln>
                  <a:noFill/>
                </a:ln>
                <a:solidFill>
                  <a:schemeClr val="tx1"/>
                </a:solidFill>
                <a:effectLst/>
                <a:uLnTx/>
                <a:uFillTx/>
                <a:latin typeface="Arial"/>
                <a:ea typeface="楷体_GB2312" pitchFamily="49" charset="-122"/>
                <a:cs typeface="+mn-cs"/>
              </a:rPr>
              <a:t>”</a:t>
            </a:r>
            <a:r>
              <a:rPr kumimoji="0" lang="zh-CN" altLang="en-US" sz="2400" b="1" i="0" u="none" strike="noStrike" kern="1200" cap="none" spc="0" normalizeH="0" baseline="0" noProof="0" dirty="0" smtClean="0">
                <a:ln>
                  <a:noFill/>
                </a:ln>
                <a:solidFill>
                  <a:schemeClr val="tx1"/>
                </a:solidFill>
                <a:effectLst/>
                <a:uLnTx/>
                <a:uFillTx/>
                <a:latin typeface="楷体_GB2312" pitchFamily="49" charset="-122"/>
                <a:ea typeface="楷体_GB2312" pitchFamily="49" charset="-122"/>
                <a:cs typeface="+mn-cs"/>
              </a:rPr>
              <a:t>。             </a:t>
            </a:r>
            <a:r>
              <a:rPr kumimoji="0" lang="en-US" altLang="zh-CN" sz="2400" b="1" i="0" u="none" strike="noStrike" kern="1200" cap="none" spc="0" normalizeH="0" baseline="0" noProof="0" dirty="0" smtClean="0">
                <a:ln>
                  <a:noFill/>
                </a:ln>
                <a:solidFill>
                  <a:schemeClr val="tx1"/>
                </a:solidFill>
                <a:effectLst/>
                <a:uLnTx/>
                <a:uFillTx/>
                <a:latin typeface="Arial"/>
                <a:ea typeface="楷体_GB2312" pitchFamily="49" charset="-122"/>
                <a:cs typeface="+mn-cs"/>
              </a:rPr>
              <a:t>——</a:t>
            </a:r>
            <a:r>
              <a:rPr kumimoji="0" lang="zh-CN" altLang="en-US" sz="2400" b="1" i="0" u="none" strike="noStrike" kern="1200" cap="none" spc="0" normalizeH="0" baseline="0" noProof="0" dirty="0" smtClean="0">
                <a:ln>
                  <a:noFill/>
                </a:ln>
                <a:solidFill>
                  <a:schemeClr val="tx1"/>
                </a:solidFill>
                <a:effectLst/>
                <a:uLnTx/>
                <a:uFillTx/>
                <a:latin typeface="楷体_GB2312" pitchFamily="49" charset="-122"/>
                <a:ea typeface="楷体_GB2312" pitchFamily="49" charset="-122"/>
                <a:cs typeface="+mn-cs"/>
              </a:rPr>
              <a:t>刘邦</a:t>
            </a:r>
            <a:endParaRPr kumimoji="0" lang="en-US" altLang="zh-CN" sz="2400" b="1" i="0" u="none" strike="noStrike" kern="1200" cap="none" spc="0" normalizeH="0" baseline="0" noProof="0" dirty="0" smtClean="0">
              <a:ln>
                <a:noFill/>
              </a:ln>
              <a:solidFill>
                <a:schemeClr val="tx1"/>
              </a:solidFill>
              <a:effectLst/>
              <a:uLnTx/>
              <a:uFillTx/>
              <a:latin typeface="楷体_GB2312" pitchFamily="49" charset="-122"/>
              <a:ea typeface="楷体_GB2312" pitchFamily="49" charset="-122"/>
              <a:cs typeface="+mn-cs"/>
            </a:endParaRPr>
          </a:p>
          <a:p>
            <a:pPr marL="342900" marR="0" lvl="0" indent="-342900" algn="just" defTabSz="914400" rtl="0" eaLnBrk="0" fontAlgn="base" latinLnBrk="0" hangingPunct="0">
              <a:lnSpc>
                <a:spcPct val="110000"/>
              </a:lnSpc>
              <a:spcBef>
                <a:spcPct val="20000"/>
              </a:spcBef>
              <a:spcAft>
                <a:spcPct val="0"/>
              </a:spcAft>
              <a:buClrTx/>
              <a:buSzTx/>
              <a:buFont typeface="Wingdings" pitchFamily="2" charset="2"/>
              <a:buNone/>
              <a:tabLst/>
              <a:defRPr/>
            </a:pPr>
            <a:endParaRPr kumimoji="0" lang="zh-CN" altLang="en-US" sz="2400" b="1" i="0" u="none" strike="noStrike" kern="1200" cap="none" spc="0" normalizeH="0" baseline="0" noProof="0" dirty="0" smtClean="0">
              <a:ln>
                <a:noFill/>
              </a:ln>
              <a:solidFill>
                <a:schemeClr val="tx1"/>
              </a:solidFill>
              <a:effectLst/>
              <a:uLnTx/>
              <a:uFillTx/>
              <a:latin typeface="楷体_GB2312" pitchFamily="49" charset="-122"/>
              <a:ea typeface="楷体_GB2312" pitchFamily="49" charset="-122"/>
              <a:cs typeface="+mn-cs"/>
            </a:endParaRPr>
          </a:p>
          <a:p>
            <a:pPr marL="342900" marR="0" lvl="0" indent="-342900" algn="just" defTabSz="914400" rtl="0" eaLnBrk="0" fontAlgn="base" latinLnBrk="0" hangingPunct="0">
              <a:lnSpc>
                <a:spcPct val="110000"/>
              </a:lnSpc>
              <a:spcBef>
                <a:spcPct val="20000"/>
              </a:spcBef>
              <a:spcAft>
                <a:spcPct val="0"/>
              </a:spcAft>
              <a:buClrTx/>
              <a:buSzTx/>
              <a:buFont typeface="Wingdings" pitchFamily="2" charset="2"/>
              <a:buNone/>
              <a:tabLst/>
              <a:defRPr/>
            </a:pPr>
            <a:r>
              <a:rPr kumimoji="0" lang="zh-CN" altLang="en-US" sz="2400" b="1" i="0" u="none" strike="noStrike" kern="1200" cap="none" spc="0" normalizeH="0" baseline="0" noProof="0" dirty="0" smtClean="0">
                <a:ln>
                  <a:noFill/>
                </a:ln>
                <a:solidFill>
                  <a:schemeClr val="tx1"/>
                </a:solidFill>
                <a:effectLst/>
                <a:uLnTx/>
                <a:uFillTx/>
                <a:latin typeface="楷体_GB2312" pitchFamily="49" charset="-122"/>
                <a:ea typeface="楷体_GB2312" pitchFamily="49" charset="-122"/>
                <a:cs typeface="+mn-cs"/>
              </a:rPr>
              <a:t>  </a:t>
            </a:r>
            <a:r>
              <a:rPr kumimoji="0" lang="zh-CN" altLang="en-US" sz="2400" b="1" i="0" u="none" strike="noStrike" kern="1200" cap="none" spc="0" normalizeH="0" baseline="0" noProof="0" dirty="0" smtClean="0">
                <a:ln>
                  <a:noFill/>
                </a:ln>
                <a:solidFill>
                  <a:schemeClr val="tx1"/>
                </a:solidFill>
                <a:effectLst/>
                <a:uLnTx/>
                <a:uFillTx/>
                <a:latin typeface="楷体" pitchFamily="49" charset="-122"/>
                <a:ea typeface="楷体" pitchFamily="49" charset="-122"/>
              </a:rPr>
              <a:t>启示：</a:t>
            </a:r>
            <a:endParaRPr kumimoji="0" lang="zh-CN" altLang="en-US" sz="2400" b="1" i="1" u="sng" strike="noStrike" kern="1200" cap="none" spc="0" normalizeH="0" baseline="0" noProof="0" dirty="0" smtClean="0">
              <a:ln>
                <a:noFill/>
              </a:ln>
              <a:solidFill>
                <a:schemeClr val="tx1"/>
              </a:solidFill>
              <a:effectLst/>
              <a:uLnTx/>
              <a:uFillTx/>
              <a:latin typeface="楷体" pitchFamily="49" charset="-122"/>
              <a:ea typeface="楷体" pitchFamily="49" charset="-122"/>
            </a:endParaRPr>
          </a:p>
          <a:p>
            <a:pPr marL="342900" marR="0" lvl="0" indent="-342900" algn="just" defTabSz="914400" rtl="0" eaLnBrk="0" fontAlgn="base" latinLnBrk="0" hangingPunct="0">
              <a:lnSpc>
                <a:spcPct val="110000"/>
              </a:lnSpc>
              <a:spcBef>
                <a:spcPct val="20000"/>
              </a:spcBef>
              <a:spcAft>
                <a:spcPct val="0"/>
              </a:spcAft>
              <a:buClrTx/>
              <a:buSzTx/>
              <a:buFont typeface="Wingdings" pitchFamily="2" charset="2"/>
              <a:buNone/>
              <a:tabLst/>
              <a:defRPr/>
            </a:pPr>
            <a:r>
              <a:rPr kumimoji="0" lang="zh-CN" altLang="en-US" sz="2400" b="1" i="0" u="none" strike="noStrike" kern="1200" cap="none" spc="0" normalizeH="0" baseline="0" noProof="0" dirty="0" smtClean="0">
                <a:ln>
                  <a:noFill/>
                </a:ln>
                <a:solidFill>
                  <a:schemeClr val="tx1"/>
                </a:solidFill>
                <a:effectLst/>
                <a:uLnTx/>
                <a:uFillTx/>
                <a:latin typeface="楷体" pitchFamily="49" charset="-122"/>
                <a:ea typeface="楷体" pitchFamily="49" charset="-122"/>
              </a:rPr>
              <a:t>      </a:t>
            </a:r>
            <a:r>
              <a:rPr kumimoji="0" lang="zh-CN" altLang="en-US" sz="2400" b="1" i="0" u="none" strike="noStrike" kern="1200" cap="none" spc="0" normalizeH="0" baseline="0" noProof="0" dirty="0" smtClean="0">
                <a:ln>
                  <a:noFill/>
                </a:ln>
                <a:solidFill>
                  <a:srgbClr val="000000"/>
                </a:solidFill>
                <a:effectLst/>
                <a:uLnTx/>
                <a:uFillTx/>
                <a:latin typeface="楷体" pitchFamily="49" charset="-122"/>
                <a:ea typeface="楷体" pitchFamily="49" charset="-122"/>
              </a:rPr>
              <a:t>领导的本质不在于领导者自己有多能干，而在于他是否能通过自己的影响力影响下属义无反顾地追随他朝着组织的目标前进。</a:t>
            </a:r>
            <a:endParaRPr kumimoji="0" lang="zh-CN" altLang="en-US" sz="2400" b="1" i="0" u="none" strike="noStrike" kern="1200" cap="none" spc="0" normalizeH="0" baseline="0" noProof="0" dirty="0">
              <a:ln>
                <a:noFill/>
              </a:ln>
              <a:solidFill>
                <a:srgbClr val="000000"/>
              </a:solidFill>
              <a:effectLst/>
              <a:uLnTx/>
              <a:uFillTx/>
              <a:latin typeface="楷体" pitchFamily="49" charset="-122"/>
              <a:ea typeface="楷体" pitchFamily="49" charset="-122"/>
            </a:endParaRPr>
          </a:p>
        </p:txBody>
      </p:sp>
      <p:sp>
        <p:nvSpPr>
          <p:cNvPr id="4" name="矩形 2"/>
          <p:cNvSpPr>
            <a:spLocks noChangeArrowheads="1"/>
          </p:cNvSpPr>
          <p:nvPr/>
        </p:nvSpPr>
        <p:spPr bwMode="auto">
          <a:xfrm>
            <a:off x="0" y="692150"/>
            <a:ext cx="12192000" cy="73025"/>
          </a:xfrm>
          <a:prstGeom prst="rect">
            <a:avLst/>
          </a:prstGeom>
          <a:solidFill>
            <a:srgbClr val="A6A6A6"/>
          </a:solidFill>
          <a:ln w="25400"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5" name="燕尾形 2"/>
          <p:cNvSpPr>
            <a:spLocks noChangeArrowheads="1"/>
          </p:cNvSpPr>
          <p:nvPr/>
        </p:nvSpPr>
        <p:spPr bwMode="auto">
          <a:xfrm>
            <a:off x="4646930" y="167640"/>
            <a:ext cx="2640330" cy="431800"/>
          </a:xfrm>
          <a:prstGeom prst="chevron">
            <a:avLst>
              <a:gd name="adj" fmla="val 22989"/>
            </a:avLst>
          </a:prstGeom>
          <a:solidFill>
            <a:srgbClr val="0848AF"/>
          </a:solidFill>
          <a:ln w="3175"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6" name="TextBox 5"/>
          <p:cNvSpPr txBox="1">
            <a:spLocks noChangeArrowheads="1"/>
          </p:cNvSpPr>
          <p:nvPr/>
        </p:nvSpPr>
        <p:spPr bwMode="auto">
          <a:xfrm>
            <a:off x="8746490" y="168593"/>
            <a:ext cx="1715135" cy="430530"/>
          </a:xfrm>
          <a:prstGeom prst="rect">
            <a:avLst/>
          </a:prstGeom>
          <a:noFill/>
          <a:ln w="9525">
            <a:noFill/>
            <a:miter lim="800000"/>
          </a:ln>
        </p:spPr>
        <p:txBody>
          <a:bodyPr wrap="square" lIns="0" tIns="0" rIns="0" bIns="0" anchor="ctr">
            <a:spAutoFit/>
          </a:bodyPr>
          <a:lstStyle/>
          <a:p>
            <a:pPr algn="l"/>
            <a:r>
              <a:rPr lang="en-US" altLang="zh-CN" sz="2800" b="1">
                <a:latin typeface="Impact" panose="020B0806030902050204" pitchFamily="34" charset="0"/>
                <a:ea typeface="微软雅黑" panose="020B0503020204020204" pitchFamily="34" charset="-122"/>
              </a:rPr>
              <a:t>03  总结</a:t>
            </a:r>
          </a:p>
        </p:txBody>
      </p:sp>
      <p:sp>
        <p:nvSpPr>
          <p:cNvPr id="7" name="TextBox 6"/>
          <p:cNvSpPr txBox="1">
            <a:spLocks noChangeArrowheads="1"/>
          </p:cNvSpPr>
          <p:nvPr/>
        </p:nvSpPr>
        <p:spPr bwMode="auto">
          <a:xfrm>
            <a:off x="1212850" y="169863"/>
            <a:ext cx="2869565" cy="430530"/>
          </a:xfrm>
          <a:prstGeom prst="rect">
            <a:avLst/>
          </a:prstGeom>
          <a:noFill/>
          <a:ln w="9525">
            <a:noFill/>
            <a:miter lim="800000"/>
          </a:ln>
        </p:spPr>
        <p:txBody>
          <a:bodyPr wrap="square" lIns="0" tIns="0" rIns="0" bIns="0" anchor="ctr">
            <a:spAutoFit/>
          </a:bodyPr>
          <a:lstStyle/>
          <a:p>
            <a:r>
              <a:rPr lang="en-US" altLang="zh-CN" sz="2800" b="1">
                <a:solidFill>
                  <a:schemeClr val="tx1"/>
                </a:solidFill>
                <a:latin typeface="Impact" panose="020B0806030902050204" pitchFamily="34" charset="0"/>
                <a:ea typeface="微软雅黑" panose="020B0503020204020204" pitchFamily="34" charset="-122"/>
              </a:rPr>
              <a:t>01    </a:t>
            </a:r>
            <a:r>
              <a:rPr lang="zh-CN" altLang="en-US" sz="2800" b="1">
                <a:solidFill>
                  <a:schemeClr val="tx1"/>
                </a:solidFill>
                <a:latin typeface="微软雅黑" panose="020B0503020204020204" pitchFamily="34" charset="-122"/>
                <a:ea typeface="微软雅黑" panose="020B0503020204020204" pitchFamily="34" charset="-122"/>
              </a:rPr>
              <a:t>学习目标</a:t>
            </a:r>
          </a:p>
        </p:txBody>
      </p:sp>
      <p:sp>
        <p:nvSpPr>
          <p:cNvPr id="8" name="TextBox 5"/>
          <p:cNvSpPr txBox="1">
            <a:spLocks noChangeArrowheads="1"/>
          </p:cNvSpPr>
          <p:nvPr/>
        </p:nvSpPr>
        <p:spPr bwMode="auto">
          <a:xfrm>
            <a:off x="4925060" y="168593"/>
            <a:ext cx="3448685" cy="430530"/>
          </a:xfrm>
          <a:prstGeom prst="rect">
            <a:avLst/>
          </a:prstGeom>
          <a:noFill/>
          <a:ln w="9525">
            <a:noFill/>
            <a:miter lim="800000"/>
          </a:ln>
        </p:spPr>
        <p:txBody>
          <a:bodyPr wrap="square" lIns="0" tIns="0" rIns="0" bIns="0" anchor="ctr">
            <a:spAutoFit/>
          </a:bodyPr>
          <a:lstStyle/>
          <a:p>
            <a:pPr algn="l"/>
            <a:r>
              <a:rPr lang="en-US" altLang="zh-CN" sz="2800" b="1">
                <a:solidFill>
                  <a:schemeClr val="bg1"/>
                </a:solidFill>
                <a:latin typeface="Impact" panose="020B0806030902050204" pitchFamily="34" charset="0"/>
                <a:ea typeface="微软雅黑" panose="020B0503020204020204" pitchFamily="34" charset="-122"/>
              </a:rPr>
              <a:t>02   内容讲授</a:t>
            </a:r>
          </a:p>
        </p:txBody>
      </p:sp>
      <p:sp>
        <p:nvSpPr>
          <p:cNvPr id="9" name="Rectangle 347"/>
          <p:cNvSpPr>
            <a:spLocks noChangeArrowheads="1"/>
          </p:cNvSpPr>
          <p:nvPr/>
        </p:nvSpPr>
        <p:spPr bwMode="auto">
          <a:xfrm>
            <a:off x="44450" y="1000125"/>
            <a:ext cx="3232150" cy="574675"/>
          </a:xfrm>
          <a:prstGeom prst="rect">
            <a:avLst/>
          </a:prstGeom>
          <a:gradFill rotWithShape="0">
            <a:gsLst>
              <a:gs pos="0">
                <a:srgbClr val="990000">
                  <a:alpha val="70000"/>
                </a:srgbClr>
              </a:gs>
              <a:gs pos="100000">
                <a:srgbClr val="470000">
                  <a:alpha val="79999"/>
                </a:srgbClr>
              </a:gs>
            </a:gsLst>
            <a:path path="rect">
              <a:fillToRect r="100000" b="100000"/>
            </a:path>
          </a:gradFill>
          <a:ln w="9525" cap="flat" cmpd="sng">
            <a:miter lim="800000"/>
          </a:ln>
          <a:effectLst/>
          <a:scene3d>
            <a:camera prst="legacyObliqueBottomLeft"/>
            <a:lightRig rig="legacyFlat3" dir="b"/>
          </a:scene3d>
          <a:sp3d extrusionH="100000" prstMaterial="legacyMatte">
            <a:bevelT w="13500" h="13500" prst="angle"/>
            <a:bevelB w="13500" h="13500" prst="angle"/>
            <a:extrusionClr>
              <a:srgbClr val="990000"/>
            </a:extrusionClr>
          </a:sp3d>
        </p:spPr>
        <p:txBody>
          <a:bodyPr wrap="none" anchor="ctr">
            <a:flatTx/>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zh-CN" altLang="en-US" sz="2400" b="0" dirty="0" smtClean="0">
                <a:solidFill>
                  <a:srgbClr val="FFFF00"/>
                </a:solidFill>
                <a:effectLst>
                  <a:outerShdw blurRad="38100" dist="38100" dir="2700000" algn="tl">
                    <a:srgbClr val="000000"/>
                  </a:outerShdw>
                </a:effectLst>
                <a:latin typeface="Times New Roman" panose="02020603050405020304" pitchFamily="18" charset="0"/>
                <a:ea typeface="黑体" panose="02010609060101010101" pitchFamily="49" charset="-122"/>
              </a:rPr>
              <a:t>故事分享</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ox(in)">
                                      <p:cBhvr>
                                        <p:cTn id="12" dur="500"/>
                                        <p:tgtEl>
                                          <p:spTgt spid="3">
                                            <p:txEl>
                                              <p:pRg st="3" end="3"/>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box(in)">
                                      <p:cBhvr>
                                        <p:cTn id="15" dur="500"/>
                                        <p:tgtEl>
                                          <p:spTgt spid="3">
                                            <p:txEl>
                                              <p:pRg st="4" end="4"/>
                                            </p:txEl>
                                          </p:spTgt>
                                        </p:tgtEl>
                                      </p:cBhvr>
                                    </p:animEffect>
                                  </p:childTnLst>
                                </p:cTn>
                              </p:par>
                            </p:childTnLst>
                          </p:cTn>
                        </p:par>
                        <p:par>
                          <p:cTn id="16" fill="hold">
                            <p:stCondLst>
                              <p:cond delay="500"/>
                            </p:stCondLst>
                            <p:childTnLst>
                              <p:par>
                                <p:cTn id="17" presetID="12" presetClass="entr" presetSubtype="8"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slide(fromLeft)">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1309654" y="1714488"/>
            <a:ext cx="9929882" cy="3705225"/>
          </a:xfrm>
          <a:prstGeom prst="rect">
            <a:avLst/>
          </a:prstGeom>
        </p:spPr>
        <p:txBody>
          <a:bodyPr/>
          <a:lstStyle/>
          <a:p>
            <a:pPr marL="342900" marR="0" lvl="0" indent="-342900" algn="l" defTabSz="914400" rtl="0" eaLnBrk="1" fontAlgn="base" latinLnBrk="0" hangingPunct="1">
              <a:lnSpc>
                <a:spcPct val="80000"/>
              </a:lnSpc>
              <a:spcBef>
                <a:spcPct val="20000"/>
              </a:spcBef>
              <a:spcAft>
                <a:spcPct val="0"/>
              </a:spcAft>
              <a:buClrTx/>
              <a:buSzTx/>
              <a:buFont typeface="Wingdings" pitchFamily="2" charset="2"/>
              <a:buNone/>
              <a:tabLst/>
              <a:defRPr/>
            </a:pPr>
            <a:r>
              <a:rPr kumimoji="0" lang="zh-CN" altLang="zh-CN" sz="2000" b="0" i="0" u="none" strike="noStrike" kern="1200" cap="none" spc="0" normalizeH="0" baseline="0" noProof="0" dirty="0" smtClean="0">
                <a:ln>
                  <a:noFill/>
                </a:ln>
                <a:solidFill>
                  <a:schemeClr val="tx1"/>
                </a:solidFill>
                <a:effectLst/>
                <a:uLnTx/>
                <a:uFillTx/>
                <a:latin typeface="Arial" panose="020B0604020202020204" pitchFamily="34" charset="0"/>
                <a:ea typeface="宋体" pitchFamily="2" charset="-122"/>
                <a:cs typeface="+mn-cs"/>
              </a:rPr>
              <a:t>  </a:t>
            </a:r>
          </a:p>
          <a:p>
            <a:pPr marL="342900" marR="0" lvl="0" indent="-342900" algn="l" defTabSz="914400" rtl="0" eaLnBrk="1" fontAlgn="base" latinLnBrk="0" hangingPunct="1">
              <a:lnSpc>
                <a:spcPct val="150000"/>
              </a:lnSpc>
              <a:spcBef>
                <a:spcPct val="20000"/>
              </a:spcBef>
              <a:spcAft>
                <a:spcPct val="0"/>
              </a:spcAft>
              <a:buClrTx/>
              <a:buSzTx/>
              <a:buFont typeface="Arial" panose="020B0604020202020204" pitchFamily="34" charset="0"/>
              <a:buChar char="•"/>
              <a:tabLst/>
              <a:defRPr/>
            </a:pPr>
            <a:r>
              <a:rPr kumimoji="0" lang="zh-CN" altLang="zh-CN" sz="2400" b="1" i="0" u="none" strike="noStrike" kern="1200" cap="none" spc="0" normalizeH="0" baseline="0" noProof="0" dirty="0" smtClean="0">
                <a:ln>
                  <a:noFill/>
                </a:ln>
                <a:solidFill>
                  <a:schemeClr val="tx1"/>
                </a:solidFill>
                <a:effectLst/>
                <a:uLnTx/>
                <a:uFillTx/>
                <a:latin typeface="Arial" panose="020B0604020202020204" pitchFamily="34" charset="0"/>
                <a:ea typeface="宋体" pitchFamily="2" charset="-122"/>
                <a:cs typeface="+mn-cs"/>
              </a:rPr>
              <a:t>刘备，</a:t>
            </a:r>
            <a:r>
              <a:rPr kumimoji="0" lang="zh-CN" altLang="zh-CN" sz="2400" b="0" i="0" u="none" strike="noStrike" kern="1200" cap="none" spc="0" normalizeH="0" baseline="0" noProof="0" dirty="0" smtClean="0">
                <a:ln>
                  <a:noFill/>
                </a:ln>
                <a:solidFill>
                  <a:schemeClr val="tx1"/>
                </a:solidFill>
                <a:effectLst/>
                <a:uLnTx/>
                <a:uFillTx/>
                <a:latin typeface="Arial" panose="020B0604020202020204" pitchFamily="34" charset="0"/>
                <a:ea typeface="宋体" pitchFamily="2" charset="-122"/>
                <a:cs typeface="+mn-cs"/>
              </a:rPr>
              <a:t>从一个卖草席的破落皇族起家，在关羽、张飞、赵云、诸葛亮等武将谋士的追随下，最终成就三国鼎立之势。</a:t>
            </a:r>
          </a:p>
          <a:p>
            <a:pPr marL="342900" marR="0" lvl="0" indent="-342900" algn="l" defTabSz="914400" rtl="0" eaLnBrk="1" fontAlgn="base" latinLnBrk="0" hangingPunct="1">
              <a:lnSpc>
                <a:spcPct val="150000"/>
              </a:lnSpc>
              <a:spcBef>
                <a:spcPct val="20000"/>
              </a:spcBef>
              <a:spcAft>
                <a:spcPct val="0"/>
              </a:spcAft>
              <a:buClrTx/>
              <a:buSzTx/>
              <a:buFont typeface="Arial" panose="020B0604020202020204" pitchFamily="34" charset="0"/>
              <a:buChar char="•"/>
              <a:tabLst/>
              <a:defRPr/>
            </a:pPr>
            <a:r>
              <a:rPr kumimoji="0" lang="zh-CN" altLang="zh-CN" sz="2400" b="1" i="0" u="none" strike="noStrike" kern="1200" cap="none" spc="0" normalizeH="0" baseline="0" noProof="0" dirty="0" smtClean="0">
                <a:ln>
                  <a:noFill/>
                </a:ln>
                <a:solidFill>
                  <a:schemeClr val="tx1"/>
                </a:solidFill>
                <a:effectLst/>
                <a:uLnTx/>
                <a:uFillTx/>
                <a:latin typeface="Arial" panose="020B0604020202020204" pitchFamily="34" charset="0"/>
                <a:ea typeface="宋体" pitchFamily="2" charset="-122"/>
                <a:cs typeface="+mn-cs"/>
              </a:rPr>
              <a:t>宋江</a:t>
            </a:r>
            <a:r>
              <a:rPr kumimoji="0" lang="zh-CN" altLang="zh-CN" sz="2400" b="0" i="0" u="none" strike="noStrike" kern="1200" cap="none" spc="0" normalizeH="0" baseline="0" noProof="0" dirty="0" smtClean="0">
                <a:ln>
                  <a:noFill/>
                </a:ln>
                <a:solidFill>
                  <a:schemeClr val="tx1"/>
                </a:solidFill>
                <a:effectLst/>
                <a:uLnTx/>
                <a:uFillTx/>
                <a:latin typeface="Arial" panose="020B0604020202020204" pitchFamily="34" charset="0"/>
                <a:ea typeface="宋体" pitchFamily="2" charset="-122"/>
                <a:cs typeface="+mn-cs"/>
              </a:rPr>
              <a:t>，为人仗义，好结交朋友，以及时雨绰号闻名。在</a:t>
            </a:r>
            <a:r>
              <a:rPr kumimoji="0" lang="zh-CN" altLang="en-US" sz="2400" b="0" i="0" u="none" strike="noStrike" kern="1200" cap="none" spc="0" normalizeH="0" baseline="0" noProof="0" dirty="0" smtClean="0">
                <a:ln>
                  <a:noFill/>
                </a:ln>
                <a:solidFill>
                  <a:schemeClr val="tx1"/>
                </a:solidFill>
                <a:effectLst/>
                <a:uLnTx/>
                <a:uFillTx/>
                <a:latin typeface="Arial" panose="020B0604020202020204" pitchFamily="34" charset="0"/>
                <a:ea typeface="宋体" pitchFamily="2" charset="-122"/>
                <a:cs typeface="+mn-cs"/>
              </a:rPr>
              <a:t>众</a:t>
            </a:r>
            <a:r>
              <a:rPr kumimoji="0" lang="zh-CN" altLang="zh-CN" sz="2400" b="0" i="0" u="none" strike="noStrike" kern="1200" cap="none" spc="0" normalizeH="0" baseline="0" noProof="0" dirty="0" smtClean="0">
                <a:ln>
                  <a:noFill/>
                </a:ln>
                <a:solidFill>
                  <a:schemeClr val="tx1"/>
                </a:solidFill>
                <a:effectLst/>
                <a:uLnTx/>
                <a:uFillTx/>
                <a:latin typeface="Arial" panose="020B0604020202020204" pitchFamily="34" charset="0"/>
                <a:ea typeface="宋体" pitchFamily="2" charset="-122"/>
                <a:cs typeface="+mn-cs"/>
              </a:rPr>
              <a:t>梁山好汉中，无论武功、智谋、胆略都不算出众，却赢得了好汉们普遍的认可，坐上水泊梁山的第一把交椅。</a:t>
            </a:r>
          </a:p>
          <a:p>
            <a:pPr marL="342900" marR="0" lvl="0" indent="-342900" algn="l" defTabSz="914400" rtl="0" eaLnBrk="1" fontAlgn="base" latinLnBrk="0" hangingPunct="1">
              <a:lnSpc>
                <a:spcPct val="150000"/>
              </a:lnSpc>
              <a:spcBef>
                <a:spcPct val="20000"/>
              </a:spcBef>
              <a:spcAft>
                <a:spcPct val="0"/>
              </a:spcAft>
              <a:buClrTx/>
              <a:buSzTx/>
              <a:buFont typeface="Arial" panose="020B0604020202020204" pitchFamily="34" charset="0"/>
              <a:buChar char="•"/>
              <a:tabLst/>
              <a:defRPr/>
            </a:pPr>
            <a:r>
              <a:rPr kumimoji="0" lang="zh-CN" altLang="zh-CN" sz="2400" b="1" i="0" u="none" strike="noStrike" kern="1200" cap="none" spc="0" normalizeH="0" baseline="0" noProof="0" dirty="0" smtClean="0">
                <a:ln>
                  <a:noFill/>
                </a:ln>
                <a:solidFill>
                  <a:schemeClr val="tx1"/>
                </a:solidFill>
                <a:effectLst/>
                <a:uLnTx/>
                <a:uFillTx/>
                <a:latin typeface="Arial" panose="020B0604020202020204" pitchFamily="34" charset="0"/>
                <a:ea typeface="宋体" pitchFamily="2" charset="-122"/>
                <a:cs typeface="+mn-cs"/>
              </a:rPr>
              <a:t>唐僧</a:t>
            </a:r>
            <a:r>
              <a:rPr kumimoji="0" lang="zh-CN" altLang="zh-CN" sz="2400" b="0" i="0" u="none" strike="noStrike" kern="1200" cap="none" spc="0" normalizeH="0" baseline="0" noProof="0" dirty="0" smtClean="0">
                <a:ln>
                  <a:noFill/>
                </a:ln>
                <a:solidFill>
                  <a:schemeClr val="tx1"/>
                </a:solidFill>
                <a:effectLst/>
                <a:uLnTx/>
                <a:uFillTx/>
                <a:latin typeface="Arial" panose="020B0604020202020204" pitchFamily="34" charset="0"/>
                <a:ea typeface="宋体" pitchFamily="2" charset="-122"/>
                <a:cs typeface="+mn-cs"/>
              </a:rPr>
              <a:t>，手无缚鸡之力的文弱僧人，在本领高强的三个徒弟的追随下，成功取得西天真经。</a:t>
            </a:r>
          </a:p>
        </p:txBody>
      </p:sp>
      <p:sp>
        <p:nvSpPr>
          <p:cNvPr id="17" name="矩形 2"/>
          <p:cNvSpPr>
            <a:spLocks noChangeArrowheads="1"/>
          </p:cNvSpPr>
          <p:nvPr/>
        </p:nvSpPr>
        <p:spPr bwMode="auto">
          <a:xfrm>
            <a:off x="0" y="692150"/>
            <a:ext cx="12192000" cy="73025"/>
          </a:xfrm>
          <a:prstGeom prst="rect">
            <a:avLst/>
          </a:prstGeom>
          <a:solidFill>
            <a:srgbClr val="A6A6A6"/>
          </a:solidFill>
          <a:ln w="25400"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18" name="燕尾形 2"/>
          <p:cNvSpPr>
            <a:spLocks noChangeArrowheads="1"/>
          </p:cNvSpPr>
          <p:nvPr/>
        </p:nvSpPr>
        <p:spPr bwMode="auto">
          <a:xfrm>
            <a:off x="4646930" y="167640"/>
            <a:ext cx="2640330" cy="431800"/>
          </a:xfrm>
          <a:prstGeom prst="chevron">
            <a:avLst>
              <a:gd name="adj" fmla="val 22989"/>
            </a:avLst>
          </a:prstGeom>
          <a:solidFill>
            <a:srgbClr val="0848AF"/>
          </a:solidFill>
          <a:ln w="3175"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19" name="TextBox 18"/>
          <p:cNvSpPr txBox="1">
            <a:spLocks noChangeArrowheads="1"/>
          </p:cNvSpPr>
          <p:nvPr/>
        </p:nvSpPr>
        <p:spPr bwMode="auto">
          <a:xfrm>
            <a:off x="8746490" y="168593"/>
            <a:ext cx="1715135" cy="430530"/>
          </a:xfrm>
          <a:prstGeom prst="rect">
            <a:avLst/>
          </a:prstGeom>
          <a:noFill/>
          <a:ln w="9525">
            <a:noFill/>
            <a:miter lim="800000"/>
          </a:ln>
        </p:spPr>
        <p:txBody>
          <a:bodyPr wrap="square" lIns="0" tIns="0" rIns="0" bIns="0" anchor="ctr">
            <a:spAutoFit/>
          </a:bodyPr>
          <a:lstStyle/>
          <a:p>
            <a:pPr algn="l"/>
            <a:r>
              <a:rPr lang="en-US" altLang="zh-CN" sz="2800" b="1">
                <a:latin typeface="Impact" panose="020B0806030902050204" pitchFamily="34" charset="0"/>
                <a:ea typeface="微软雅黑" panose="020B0503020204020204" pitchFamily="34" charset="-122"/>
              </a:rPr>
              <a:t>03  总结</a:t>
            </a:r>
          </a:p>
        </p:txBody>
      </p:sp>
      <p:sp>
        <p:nvSpPr>
          <p:cNvPr id="20" name="TextBox 19"/>
          <p:cNvSpPr txBox="1">
            <a:spLocks noChangeArrowheads="1"/>
          </p:cNvSpPr>
          <p:nvPr/>
        </p:nvSpPr>
        <p:spPr bwMode="auto">
          <a:xfrm>
            <a:off x="1212850" y="169863"/>
            <a:ext cx="2869565" cy="430530"/>
          </a:xfrm>
          <a:prstGeom prst="rect">
            <a:avLst/>
          </a:prstGeom>
          <a:noFill/>
          <a:ln w="9525">
            <a:noFill/>
            <a:miter lim="800000"/>
          </a:ln>
        </p:spPr>
        <p:txBody>
          <a:bodyPr wrap="square" lIns="0" tIns="0" rIns="0" bIns="0" anchor="ctr">
            <a:spAutoFit/>
          </a:bodyPr>
          <a:lstStyle/>
          <a:p>
            <a:r>
              <a:rPr lang="en-US" altLang="zh-CN" sz="2800" b="1">
                <a:solidFill>
                  <a:schemeClr val="tx1"/>
                </a:solidFill>
                <a:latin typeface="Impact" panose="020B0806030902050204" pitchFamily="34" charset="0"/>
                <a:ea typeface="微软雅黑" panose="020B0503020204020204" pitchFamily="34" charset="-122"/>
              </a:rPr>
              <a:t>01    </a:t>
            </a:r>
            <a:r>
              <a:rPr lang="zh-CN" altLang="en-US" sz="2800" b="1">
                <a:solidFill>
                  <a:schemeClr val="tx1"/>
                </a:solidFill>
                <a:latin typeface="微软雅黑" panose="020B0503020204020204" pitchFamily="34" charset="-122"/>
                <a:ea typeface="微软雅黑" panose="020B0503020204020204" pitchFamily="34" charset="-122"/>
              </a:rPr>
              <a:t>学习目标</a:t>
            </a:r>
          </a:p>
        </p:txBody>
      </p:sp>
      <p:sp>
        <p:nvSpPr>
          <p:cNvPr id="21" name="TextBox 5"/>
          <p:cNvSpPr txBox="1">
            <a:spLocks noChangeArrowheads="1"/>
          </p:cNvSpPr>
          <p:nvPr/>
        </p:nvSpPr>
        <p:spPr bwMode="auto">
          <a:xfrm>
            <a:off x="4925060" y="168593"/>
            <a:ext cx="3448685" cy="430530"/>
          </a:xfrm>
          <a:prstGeom prst="rect">
            <a:avLst/>
          </a:prstGeom>
          <a:noFill/>
          <a:ln w="9525">
            <a:noFill/>
            <a:miter lim="800000"/>
          </a:ln>
        </p:spPr>
        <p:txBody>
          <a:bodyPr wrap="square" lIns="0" tIns="0" rIns="0" bIns="0" anchor="ctr">
            <a:spAutoFit/>
          </a:bodyPr>
          <a:lstStyle/>
          <a:p>
            <a:pPr algn="l"/>
            <a:r>
              <a:rPr lang="en-US" altLang="zh-CN" sz="2800" b="1">
                <a:solidFill>
                  <a:schemeClr val="bg1"/>
                </a:solidFill>
                <a:latin typeface="Impact" panose="020B0806030902050204" pitchFamily="34" charset="0"/>
                <a:ea typeface="微软雅黑" panose="020B0503020204020204" pitchFamily="34" charset="-122"/>
              </a:rPr>
              <a:t>02   内容讲授</a:t>
            </a:r>
          </a:p>
        </p:txBody>
      </p:sp>
      <p:sp>
        <p:nvSpPr>
          <p:cNvPr id="22" name="Rectangle 347"/>
          <p:cNvSpPr>
            <a:spLocks noChangeArrowheads="1"/>
          </p:cNvSpPr>
          <p:nvPr/>
        </p:nvSpPr>
        <p:spPr bwMode="auto">
          <a:xfrm>
            <a:off x="44450" y="1000125"/>
            <a:ext cx="3232150" cy="574675"/>
          </a:xfrm>
          <a:prstGeom prst="rect">
            <a:avLst/>
          </a:prstGeom>
          <a:gradFill rotWithShape="0">
            <a:gsLst>
              <a:gs pos="0">
                <a:srgbClr val="990000">
                  <a:alpha val="70000"/>
                </a:srgbClr>
              </a:gs>
              <a:gs pos="100000">
                <a:srgbClr val="470000">
                  <a:alpha val="79999"/>
                </a:srgbClr>
              </a:gs>
            </a:gsLst>
            <a:path path="rect">
              <a:fillToRect r="100000" b="100000"/>
            </a:path>
          </a:gradFill>
          <a:ln w="9525" cap="flat" cmpd="sng">
            <a:miter lim="800000"/>
          </a:ln>
          <a:effectLst/>
          <a:scene3d>
            <a:camera prst="legacyObliqueBottomLeft"/>
            <a:lightRig rig="legacyFlat3" dir="b"/>
          </a:scene3d>
          <a:sp3d extrusionH="100000" prstMaterial="legacyMatte">
            <a:bevelT w="13500" h="13500" prst="angle"/>
            <a:bevelB w="13500" h="13500" prst="angle"/>
            <a:extrusionClr>
              <a:srgbClr val="990000"/>
            </a:extrusionClr>
          </a:sp3d>
        </p:spPr>
        <p:txBody>
          <a:bodyPr wrap="none" anchor="ctr">
            <a:flatTx/>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zh-CN" altLang="en-US" sz="2400" b="0" dirty="0" smtClean="0">
                <a:solidFill>
                  <a:srgbClr val="FFFF00"/>
                </a:solidFill>
                <a:effectLst>
                  <a:outerShdw blurRad="38100" dist="38100" dir="2700000" algn="tl">
                    <a:srgbClr val="000000"/>
                  </a:outerShdw>
                </a:effectLst>
                <a:latin typeface="Times New Roman" panose="02020603050405020304" pitchFamily="18" charset="0"/>
                <a:ea typeface="黑体" panose="02010609060101010101" pitchFamily="49" charset="-122"/>
              </a:rPr>
              <a:t>故事分享</a:t>
            </a:r>
          </a:p>
        </p:txBody>
      </p:sp>
      <p:sp>
        <p:nvSpPr>
          <p:cNvPr id="23" name="矩形 22"/>
          <p:cNvSpPr/>
          <p:nvPr/>
        </p:nvSpPr>
        <p:spPr>
          <a:xfrm>
            <a:off x="4452926" y="928670"/>
            <a:ext cx="6195927" cy="523220"/>
          </a:xfrm>
          <a:prstGeom prst="rect">
            <a:avLst/>
          </a:prstGeom>
        </p:spPr>
        <p:txBody>
          <a:bodyPr wrap="none">
            <a:spAutoFit/>
          </a:bodyPr>
          <a:lstStyle/>
          <a:p>
            <a:pPr eaLnBrk="1" hangingPunct="1"/>
            <a:r>
              <a:rPr lang="zh-CN" altLang="zh-CN" sz="2800" b="1" dirty="0" smtClean="0">
                <a:latin typeface="Verdana" pitchFamily="34" charset="0"/>
                <a:ea typeface="Gulim" pitchFamily="34" charset="-127"/>
              </a:rPr>
              <a:t>案例：刘备、宋江、唐僧的“无能”之能</a:t>
            </a:r>
            <a:endParaRPr lang="zh-CN" altLang="en-US" sz="2800" b="1" dirty="0">
              <a:latin typeface="Verdana" pitchFamily="34" charset="0"/>
              <a:ea typeface="Gulim" pitchFamily="34" charset="-127"/>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slide(fromLeft)">
                                      <p:cBhvr>
                                        <p:cTn id="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bldLvl="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矩形 2"/>
          <p:cNvSpPr>
            <a:spLocks noChangeArrowheads="1"/>
          </p:cNvSpPr>
          <p:nvPr/>
        </p:nvSpPr>
        <p:spPr bwMode="auto">
          <a:xfrm>
            <a:off x="0" y="692150"/>
            <a:ext cx="12192000" cy="73025"/>
          </a:xfrm>
          <a:prstGeom prst="rect">
            <a:avLst/>
          </a:prstGeom>
          <a:solidFill>
            <a:srgbClr val="A6A6A6"/>
          </a:solidFill>
          <a:ln w="25400"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11268" name="燕尾形 2"/>
          <p:cNvSpPr>
            <a:spLocks noChangeArrowheads="1"/>
          </p:cNvSpPr>
          <p:nvPr/>
        </p:nvSpPr>
        <p:spPr bwMode="auto">
          <a:xfrm>
            <a:off x="4646930" y="167640"/>
            <a:ext cx="2640330" cy="431800"/>
          </a:xfrm>
          <a:prstGeom prst="chevron">
            <a:avLst>
              <a:gd name="adj" fmla="val 22989"/>
            </a:avLst>
          </a:prstGeom>
          <a:solidFill>
            <a:srgbClr val="0848AF"/>
          </a:solidFill>
          <a:ln w="3175"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11269" name="TextBox 5"/>
          <p:cNvSpPr txBox="1">
            <a:spLocks noChangeArrowheads="1"/>
          </p:cNvSpPr>
          <p:nvPr/>
        </p:nvSpPr>
        <p:spPr bwMode="auto">
          <a:xfrm>
            <a:off x="8746490" y="168593"/>
            <a:ext cx="1715135" cy="430530"/>
          </a:xfrm>
          <a:prstGeom prst="rect">
            <a:avLst/>
          </a:prstGeom>
          <a:noFill/>
          <a:ln w="9525">
            <a:noFill/>
            <a:miter lim="800000"/>
          </a:ln>
        </p:spPr>
        <p:txBody>
          <a:bodyPr wrap="square" lIns="0" tIns="0" rIns="0" bIns="0" anchor="ctr">
            <a:spAutoFit/>
          </a:bodyPr>
          <a:lstStyle/>
          <a:p>
            <a:pPr algn="l"/>
            <a:r>
              <a:rPr lang="en-US" altLang="zh-CN" sz="2800" b="1">
                <a:latin typeface="Impact" panose="020B0806030902050204" pitchFamily="34" charset="0"/>
                <a:ea typeface="微软雅黑" panose="020B0503020204020204" pitchFamily="34" charset="-122"/>
              </a:rPr>
              <a:t>03  总结</a:t>
            </a:r>
          </a:p>
        </p:txBody>
      </p:sp>
      <p:sp>
        <p:nvSpPr>
          <p:cNvPr id="11270" name="TextBox 6"/>
          <p:cNvSpPr txBox="1">
            <a:spLocks noChangeArrowheads="1"/>
          </p:cNvSpPr>
          <p:nvPr/>
        </p:nvSpPr>
        <p:spPr bwMode="auto">
          <a:xfrm>
            <a:off x="1212850" y="169863"/>
            <a:ext cx="2869565" cy="430530"/>
          </a:xfrm>
          <a:prstGeom prst="rect">
            <a:avLst/>
          </a:prstGeom>
          <a:noFill/>
          <a:ln w="9525">
            <a:noFill/>
            <a:miter lim="800000"/>
          </a:ln>
        </p:spPr>
        <p:txBody>
          <a:bodyPr wrap="square" lIns="0" tIns="0" rIns="0" bIns="0" anchor="ctr">
            <a:spAutoFit/>
          </a:bodyPr>
          <a:lstStyle/>
          <a:p>
            <a:r>
              <a:rPr lang="en-US" altLang="zh-CN" sz="2800" b="1">
                <a:solidFill>
                  <a:schemeClr val="tx1"/>
                </a:solidFill>
                <a:latin typeface="Impact" panose="020B0806030902050204" pitchFamily="34" charset="0"/>
                <a:ea typeface="微软雅黑" panose="020B0503020204020204" pitchFamily="34" charset="-122"/>
              </a:rPr>
              <a:t>01    </a:t>
            </a:r>
            <a:r>
              <a:rPr lang="zh-CN" altLang="en-US" sz="2800" b="1">
                <a:solidFill>
                  <a:schemeClr val="tx1"/>
                </a:solidFill>
                <a:latin typeface="微软雅黑" panose="020B0503020204020204" pitchFamily="34" charset="-122"/>
                <a:ea typeface="微软雅黑" panose="020B0503020204020204" pitchFamily="34" charset="-122"/>
              </a:rPr>
              <a:t>学习目标</a:t>
            </a:r>
          </a:p>
        </p:txBody>
      </p:sp>
      <p:sp>
        <p:nvSpPr>
          <p:cNvPr id="3" name="TextBox 5"/>
          <p:cNvSpPr txBox="1">
            <a:spLocks noChangeArrowheads="1"/>
          </p:cNvSpPr>
          <p:nvPr/>
        </p:nvSpPr>
        <p:spPr bwMode="auto">
          <a:xfrm>
            <a:off x="4925060" y="168593"/>
            <a:ext cx="3448685" cy="430530"/>
          </a:xfrm>
          <a:prstGeom prst="rect">
            <a:avLst/>
          </a:prstGeom>
          <a:noFill/>
          <a:ln w="9525">
            <a:noFill/>
            <a:miter lim="800000"/>
          </a:ln>
        </p:spPr>
        <p:txBody>
          <a:bodyPr wrap="square" lIns="0" tIns="0" rIns="0" bIns="0" anchor="ctr">
            <a:spAutoFit/>
          </a:bodyPr>
          <a:lstStyle/>
          <a:p>
            <a:pPr algn="l"/>
            <a:r>
              <a:rPr lang="en-US" altLang="zh-CN" sz="2800" b="1">
                <a:solidFill>
                  <a:schemeClr val="bg1"/>
                </a:solidFill>
                <a:latin typeface="Impact" panose="020B0806030902050204" pitchFamily="34" charset="0"/>
                <a:ea typeface="微软雅黑" panose="020B0503020204020204" pitchFamily="34" charset="-122"/>
              </a:rPr>
              <a:t>02   内容讲授</a:t>
            </a:r>
          </a:p>
        </p:txBody>
      </p:sp>
      <p:sp>
        <p:nvSpPr>
          <p:cNvPr id="26" name="Rectangle 347"/>
          <p:cNvSpPr>
            <a:spLocks noChangeArrowheads="1"/>
          </p:cNvSpPr>
          <p:nvPr/>
        </p:nvSpPr>
        <p:spPr bwMode="auto">
          <a:xfrm>
            <a:off x="44450" y="1000125"/>
            <a:ext cx="3232150" cy="574675"/>
          </a:xfrm>
          <a:prstGeom prst="rect">
            <a:avLst/>
          </a:prstGeom>
          <a:gradFill rotWithShape="0">
            <a:gsLst>
              <a:gs pos="0">
                <a:srgbClr val="990000">
                  <a:alpha val="70000"/>
                </a:srgbClr>
              </a:gs>
              <a:gs pos="100000">
                <a:srgbClr val="470000">
                  <a:alpha val="79999"/>
                </a:srgbClr>
              </a:gs>
            </a:gsLst>
            <a:path path="rect">
              <a:fillToRect r="100000" b="100000"/>
            </a:path>
          </a:gradFill>
          <a:ln w="9525" cap="flat" cmpd="sng">
            <a:miter lim="800000"/>
          </a:ln>
          <a:effectLst/>
          <a:scene3d>
            <a:camera prst="legacyObliqueBottomLeft"/>
            <a:lightRig rig="legacyFlat3" dir="b"/>
          </a:scene3d>
          <a:sp3d extrusionH="100000" prstMaterial="legacyMatte">
            <a:bevelT w="13500" h="13500" prst="angle"/>
            <a:bevelB w="13500" h="13500" prst="angle"/>
            <a:extrusionClr>
              <a:srgbClr val="990000"/>
            </a:extrusionClr>
          </a:sp3d>
        </p:spPr>
        <p:txBody>
          <a:bodyPr wrap="none" anchor="ctr">
            <a:flatTx/>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zh-CN" altLang="en-US" sz="2400" b="0" dirty="0" smtClean="0">
                <a:solidFill>
                  <a:srgbClr val="FFFF00"/>
                </a:solidFill>
                <a:effectLst>
                  <a:outerShdw blurRad="38100" dist="38100" dir="2700000" algn="tl">
                    <a:srgbClr val="000000"/>
                  </a:outerShdw>
                </a:effectLst>
                <a:latin typeface="Times New Roman" panose="02020603050405020304" pitchFamily="18" charset="0"/>
                <a:ea typeface="黑体" panose="02010609060101010101" pitchFamily="49" charset="-122"/>
              </a:rPr>
              <a:t>领导的影响力</a:t>
            </a:r>
          </a:p>
        </p:txBody>
      </p:sp>
      <p:grpSp>
        <p:nvGrpSpPr>
          <p:cNvPr id="27" name="Group 4"/>
          <p:cNvGrpSpPr>
            <a:grpSpLocks noChangeAspect="1"/>
          </p:cNvGrpSpPr>
          <p:nvPr/>
        </p:nvGrpSpPr>
        <p:grpSpPr bwMode="auto">
          <a:xfrm>
            <a:off x="238125" y="1905000"/>
            <a:ext cx="11001411" cy="4398963"/>
            <a:chOff x="0" y="0"/>
            <a:chExt cx="8280" cy="2808"/>
          </a:xfrm>
        </p:grpSpPr>
        <p:sp>
          <p:nvSpPr>
            <p:cNvPr id="28" name="AutoShape 5"/>
            <p:cNvSpPr>
              <a:spLocks noChangeAspect="1" noChangeArrowheads="1"/>
            </p:cNvSpPr>
            <p:nvPr/>
          </p:nvSpPr>
          <p:spPr bwMode="auto">
            <a:xfrm>
              <a:off x="0" y="0"/>
              <a:ext cx="8280" cy="2808"/>
            </a:xfrm>
            <a:prstGeom prst="rect">
              <a:avLst/>
            </a:prstGeom>
            <a:noFill/>
            <a:ln>
              <a:noFill/>
            </a:ln>
            <a:effectLst/>
          </p:spPr>
          <p:txBody>
            <a:bodyPr/>
            <a:lstStyle/>
            <a:p>
              <a:pPr>
                <a:defRPr/>
              </a:pPr>
              <a:endParaRPr lang="zh-CN" altLang="en-US">
                <a:effectLst>
                  <a:outerShdw blurRad="38100" dist="38100" dir="2700000" algn="tl">
                    <a:srgbClr val="000000">
                      <a:alpha val="43137"/>
                    </a:srgbClr>
                  </a:outerShdw>
                </a:effectLst>
              </a:endParaRPr>
            </a:p>
          </p:txBody>
        </p:sp>
        <p:sp>
          <p:nvSpPr>
            <p:cNvPr id="29" name="Rectangle 6"/>
            <p:cNvSpPr>
              <a:spLocks noChangeArrowheads="1"/>
            </p:cNvSpPr>
            <p:nvPr/>
          </p:nvSpPr>
          <p:spPr bwMode="auto">
            <a:xfrm>
              <a:off x="2908" y="0"/>
              <a:ext cx="2802" cy="460"/>
            </a:xfrm>
            <a:prstGeom prst="rect">
              <a:avLst/>
            </a:prstGeom>
            <a:solidFill>
              <a:srgbClr val="92D050"/>
            </a:solidFill>
            <a:ln w="9525">
              <a:solidFill>
                <a:srgbClr val="FF00FF"/>
              </a:solidFill>
              <a:miter lim="800000"/>
              <a:headEnd/>
              <a:tailEnd/>
            </a:ln>
          </p:spPr>
          <p:txBody>
            <a:bodyPr/>
            <a:lstStyle/>
            <a:p>
              <a:pPr algn="ctr"/>
              <a:r>
                <a:rPr lang="zh-CN" altLang="en-US" sz="2800" b="1" dirty="0"/>
                <a:t>领导者的影响力</a:t>
              </a:r>
            </a:p>
          </p:txBody>
        </p:sp>
        <p:sp>
          <p:nvSpPr>
            <p:cNvPr id="30" name="Rectangle 7"/>
            <p:cNvSpPr>
              <a:spLocks noChangeArrowheads="1"/>
            </p:cNvSpPr>
            <p:nvPr/>
          </p:nvSpPr>
          <p:spPr bwMode="auto">
            <a:xfrm>
              <a:off x="1609" y="780"/>
              <a:ext cx="2051" cy="413"/>
            </a:xfrm>
            <a:prstGeom prst="rect">
              <a:avLst/>
            </a:prstGeom>
            <a:solidFill>
              <a:srgbClr val="CC99FF"/>
            </a:solidFill>
            <a:ln w="9525">
              <a:solidFill>
                <a:srgbClr val="000000"/>
              </a:solidFill>
              <a:miter lim="800000"/>
              <a:headEnd/>
              <a:tailEnd/>
            </a:ln>
          </p:spPr>
          <p:txBody>
            <a:bodyPr/>
            <a:lstStyle/>
            <a:p>
              <a:pPr algn="ctr"/>
              <a:r>
                <a:rPr lang="zh-CN" altLang="en-US" sz="2800" b="1" dirty="0"/>
                <a:t>职位权力</a:t>
              </a:r>
            </a:p>
          </p:txBody>
        </p:sp>
        <p:sp>
          <p:nvSpPr>
            <p:cNvPr id="31" name="Rectangle 8"/>
            <p:cNvSpPr>
              <a:spLocks noChangeArrowheads="1"/>
            </p:cNvSpPr>
            <p:nvPr/>
          </p:nvSpPr>
          <p:spPr bwMode="auto">
            <a:xfrm>
              <a:off x="4822" y="780"/>
              <a:ext cx="1989" cy="435"/>
            </a:xfrm>
            <a:prstGeom prst="rect">
              <a:avLst/>
            </a:prstGeom>
            <a:solidFill>
              <a:srgbClr val="CC99FF"/>
            </a:solidFill>
            <a:ln w="9525">
              <a:solidFill>
                <a:srgbClr val="000000"/>
              </a:solidFill>
              <a:miter lim="800000"/>
              <a:headEnd/>
              <a:tailEnd/>
            </a:ln>
          </p:spPr>
          <p:txBody>
            <a:bodyPr/>
            <a:lstStyle/>
            <a:p>
              <a:pPr algn="ctr"/>
              <a:r>
                <a:rPr lang="zh-CN" altLang="en-US" sz="2800" b="1" dirty="0"/>
                <a:t>非职位权力</a:t>
              </a:r>
            </a:p>
          </p:txBody>
        </p:sp>
        <p:sp>
          <p:nvSpPr>
            <p:cNvPr id="32" name="Rectangle 9"/>
            <p:cNvSpPr>
              <a:spLocks noChangeArrowheads="1"/>
            </p:cNvSpPr>
            <p:nvPr/>
          </p:nvSpPr>
          <p:spPr bwMode="auto">
            <a:xfrm>
              <a:off x="540" y="1716"/>
              <a:ext cx="1138" cy="586"/>
            </a:xfrm>
            <a:prstGeom prst="rect">
              <a:avLst/>
            </a:prstGeom>
            <a:solidFill>
              <a:srgbClr val="FFCC99"/>
            </a:solidFill>
            <a:ln w="9525">
              <a:solidFill>
                <a:srgbClr val="000000"/>
              </a:solidFill>
              <a:miter lim="800000"/>
              <a:headEnd/>
              <a:tailEnd/>
            </a:ln>
          </p:spPr>
          <p:txBody>
            <a:bodyPr/>
            <a:lstStyle/>
            <a:p>
              <a:pPr algn="ctr"/>
              <a:r>
                <a:rPr lang="zh-CN" altLang="en-US" sz="2800" b="1" dirty="0" smtClean="0"/>
                <a:t>法定权力</a:t>
              </a:r>
              <a:endParaRPr lang="zh-CN" altLang="en-US" sz="2800" b="1" dirty="0"/>
            </a:p>
          </p:txBody>
        </p:sp>
        <p:sp>
          <p:nvSpPr>
            <p:cNvPr id="33" name="Rectangle 10"/>
            <p:cNvSpPr>
              <a:spLocks noChangeArrowheads="1"/>
            </p:cNvSpPr>
            <p:nvPr/>
          </p:nvSpPr>
          <p:spPr bwMode="auto">
            <a:xfrm>
              <a:off x="1980" y="1716"/>
              <a:ext cx="1133" cy="586"/>
            </a:xfrm>
            <a:prstGeom prst="rect">
              <a:avLst/>
            </a:prstGeom>
            <a:solidFill>
              <a:srgbClr val="FFCC99"/>
            </a:solidFill>
            <a:ln w="9525">
              <a:solidFill>
                <a:srgbClr val="000000"/>
              </a:solidFill>
              <a:miter lim="800000"/>
              <a:headEnd/>
              <a:tailEnd/>
            </a:ln>
          </p:spPr>
          <p:txBody>
            <a:bodyPr/>
            <a:lstStyle/>
            <a:p>
              <a:pPr algn="ctr"/>
              <a:r>
                <a:rPr lang="zh-CN" altLang="en-US" sz="2800" b="1" dirty="0"/>
                <a:t>奖赏权力</a:t>
              </a:r>
            </a:p>
          </p:txBody>
        </p:sp>
        <p:sp>
          <p:nvSpPr>
            <p:cNvPr id="34" name="Rectangle 11"/>
            <p:cNvSpPr>
              <a:spLocks noChangeArrowheads="1"/>
            </p:cNvSpPr>
            <p:nvPr/>
          </p:nvSpPr>
          <p:spPr bwMode="auto">
            <a:xfrm>
              <a:off x="3420" y="1716"/>
              <a:ext cx="1128" cy="586"/>
            </a:xfrm>
            <a:prstGeom prst="rect">
              <a:avLst/>
            </a:prstGeom>
            <a:solidFill>
              <a:srgbClr val="FFCC99"/>
            </a:solidFill>
            <a:ln w="9525">
              <a:solidFill>
                <a:srgbClr val="000000"/>
              </a:solidFill>
              <a:miter lim="800000"/>
              <a:headEnd/>
              <a:tailEnd/>
            </a:ln>
          </p:spPr>
          <p:txBody>
            <a:bodyPr/>
            <a:lstStyle/>
            <a:p>
              <a:pPr algn="ctr"/>
              <a:r>
                <a:rPr lang="zh-CN" altLang="en-US" sz="2800" b="1" dirty="0"/>
                <a:t>惩罚权力</a:t>
              </a:r>
            </a:p>
          </p:txBody>
        </p:sp>
        <p:sp>
          <p:nvSpPr>
            <p:cNvPr id="35" name="Rectangle 12"/>
            <p:cNvSpPr>
              <a:spLocks noChangeArrowheads="1"/>
            </p:cNvSpPr>
            <p:nvPr/>
          </p:nvSpPr>
          <p:spPr bwMode="auto">
            <a:xfrm>
              <a:off x="6300" y="1716"/>
              <a:ext cx="1119" cy="586"/>
            </a:xfrm>
            <a:prstGeom prst="rect">
              <a:avLst/>
            </a:prstGeom>
            <a:solidFill>
              <a:srgbClr val="FFCC99"/>
            </a:solidFill>
            <a:ln w="9525">
              <a:solidFill>
                <a:srgbClr val="000000"/>
              </a:solidFill>
              <a:miter lim="800000"/>
              <a:headEnd/>
              <a:tailEnd/>
            </a:ln>
          </p:spPr>
          <p:txBody>
            <a:bodyPr/>
            <a:lstStyle/>
            <a:p>
              <a:pPr algn="ctr"/>
              <a:r>
                <a:rPr lang="zh-CN" altLang="en-US" sz="2800" b="1" dirty="0"/>
                <a:t>个人魅力</a:t>
              </a:r>
            </a:p>
          </p:txBody>
        </p:sp>
        <p:sp>
          <p:nvSpPr>
            <p:cNvPr id="36" name="Rectangle 13"/>
            <p:cNvSpPr>
              <a:spLocks noChangeArrowheads="1"/>
            </p:cNvSpPr>
            <p:nvPr/>
          </p:nvSpPr>
          <p:spPr bwMode="auto">
            <a:xfrm>
              <a:off x="4860" y="1716"/>
              <a:ext cx="1124" cy="586"/>
            </a:xfrm>
            <a:prstGeom prst="rect">
              <a:avLst/>
            </a:prstGeom>
            <a:solidFill>
              <a:srgbClr val="FFCC99"/>
            </a:solidFill>
            <a:ln w="9525">
              <a:solidFill>
                <a:srgbClr val="000000"/>
              </a:solidFill>
              <a:miter lim="800000"/>
              <a:headEnd/>
              <a:tailEnd/>
            </a:ln>
          </p:spPr>
          <p:txBody>
            <a:bodyPr/>
            <a:lstStyle/>
            <a:p>
              <a:pPr algn="ctr"/>
              <a:r>
                <a:rPr lang="zh-CN" altLang="en-US" sz="2800" b="1" dirty="0"/>
                <a:t>专长权力</a:t>
              </a:r>
            </a:p>
          </p:txBody>
        </p:sp>
        <p:sp>
          <p:nvSpPr>
            <p:cNvPr id="37" name="Line 14"/>
            <p:cNvSpPr>
              <a:spLocks noChangeShapeType="1"/>
            </p:cNvSpPr>
            <p:nvPr/>
          </p:nvSpPr>
          <p:spPr bwMode="auto">
            <a:xfrm>
              <a:off x="2701" y="624"/>
              <a:ext cx="3060" cy="0"/>
            </a:xfrm>
            <a:prstGeom prst="line">
              <a:avLst/>
            </a:prstGeom>
            <a:noFill/>
            <a:ln w="9525" cap="flat" cmpd="sng">
              <a:solidFill>
                <a:srgbClr val="000000"/>
              </a:solidFill>
              <a:round/>
            </a:ln>
            <a:effectLst/>
          </p:spPr>
          <p:txBody>
            <a:bodyPr/>
            <a:lstStyle/>
            <a:p>
              <a:pPr>
                <a:defRPr/>
              </a:pPr>
              <a:endParaRPr lang="zh-CN" altLang="en-US">
                <a:effectLst>
                  <a:outerShdw blurRad="38100" dist="38100" dir="2700000" algn="tl">
                    <a:srgbClr val="000000">
                      <a:alpha val="43137"/>
                    </a:srgbClr>
                  </a:outerShdw>
                </a:effectLst>
              </a:endParaRPr>
            </a:p>
          </p:txBody>
        </p:sp>
        <p:sp>
          <p:nvSpPr>
            <p:cNvPr id="38" name="Line 15"/>
            <p:cNvSpPr>
              <a:spLocks noChangeShapeType="1"/>
            </p:cNvSpPr>
            <p:nvPr/>
          </p:nvSpPr>
          <p:spPr bwMode="auto">
            <a:xfrm>
              <a:off x="4140" y="468"/>
              <a:ext cx="2" cy="156"/>
            </a:xfrm>
            <a:prstGeom prst="line">
              <a:avLst/>
            </a:prstGeom>
            <a:noFill/>
            <a:ln w="9525" cap="flat" cmpd="sng">
              <a:solidFill>
                <a:srgbClr val="000000"/>
              </a:solidFill>
              <a:round/>
            </a:ln>
            <a:effectLst/>
          </p:spPr>
          <p:txBody>
            <a:bodyPr/>
            <a:lstStyle/>
            <a:p>
              <a:pPr>
                <a:defRPr/>
              </a:pPr>
              <a:endParaRPr lang="zh-CN" altLang="en-US">
                <a:effectLst>
                  <a:outerShdw blurRad="38100" dist="38100" dir="2700000" algn="tl">
                    <a:srgbClr val="000000">
                      <a:alpha val="43137"/>
                    </a:srgbClr>
                  </a:outerShdw>
                </a:effectLst>
              </a:endParaRPr>
            </a:p>
          </p:txBody>
        </p:sp>
        <p:sp>
          <p:nvSpPr>
            <p:cNvPr id="39" name="Line 16"/>
            <p:cNvSpPr>
              <a:spLocks noChangeShapeType="1"/>
            </p:cNvSpPr>
            <p:nvPr/>
          </p:nvSpPr>
          <p:spPr bwMode="auto">
            <a:xfrm>
              <a:off x="2701" y="624"/>
              <a:ext cx="0" cy="154"/>
            </a:xfrm>
            <a:prstGeom prst="line">
              <a:avLst/>
            </a:prstGeom>
            <a:noFill/>
            <a:ln w="9525" cap="flat" cmpd="sng">
              <a:solidFill>
                <a:srgbClr val="000000"/>
              </a:solidFill>
              <a:round/>
            </a:ln>
            <a:effectLst/>
          </p:spPr>
          <p:txBody>
            <a:bodyPr/>
            <a:lstStyle/>
            <a:p>
              <a:pPr>
                <a:defRPr/>
              </a:pPr>
              <a:endParaRPr lang="zh-CN" altLang="en-US">
                <a:effectLst>
                  <a:outerShdw blurRad="38100" dist="38100" dir="2700000" algn="tl">
                    <a:srgbClr val="000000">
                      <a:alpha val="43137"/>
                    </a:srgbClr>
                  </a:outerShdw>
                </a:effectLst>
              </a:endParaRPr>
            </a:p>
          </p:txBody>
        </p:sp>
        <p:sp>
          <p:nvSpPr>
            <p:cNvPr id="40" name="Line 17"/>
            <p:cNvSpPr>
              <a:spLocks noChangeShapeType="1"/>
            </p:cNvSpPr>
            <p:nvPr/>
          </p:nvSpPr>
          <p:spPr bwMode="auto">
            <a:xfrm>
              <a:off x="5761" y="624"/>
              <a:ext cx="0" cy="154"/>
            </a:xfrm>
            <a:prstGeom prst="line">
              <a:avLst/>
            </a:prstGeom>
            <a:noFill/>
            <a:ln w="9525" cap="flat" cmpd="sng">
              <a:solidFill>
                <a:srgbClr val="000000"/>
              </a:solidFill>
              <a:round/>
            </a:ln>
            <a:effectLst/>
          </p:spPr>
          <p:txBody>
            <a:bodyPr/>
            <a:lstStyle/>
            <a:p>
              <a:pPr>
                <a:defRPr/>
              </a:pPr>
              <a:endParaRPr lang="zh-CN" altLang="en-US">
                <a:effectLst>
                  <a:outerShdw blurRad="38100" dist="38100" dir="2700000" algn="tl">
                    <a:srgbClr val="000000">
                      <a:alpha val="43137"/>
                    </a:srgbClr>
                  </a:outerShdw>
                </a:effectLst>
              </a:endParaRPr>
            </a:p>
          </p:txBody>
        </p:sp>
        <p:sp>
          <p:nvSpPr>
            <p:cNvPr id="41" name="Line 18"/>
            <p:cNvSpPr>
              <a:spLocks noChangeShapeType="1"/>
            </p:cNvSpPr>
            <p:nvPr/>
          </p:nvSpPr>
          <p:spPr bwMode="auto">
            <a:xfrm>
              <a:off x="1259" y="1405"/>
              <a:ext cx="2341" cy="0"/>
            </a:xfrm>
            <a:prstGeom prst="line">
              <a:avLst/>
            </a:prstGeom>
            <a:noFill/>
            <a:ln w="9525" cap="flat" cmpd="sng">
              <a:solidFill>
                <a:srgbClr val="000000"/>
              </a:solidFill>
              <a:round/>
            </a:ln>
            <a:effectLst/>
          </p:spPr>
          <p:txBody>
            <a:bodyPr/>
            <a:lstStyle/>
            <a:p>
              <a:pPr>
                <a:defRPr/>
              </a:pPr>
              <a:endParaRPr lang="zh-CN" altLang="en-US">
                <a:effectLst>
                  <a:outerShdw blurRad="38100" dist="38100" dir="2700000" algn="tl">
                    <a:srgbClr val="000000">
                      <a:alpha val="43137"/>
                    </a:srgbClr>
                  </a:outerShdw>
                </a:effectLst>
              </a:endParaRPr>
            </a:p>
          </p:txBody>
        </p:sp>
        <p:sp>
          <p:nvSpPr>
            <p:cNvPr id="42" name="Line 19"/>
            <p:cNvSpPr>
              <a:spLocks noChangeShapeType="1"/>
            </p:cNvSpPr>
            <p:nvPr/>
          </p:nvSpPr>
          <p:spPr bwMode="auto">
            <a:xfrm>
              <a:off x="2546" y="1247"/>
              <a:ext cx="0" cy="468"/>
            </a:xfrm>
            <a:prstGeom prst="line">
              <a:avLst/>
            </a:prstGeom>
            <a:noFill/>
            <a:ln w="9525" cap="flat" cmpd="sng">
              <a:solidFill>
                <a:srgbClr val="000000"/>
              </a:solidFill>
              <a:round/>
            </a:ln>
            <a:effectLst/>
          </p:spPr>
          <p:txBody>
            <a:bodyPr/>
            <a:lstStyle/>
            <a:p>
              <a:pPr>
                <a:defRPr/>
              </a:pPr>
              <a:endParaRPr lang="zh-CN" altLang="en-US">
                <a:effectLst>
                  <a:outerShdw blurRad="38100" dist="38100" dir="2700000" algn="tl">
                    <a:srgbClr val="000000">
                      <a:alpha val="43137"/>
                    </a:srgbClr>
                  </a:outerShdw>
                </a:effectLst>
              </a:endParaRPr>
            </a:p>
          </p:txBody>
        </p:sp>
        <p:sp>
          <p:nvSpPr>
            <p:cNvPr id="43" name="Line 20"/>
            <p:cNvSpPr>
              <a:spLocks noChangeShapeType="1"/>
            </p:cNvSpPr>
            <p:nvPr/>
          </p:nvSpPr>
          <p:spPr bwMode="auto">
            <a:xfrm>
              <a:off x="1259" y="1405"/>
              <a:ext cx="0" cy="311"/>
            </a:xfrm>
            <a:prstGeom prst="line">
              <a:avLst/>
            </a:prstGeom>
            <a:noFill/>
            <a:ln w="9525" cap="flat" cmpd="sng">
              <a:solidFill>
                <a:srgbClr val="000000"/>
              </a:solidFill>
              <a:round/>
            </a:ln>
            <a:effectLst/>
          </p:spPr>
          <p:txBody>
            <a:bodyPr/>
            <a:lstStyle/>
            <a:p>
              <a:pPr>
                <a:defRPr/>
              </a:pPr>
              <a:endParaRPr lang="zh-CN" altLang="en-US">
                <a:effectLst>
                  <a:outerShdw blurRad="38100" dist="38100" dir="2700000" algn="tl">
                    <a:srgbClr val="000000">
                      <a:alpha val="43137"/>
                    </a:srgbClr>
                  </a:outerShdw>
                </a:effectLst>
              </a:endParaRPr>
            </a:p>
          </p:txBody>
        </p:sp>
        <p:sp>
          <p:nvSpPr>
            <p:cNvPr id="44" name="Line 21"/>
            <p:cNvSpPr>
              <a:spLocks noChangeShapeType="1"/>
            </p:cNvSpPr>
            <p:nvPr/>
          </p:nvSpPr>
          <p:spPr bwMode="auto">
            <a:xfrm>
              <a:off x="3601" y="1405"/>
              <a:ext cx="0" cy="311"/>
            </a:xfrm>
            <a:prstGeom prst="line">
              <a:avLst/>
            </a:prstGeom>
            <a:noFill/>
            <a:ln w="9525" cap="flat" cmpd="sng">
              <a:solidFill>
                <a:srgbClr val="000000"/>
              </a:solidFill>
              <a:round/>
            </a:ln>
            <a:effectLst/>
          </p:spPr>
          <p:txBody>
            <a:bodyPr/>
            <a:lstStyle/>
            <a:p>
              <a:pPr>
                <a:defRPr/>
              </a:pPr>
              <a:endParaRPr lang="zh-CN" altLang="en-US">
                <a:effectLst>
                  <a:outerShdw blurRad="38100" dist="38100" dir="2700000" algn="tl">
                    <a:srgbClr val="000000">
                      <a:alpha val="43137"/>
                    </a:srgbClr>
                  </a:outerShdw>
                </a:effectLst>
              </a:endParaRPr>
            </a:p>
          </p:txBody>
        </p:sp>
        <p:sp>
          <p:nvSpPr>
            <p:cNvPr id="45" name="Line 22"/>
            <p:cNvSpPr>
              <a:spLocks noChangeShapeType="1"/>
            </p:cNvSpPr>
            <p:nvPr/>
          </p:nvSpPr>
          <p:spPr bwMode="auto">
            <a:xfrm>
              <a:off x="5220" y="1405"/>
              <a:ext cx="1440" cy="0"/>
            </a:xfrm>
            <a:prstGeom prst="line">
              <a:avLst/>
            </a:prstGeom>
            <a:noFill/>
            <a:ln w="9525" cap="flat" cmpd="sng">
              <a:solidFill>
                <a:srgbClr val="000000"/>
              </a:solidFill>
              <a:round/>
            </a:ln>
            <a:effectLst/>
          </p:spPr>
          <p:txBody>
            <a:bodyPr/>
            <a:lstStyle/>
            <a:p>
              <a:pPr>
                <a:defRPr/>
              </a:pPr>
              <a:endParaRPr lang="zh-CN" altLang="en-US">
                <a:effectLst>
                  <a:outerShdw blurRad="38100" dist="38100" dir="2700000" algn="tl">
                    <a:srgbClr val="000000">
                      <a:alpha val="43137"/>
                    </a:srgbClr>
                  </a:outerShdw>
                </a:effectLst>
              </a:endParaRPr>
            </a:p>
          </p:txBody>
        </p:sp>
        <p:sp>
          <p:nvSpPr>
            <p:cNvPr id="46" name="Line 23"/>
            <p:cNvSpPr>
              <a:spLocks noChangeShapeType="1"/>
            </p:cNvSpPr>
            <p:nvPr/>
          </p:nvSpPr>
          <p:spPr bwMode="auto">
            <a:xfrm>
              <a:off x="5911" y="1215"/>
              <a:ext cx="0" cy="156"/>
            </a:xfrm>
            <a:prstGeom prst="line">
              <a:avLst/>
            </a:prstGeom>
            <a:noFill/>
            <a:ln w="9525" cap="flat" cmpd="sng">
              <a:solidFill>
                <a:srgbClr val="000000"/>
              </a:solidFill>
              <a:round/>
            </a:ln>
            <a:effectLst/>
          </p:spPr>
          <p:txBody>
            <a:bodyPr/>
            <a:lstStyle/>
            <a:p>
              <a:pPr>
                <a:defRPr/>
              </a:pPr>
              <a:endParaRPr lang="zh-CN" altLang="en-US">
                <a:effectLst>
                  <a:outerShdw blurRad="38100" dist="38100" dir="2700000" algn="tl">
                    <a:srgbClr val="000000">
                      <a:alpha val="43137"/>
                    </a:srgbClr>
                  </a:outerShdw>
                </a:effectLst>
              </a:endParaRPr>
            </a:p>
          </p:txBody>
        </p:sp>
        <p:sp>
          <p:nvSpPr>
            <p:cNvPr id="47" name="Line 24"/>
            <p:cNvSpPr>
              <a:spLocks noChangeShapeType="1"/>
            </p:cNvSpPr>
            <p:nvPr/>
          </p:nvSpPr>
          <p:spPr bwMode="auto">
            <a:xfrm>
              <a:off x="5220" y="1405"/>
              <a:ext cx="0" cy="311"/>
            </a:xfrm>
            <a:prstGeom prst="line">
              <a:avLst/>
            </a:prstGeom>
            <a:noFill/>
            <a:ln w="9525" cap="flat" cmpd="sng">
              <a:solidFill>
                <a:srgbClr val="000000"/>
              </a:solidFill>
              <a:round/>
            </a:ln>
            <a:effectLst/>
          </p:spPr>
          <p:txBody>
            <a:bodyPr/>
            <a:lstStyle/>
            <a:p>
              <a:pPr>
                <a:defRPr/>
              </a:pPr>
              <a:endParaRPr lang="zh-CN" altLang="en-US">
                <a:effectLst>
                  <a:outerShdw blurRad="38100" dist="38100" dir="2700000" algn="tl">
                    <a:srgbClr val="000000">
                      <a:alpha val="43137"/>
                    </a:srgbClr>
                  </a:outerShdw>
                </a:effectLst>
              </a:endParaRPr>
            </a:p>
          </p:txBody>
        </p:sp>
        <p:sp>
          <p:nvSpPr>
            <p:cNvPr id="48" name="Line 25"/>
            <p:cNvSpPr>
              <a:spLocks noChangeShapeType="1"/>
            </p:cNvSpPr>
            <p:nvPr/>
          </p:nvSpPr>
          <p:spPr bwMode="auto">
            <a:xfrm>
              <a:off x="6659" y="1405"/>
              <a:ext cx="0" cy="311"/>
            </a:xfrm>
            <a:prstGeom prst="line">
              <a:avLst/>
            </a:prstGeom>
            <a:noFill/>
            <a:ln w="9525" cap="flat" cmpd="sng">
              <a:solidFill>
                <a:srgbClr val="000000"/>
              </a:solidFill>
              <a:round/>
            </a:ln>
            <a:effectLst/>
          </p:spPr>
          <p:txBody>
            <a:bodyPr/>
            <a:lstStyle/>
            <a:p>
              <a:pPr>
                <a:defRPr/>
              </a:pPr>
              <a:endParaRPr lang="zh-CN" altLang="en-US">
                <a:effectLst>
                  <a:outerShdw blurRad="38100" dist="38100" dir="2700000" algn="tl">
                    <a:srgbClr val="000000">
                      <a:alpha val="43137"/>
                    </a:srgbClr>
                  </a:outerShdw>
                </a:effectLst>
              </a:endParaRPr>
            </a:p>
          </p:txBody>
        </p:sp>
        <p:sp>
          <p:nvSpPr>
            <p:cNvPr id="49" name="Rectangle 26"/>
            <p:cNvSpPr>
              <a:spLocks noChangeArrowheads="1"/>
            </p:cNvSpPr>
            <p:nvPr/>
          </p:nvSpPr>
          <p:spPr bwMode="auto">
            <a:xfrm>
              <a:off x="2368" y="2419"/>
              <a:ext cx="3543" cy="389"/>
            </a:xfrm>
            <a:prstGeom prst="rect">
              <a:avLst/>
            </a:prstGeom>
            <a:solidFill>
              <a:srgbClr val="FFFFFF"/>
            </a:solidFill>
            <a:ln w="9525">
              <a:noFill/>
              <a:miter lim="800000"/>
              <a:headEnd/>
              <a:tailEnd/>
            </a:ln>
          </p:spPr>
          <p:txBody>
            <a:bodyPr/>
            <a:lstStyle/>
            <a:p>
              <a:pPr algn="just"/>
              <a:r>
                <a:rPr lang="zh-CN" altLang="en-US"/>
                <a:t>领导者的影响力来源</a:t>
              </a:r>
            </a:p>
          </p:txBody>
        </p:sp>
      </p:grpSp>
    </p:spTree>
  </p:cSld>
  <p:clrMapOvr>
    <a:masterClrMapping/>
  </p:clrMapOvr>
  <p:transition advTm="4461">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1268"/>
                                        </p:tgtEl>
                                        <p:attrNameLst>
                                          <p:attrName>style.visibility</p:attrName>
                                        </p:attrNameLst>
                                      </p:cBhvr>
                                      <p:to>
                                        <p:strVal val="visible"/>
                                      </p:to>
                                    </p:set>
                                    <p:animEffect transition="in" filter="slide(fromLeft)">
                                      <p:cBhvr>
                                        <p:cTn id="7" dur="500"/>
                                        <p:tgtEl>
                                          <p:spTgt spid="11268"/>
                                        </p:tgtEl>
                                      </p:cBhvr>
                                    </p:animEffect>
                                  </p:childTnLst>
                                </p:cTn>
                              </p:par>
                              <p:par>
                                <p:cTn id="8" presetID="30" presetClass="entr" presetSubtype="0" fill="hold"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fade">
                                      <p:cBhvr>
                                        <p:cTn id="10" dur="800" decel="100000"/>
                                        <p:tgtEl>
                                          <p:spTgt spid="27"/>
                                        </p:tgtEl>
                                      </p:cBhvr>
                                    </p:animEffect>
                                    <p:anim calcmode="lin" valueType="num">
                                      <p:cBhvr>
                                        <p:cTn id="11" dur="800" decel="100000" fill="hold"/>
                                        <p:tgtEl>
                                          <p:spTgt spid="27"/>
                                        </p:tgtEl>
                                        <p:attrNameLst>
                                          <p:attrName>style.rotation</p:attrName>
                                        </p:attrNameLst>
                                      </p:cBhvr>
                                      <p:tavLst>
                                        <p:tav tm="0">
                                          <p:val>
                                            <p:fltVal val="-90"/>
                                          </p:val>
                                        </p:tav>
                                        <p:tav tm="100000">
                                          <p:val>
                                            <p:fltVal val="0"/>
                                          </p:val>
                                        </p:tav>
                                      </p:tavLst>
                                    </p:anim>
                                    <p:anim calcmode="lin" valueType="num">
                                      <p:cBhvr>
                                        <p:cTn id="12" dur="800" decel="100000" fill="hold"/>
                                        <p:tgtEl>
                                          <p:spTgt spid="27"/>
                                        </p:tgtEl>
                                        <p:attrNameLst>
                                          <p:attrName>ppt_x</p:attrName>
                                        </p:attrNameLst>
                                      </p:cBhvr>
                                      <p:tavLst>
                                        <p:tav tm="0">
                                          <p:val>
                                            <p:strVal val="#ppt_x+0.4"/>
                                          </p:val>
                                        </p:tav>
                                        <p:tav tm="100000">
                                          <p:val>
                                            <p:strVal val="#ppt_x-0.05"/>
                                          </p:val>
                                        </p:tav>
                                      </p:tavLst>
                                    </p:anim>
                                    <p:anim calcmode="lin" valueType="num">
                                      <p:cBhvr>
                                        <p:cTn id="13" dur="800" decel="100000" fill="hold"/>
                                        <p:tgtEl>
                                          <p:spTgt spid="27"/>
                                        </p:tgtEl>
                                        <p:attrNameLst>
                                          <p:attrName>ppt_y</p:attrName>
                                        </p:attrNameLst>
                                      </p:cBhvr>
                                      <p:tavLst>
                                        <p:tav tm="0">
                                          <p:val>
                                            <p:strVal val="#ppt_y-0.4"/>
                                          </p:val>
                                        </p:tav>
                                        <p:tav tm="100000">
                                          <p:val>
                                            <p:strVal val="#ppt_y+0.1"/>
                                          </p:val>
                                        </p:tav>
                                      </p:tavLst>
                                    </p:anim>
                                    <p:anim calcmode="lin" valueType="num">
                                      <p:cBhvr>
                                        <p:cTn id="14" dur="200" accel="100000" fill="hold">
                                          <p:stCondLst>
                                            <p:cond delay="800"/>
                                          </p:stCondLst>
                                        </p:cTn>
                                        <p:tgtEl>
                                          <p:spTgt spid="27"/>
                                        </p:tgtEl>
                                        <p:attrNameLst>
                                          <p:attrName>ppt_x</p:attrName>
                                        </p:attrNameLst>
                                      </p:cBhvr>
                                      <p:tavLst>
                                        <p:tav tm="0">
                                          <p:val>
                                            <p:strVal val="#ppt_x-0.05"/>
                                          </p:val>
                                        </p:tav>
                                        <p:tav tm="100000">
                                          <p:val>
                                            <p:strVal val="#ppt_x"/>
                                          </p:val>
                                        </p:tav>
                                      </p:tavLst>
                                    </p:anim>
                                    <p:anim calcmode="lin" valueType="num">
                                      <p:cBhvr>
                                        <p:cTn id="15" dur="200" accel="100000" fill="hold">
                                          <p:stCondLst>
                                            <p:cond delay="800"/>
                                          </p:stCondLst>
                                        </p:cTn>
                                        <p:tgtEl>
                                          <p:spTgt spid="27"/>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bldLvl="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381092" y="1857364"/>
            <a:ext cx="9858444" cy="3970318"/>
          </a:xfrm>
          <a:prstGeom prst="rect">
            <a:avLst/>
          </a:prstGeom>
        </p:spPr>
        <p:txBody>
          <a:bodyPr wrap="square">
            <a:spAutoFit/>
          </a:bodyPr>
          <a:lstStyle/>
          <a:p>
            <a:pPr>
              <a:lnSpc>
                <a:spcPct val="150000"/>
              </a:lnSpc>
              <a:buFont typeface="Wingdings" pitchFamily="2" charset="2"/>
              <a:buNone/>
            </a:pPr>
            <a:r>
              <a:rPr lang="en-US" altLang="zh-CN" sz="2400" b="1" dirty="0" smtClean="0">
                <a:solidFill>
                  <a:srgbClr val="C00000"/>
                </a:solidFill>
              </a:rPr>
              <a:t>1</a:t>
            </a:r>
            <a:r>
              <a:rPr lang="zh-CN" altLang="en-US" sz="2400" b="1" dirty="0" smtClean="0">
                <a:solidFill>
                  <a:srgbClr val="C00000"/>
                </a:solidFill>
              </a:rPr>
              <a:t>、法定权力：</a:t>
            </a:r>
            <a:r>
              <a:rPr lang="zh-CN" altLang="en-US" sz="2400" b="1" dirty="0" smtClean="0">
                <a:solidFill>
                  <a:srgbClr val="000000"/>
                </a:solidFill>
              </a:rPr>
              <a:t>管理体系中所规定的证实影响力。因管理职位而产生，所以被组织、法律、传统习惯以及组织内外成员所接收和认可。</a:t>
            </a:r>
          </a:p>
          <a:p>
            <a:pPr>
              <a:lnSpc>
                <a:spcPct val="150000"/>
              </a:lnSpc>
              <a:buFont typeface="Wingdings" pitchFamily="2" charset="2"/>
              <a:buNone/>
            </a:pPr>
            <a:r>
              <a:rPr lang="en-US" altLang="zh-CN" sz="2400" b="1" dirty="0" smtClean="0">
                <a:solidFill>
                  <a:srgbClr val="C00000"/>
                </a:solidFill>
              </a:rPr>
              <a:t>2</a:t>
            </a:r>
            <a:r>
              <a:rPr lang="zh-CN" altLang="en-US" sz="2400" b="1" dirty="0" smtClean="0">
                <a:solidFill>
                  <a:srgbClr val="C00000"/>
                </a:solidFill>
              </a:rPr>
              <a:t>、惩罚权力：</a:t>
            </a:r>
            <a:r>
              <a:rPr lang="zh-CN" altLang="en-US" sz="2400" b="1" dirty="0" smtClean="0">
                <a:solidFill>
                  <a:srgbClr val="000000"/>
                </a:solidFill>
              </a:rPr>
              <a:t>领导者通过精神、感情或物质上的威胁，强制他人服从的一种影响力。惩罚性的，给人以不良刺激，易引起大家怨恨和仇视，谨慎使用。</a:t>
            </a:r>
          </a:p>
          <a:p>
            <a:pPr>
              <a:lnSpc>
                <a:spcPct val="150000"/>
              </a:lnSpc>
              <a:buFont typeface="Wingdings" pitchFamily="2" charset="2"/>
              <a:buNone/>
            </a:pPr>
            <a:r>
              <a:rPr lang="en-US" altLang="zh-CN" sz="2400" b="1" dirty="0" smtClean="0">
                <a:solidFill>
                  <a:srgbClr val="C00000"/>
                </a:solidFill>
              </a:rPr>
              <a:t>3</a:t>
            </a:r>
            <a:r>
              <a:rPr lang="zh-CN" altLang="en-US" sz="2400" b="1" dirty="0" smtClean="0">
                <a:solidFill>
                  <a:srgbClr val="C00000"/>
                </a:solidFill>
              </a:rPr>
              <a:t>、奖赏权力：</a:t>
            </a:r>
            <a:r>
              <a:rPr lang="zh-CN" altLang="en-US" sz="2400" b="1" dirty="0" smtClean="0">
                <a:solidFill>
                  <a:srgbClr val="000000"/>
                </a:solidFill>
              </a:rPr>
              <a:t>给予或取消他人报酬的影响力。管理者控制的报酬手段越多，这些奖酬对下属来说越重要，其拥有的奖罚影响力就越大。</a:t>
            </a:r>
            <a:endParaRPr lang="zh-CN" altLang="en-US" sz="2400" b="1" dirty="0">
              <a:solidFill>
                <a:srgbClr val="000000"/>
              </a:solidFill>
            </a:endParaRPr>
          </a:p>
        </p:txBody>
      </p:sp>
      <p:sp>
        <p:nvSpPr>
          <p:cNvPr id="3" name="矩形 2"/>
          <p:cNvSpPr>
            <a:spLocks noChangeArrowheads="1"/>
          </p:cNvSpPr>
          <p:nvPr/>
        </p:nvSpPr>
        <p:spPr bwMode="auto">
          <a:xfrm>
            <a:off x="0" y="692150"/>
            <a:ext cx="12192000" cy="73025"/>
          </a:xfrm>
          <a:prstGeom prst="rect">
            <a:avLst/>
          </a:prstGeom>
          <a:solidFill>
            <a:srgbClr val="A6A6A6"/>
          </a:solidFill>
          <a:ln w="25400"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4" name="燕尾形 2"/>
          <p:cNvSpPr>
            <a:spLocks noChangeArrowheads="1"/>
          </p:cNvSpPr>
          <p:nvPr/>
        </p:nvSpPr>
        <p:spPr bwMode="auto">
          <a:xfrm>
            <a:off x="4646930" y="167640"/>
            <a:ext cx="2640330" cy="431800"/>
          </a:xfrm>
          <a:prstGeom prst="chevron">
            <a:avLst>
              <a:gd name="adj" fmla="val 22989"/>
            </a:avLst>
          </a:prstGeom>
          <a:solidFill>
            <a:srgbClr val="0848AF"/>
          </a:solidFill>
          <a:ln w="3175"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5" name="TextBox 5"/>
          <p:cNvSpPr txBox="1">
            <a:spLocks noChangeArrowheads="1"/>
          </p:cNvSpPr>
          <p:nvPr/>
        </p:nvSpPr>
        <p:spPr bwMode="auto">
          <a:xfrm>
            <a:off x="8746490" y="168593"/>
            <a:ext cx="1715135" cy="430530"/>
          </a:xfrm>
          <a:prstGeom prst="rect">
            <a:avLst/>
          </a:prstGeom>
          <a:noFill/>
          <a:ln w="9525">
            <a:noFill/>
            <a:miter lim="800000"/>
          </a:ln>
        </p:spPr>
        <p:txBody>
          <a:bodyPr wrap="square" lIns="0" tIns="0" rIns="0" bIns="0" anchor="ctr">
            <a:spAutoFit/>
          </a:bodyPr>
          <a:lstStyle/>
          <a:p>
            <a:pPr algn="l"/>
            <a:r>
              <a:rPr lang="en-US" altLang="zh-CN" sz="2800" b="1">
                <a:latin typeface="Impact" panose="020B0806030902050204" pitchFamily="34" charset="0"/>
                <a:ea typeface="微软雅黑" panose="020B0503020204020204" pitchFamily="34" charset="-122"/>
              </a:rPr>
              <a:t>03  总结</a:t>
            </a:r>
          </a:p>
        </p:txBody>
      </p:sp>
      <p:sp>
        <p:nvSpPr>
          <p:cNvPr id="6" name="TextBox 6"/>
          <p:cNvSpPr txBox="1">
            <a:spLocks noChangeArrowheads="1"/>
          </p:cNvSpPr>
          <p:nvPr/>
        </p:nvSpPr>
        <p:spPr bwMode="auto">
          <a:xfrm>
            <a:off x="1212850" y="169863"/>
            <a:ext cx="2869565" cy="430530"/>
          </a:xfrm>
          <a:prstGeom prst="rect">
            <a:avLst/>
          </a:prstGeom>
          <a:noFill/>
          <a:ln w="9525">
            <a:noFill/>
            <a:miter lim="800000"/>
          </a:ln>
        </p:spPr>
        <p:txBody>
          <a:bodyPr wrap="square" lIns="0" tIns="0" rIns="0" bIns="0" anchor="ctr">
            <a:spAutoFit/>
          </a:bodyPr>
          <a:lstStyle/>
          <a:p>
            <a:r>
              <a:rPr lang="en-US" altLang="zh-CN" sz="2800" b="1">
                <a:solidFill>
                  <a:schemeClr val="tx1"/>
                </a:solidFill>
                <a:latin typeface="Impact" panose="020B0806030902050204" pitchFamily="34" charset="0"/>
                <a:ea typeface="微软雅黑" panose="020B0503020204020204" pitchFamily="34" charset="-122"/>
              </a:rPr>
              <a:t>01    </a:t>
            </a:r>
            <a:r>
              <a:rPr lang="zh-CN" altLang="en-US" sz="2800" b="1">
                <a:solidFill>
                  <a:schemeClr val="tx1"/>
                </a:solidFill>
                <a:latin typeface="微软雅黑" panose="020B0503020204020204" pitchFamily="34" charset="-122"/>
                <a:ea typeface="微软雅黑" panose="020B0503020204020204" pitchFamily="34" charset="-122"/>
              </a:rPr>
              <a:t>学习目标</a:t>
            </a:r>
          </a:p>
        </p:txBody>
      </p:sp>
      <p:sp>
        <p:nvSpPr>
          <p:cNvPr id="7" name="TextBox 5"/>
          <p:cNvSpPr txBox="1">
            <a:spLocks noChangeArrowheads="1"/>
          </p:cNvSpPr>
          <p:nvPr/>
        </p:nvSpPr>
        <p:spPr bwMode="auto">
          <a:xfrm>
            <a:off x="4925060" y="168593"/>
            <a:ext cx="3448685" cy="430530"/>
          </a:xfrm>
          <a:prstGeom prst="rect">
            <a:avLst/>
          </a:prstGeom>
          <a:noFill/>
          <a:ln w="9525">
            <a:noFill/>
            <a:miter lim="800000"/>
          </a:ln>
        </p:spPr>
        <p:txBody>
          <a:bodyPr wrap="square" lIns="0" tIns="0" rIns="0" bIns="0" anchor="ctr">
            <a:spAutoFit/>
          </a:bodyPr>
          <a:lstStyle/>
          <a:p>
            <a:pPr algn="l"/>
            <a:r>
              <a:rPr lang="en-US" altLang="zh-CN" sz="2800" b="1">
                <a:solidFill>
                  <a:schemeClr val="bg1"/>
                </a:solidFill>
                <a:latin typeface="Impact" panose="020B0806030902050204" pitchFamily="34" charset="0"/>
                <a:ea typeface="微软雅黑" panose="020B0503020204020204" pitchFamily="34" charset="-122"/>
              </a:rPr>
              <a:t>02   内容讲授</a:t>
            </a:r>
          </a:p>
        </p:txBody>
      </p:sp>
      <p:sp>
        <p:nvSpPr>
          <p:cNvPr id="8" name="Rectangle 347"/>
          <p:cNvSpPr>
            <a:spLocks noChangeArrowheads="1"/>
          </p:cNvSpPr>
          <p:nvPr/>
        </p:nvSpPr>
        <p:spPr bwMode="auto">
          <a:xfrm>
            <a:off x="44450" y="1000125"/>
            <a:ext cx="3232150" cy="574675"/>
          </a:xfrm>
          <a:prstGeom prst="rect">
            <a:avLst/>
          </a:prstGeom>
          <a:gradFill rotWithShape="0">
            <a:gsLst>
              <a:gs pos="0">
                <a:srgbClr val="990000">
                  <a:alpha val="70000"/>
                </a:srgbClr>
              </a:gs>
              <a:gs pos="100000">
                <a:srgbClr val="470000">
                  <a:alpha val="79999"/>
                </a:srgbClr>
              </a:gs>
            </a:gsLst>
            <a:path path="rect">
              <a:fillToRect r="100000" b="100000"/>
            </a:path>
          </a:gradFill>
          <a:ln w="9525" cap="flat" cmpd="sng">
            <a:miter lim="800000"/>
          </a:ln>
          <a:effectLst/>
          <a:scene3d>
            <a:camera prst="legacyObliqueBottomLeft"/>
            <a:lightRig rig="legacyFlat3" dir="b"/>
          </a:scene3d>
          <a:sp3d extrusionH="100000" prstMaterial="legacyMatte">
            <a:bevelT w="13500" h="13500" prst="angle"/>
            <a:bevelB w="13500" h="13500" prst="angle"/>
            <a:extrusionClr>
              <a:srgbClr val="990000"/>
            </a:extrusionClr>
          </a:sp3d>
        </p:spPr>
        <p:txBody>
          <a:bodyPr wrap="none" anchor="ctr">
            <a:flatTx/>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zh-CN" altLang="en-US" sz="2400" b="0" dirty="0" smtClean="0">
                <a:solidFill>
                  <a:srgbClr val="FFFF00"/>
                </a:solidFill>
                <a:effectLst>
                  <a:outerShdw blurRad="38100" dist="38100" dir="2700000" algn="tl">
                    <a:srgbClr val="000000"/>
                  </a:outerShdw>
                </a:effectLst>
                <a:latin typeface="Times New Roman" panose="02020603050405020304" pitchFamily="18" charset="0"/>
                <a:ea typeface="黑体" panose="02010609060101010101" pitchFamily="49" charset="-122"/>
              </a:rPr>
              <a:t>领导的影响力</a:t>
            </a:r>
          </a:p>
        </p:txBody>
      </p:sp>
      <p:sp>
        <p:nvSpPr>
          <p:cNvPr id="9" name="TextBox 8"/>
          <p:cNvSpPr txBox="1"/>
          <p:nvPr/>
        </p:nvSpPr>
        <p:spPr>
          <a:xfrm>
            <a:off x="4667240" y="1000108"/>
            <a:ext cx="3214710" cy="707886"/>
          </a:xfrm>
          <a:prstGeom prst="rect">
            <a:avLst/>
          </a:prstGeom>
          <a:noFill/>
        </p:spPr>
        <p:txBody>
          <a:bodyPr wrap="square" rtlCol="0">
            <a:spAutoFit/>
          </a:bodyPr>
          <a:lstStyle/>
          <a:p>
            <a:r>
              <a:rPr lang="zh-CN" altLang="en-US" sz="4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职位权力</a:t>
            </a:r>
            <a:endParaRPr lang="zh-CN" altLang="en-US" sz="40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lide(from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738282" y="1714488"/>
            <a:ext cx="9858444" cy="478634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20000"/>
              </a:lnSpc>
            </a:pPr>
            <a:r>
              <a:rPr lang="zh-CN" altLang="en-US" sz="2000" dirty="0" smtClean="0">
                <a:solidFill>
                  <a:schemeClr val="tx1"/>
                </a:solidFill>
              </a:rPr>
              <a:t>        一只四处漂泊的老鼠在佛塔顶上安了家。</a:t>
            </a:r>
            <a:r>
              <a:rPr lang="en-US" sz="2000" dirty="0" smtClean="0">
                <a:solidFill>
                  <a:schemeClr val="tx1"/>
                </a:solidFill>
              </a:rPr>
              <a:t/>
            </a:r>
            <a:br>
              <a:rPr lang="en-US" sz="2000" dirty="0" smtClean="0">
                <a:solidFill>
                  <a:schemeClr val="tx1"/>
                </a:solidFill>
              </a:rPr>
            </a:br>
            <a:r>
              <a:rPr lang="zh-CN" altLang="en-US" sz="2000" dirty="0" smtClean="0">
                <a:solidFill>
                  <a:schemeClr val="tx1"/>
                </a:solidFill>
              </a:rPr>
              <a:t>　　佛塔里的</a:t>
            </a:r>
            <a:r>
              <a:rPr lang="en-US" altLang="en-US" sz="2000" dirty="0" smtClean="0">
                <a:solidFill>
                  <a:schemeClr val="tx1"/>
                </a:solidFill>
                <a:hlinkClick r:id="rId2"/>
              </a:rPr>
              <a:t>生活</a:t>
            </a:r>
            <a:r>
              <a:rPr lang="zh-CN" altLang="en-US" sz="2000" dirty="0" smtClean="0">
                <a:solidFill>
                  <a:schemeClr val="tx1"/>
                </a:solidFill>
              </a:rPr>
              <a:t>实在是幸福极了，它既可以在各层之间随意穿越，又可以享受到丰富的供品。它甚至还享有别人所无法想象的特权，那些不为人知的秘笈，它可以随意咀嚼；人们不敢正视的佛像，它可以自由休闲，兴起之时，甚至还可以在佛像头上留些排泄物。</a:t>
            </a:r>
            <a:r>
              <a:rPr lang="en-US" sz="2000" dirty="0" smtClean="0">
                <a:solidFill>
                  <a:schemeClr val="tx1"/>
                </a:solidFill>
              </a:rPr>
              <a:t/>
            </a:r>
            <a:br>
              <a:rPr lang="en-US" sz="2000" dirty="0" smtClean="0">
                <a:solidFill>
                  <a:schemeClr val="tx1"/>
                </a:solidFill>
              </a:rPr>
            </a:br>
            <a:r>
              <a:rPr lang="zh-CN" altLang="en-US" sz="2000" dirty="0" smtClean="0">
                <a:solidFill>
                  <a:schemeClr val="tx1"/>
                </a:solidFill>
              </a:rPr>
              <a:t>　　每当善男信女们烧香叩头的时候，这只老鼠总是看着那令人陶醉的烟气，慢慢升起，它猛抽着鼻子，心中暗笑：</a:t>
            </a:r>
            <a:r>
              <a:rPr lang="en-US" sz="2000" dirty="0" smtClean="0">
                <a:solidFill>
                  <a:schemeClr val="tx1"/>
                </a:solidFill>
              </a:rPr>
              <a:t>“</a:t>
            </a:r>
            <a:r>
              <a:rPr lang="zh-CN" altLang="en-US" sz="2000" dirty="0" smtClean="0">
                <a:solidFill>
                  <a:schemeClr val="tx1"/>
                </a:solidFill>
              </a:rPr>
              <a:t>可笑的人类，膝盖竟然这样柔软，说跪就跪下了！</a:t>
            </a:r>
            <a:r>
              <a:rPr lang="en-US" sz="2000" dirty="0" smtClean="0">
                <a:solidFill>
                  <a:schemeClr val="tx1"/>
                </a:solidFill>
              </a:rPr>
              <a:t>”</a:t>
            </a:r>
            <a:br>
              <a:rPr lang="en-US" sz="2000" dirty="0" smtClean="0">
                <a:solidFill>
                  <a:schemeClr val="tx1"/>
                </a:solidFill>
              </a:rPr>
            </a:br>
            <a:r>
              <a:rPr lang="zh-CN" altLang="en-US" sz="2000" dirty="0" smtClean="0">
                <a:solidFill>
                  <a:schemeClr val="tx1"/>
                </a:solidFill>
              </a:rPr>
              <a:t>　　有一天，一只饿极了的野猫闯了进来，它一把将老鼠抓住。</a:t>
            </a:r>
            <a:r>
              <a:rPr lang="en-US" sz="2000" dirty="0" smtClean="0">
                <a:solidFill>
                  <a:schemeClr val="tx1"/>
                </a:solidFill>
              </a:rPr>
              <a:t/>
            </a:r>
            <a:br>
              <a:rPr lang="en-US" sz="2000" dirty="0" smtClean="0">
                <a:solidFill>
                  <a:schemeClr val="tx1"/>
                </a:solidFill>
              </a:rPr>
            </a:br>
            <a:r>
              <a:rPr lang="zh-CN" altLang="en-US" sz="2000" dirty="0" smtClean="0">
                <a:solidFill>
                  <a:schemeClr val="tx1"/>
                </a:solidFill>
              </a:rPr>
              <a:t>　　</a:t>
            </a:r>
            <a:r>
              <a:rPr lang="en-US" sz="2000" dirty="0" smtClean="0">
                <a:solidFill>
                  <a:schemeClr val="tx1"/>
                </a:solidFill>
              </a:rPr>
              <a:t>“</a:t>
            </a:r>
            <a:r>
              <a:rPr lang="zh-CN" altLang="en-US" sz="2000" dirty="0" smtClean="0">
                <a:solidFill>
                  <a:schemeClr val="tx1"/>
                </a:solidFill>
              </a:rPr>
              <a:t>你不能吃我！你应该向我跪拜！我代表着佛！</a:t>
            </a:r>
            <a:r>
              <a:rPr lang="en-US" sz="2000" dirty="0" smtClean="0">
                <a:solidFill>
                  <a:schemeClr val="tx1"/>
                </a:solidFill>
              </a:rPr>
              <a:t>”</a:t>
            </a:r>
            <a:r>
              <a:rPr lang="zh-CN" altLang="en-US" sz="2000" dirty="0" smtClean="0">
                <a:solidFill>
                  <a:schemeClr val="tx1"/>
                </a:solidFill>
              </a:rPr>
              <a:t>这位高贵的俘虏抗议道。</a:t>
            </a:r>
            <a:r>
              <a:rPr lang="en-US" sz="2000" dirty="0" smtClean="0">
                <a:solidFill>
                  <a:schemeClr val="tx1"/>
                </a:solidFill>
              </a:rPr>
              <a:t> “</a:t>
            </a:r>
            <a:r>
              <a:rPr lang="zh-CN" altLang="en-US" sz="2000" dirty="0" smtClean="0">
                <a:solidFill>
                  <a:schemeClr val="tx1"/>
                </a:solidFill>
              </a:rPr>
              <a:t>人们向你跪拜，只是因为你所占的位置，不是因为你！</a:t>
            </a:r>
            <a:r>
              <a:rPr lang="en-US" sz="2000" dirty="0" smtClean="0">
                <a:solidFill>
                  <a:schemeClr val="tx1"/>
                </a:solidFill>
              </a:rPr>
              <a:t>”</a:t>
            </a:r>
            <a:br>
              <a:rPr lang="en-US" sz="2000" dirty="0" smtClean="0">
                <a:solidFill>
                  <a:schemeClr val="tx1"/>
                </a:solidFill>
              </a:rPr>
            </a:br>
            <a:r>
              <a:rPr lang="zh-CN" altLang="en-US" sz="2000" dirty="0" smtClean="0">
                <a:solidFill>
                  <a:schemeClr val="tx1"/>
                </a:solidFill>
              </a:rPr>
              <a:t>　　野猫讥讽道，然后，它像掰开一个汉堡包那样把老鼠掰成了两半。</a:t>
            </a:r>
            <a:r>
              <a:rPr lang="en-US" sz="2000" dirty="0" smtClean="0">
                <a:solidFill>
                  <a:schemeClr val="tx1"/>
                </a:solidFill>
              </a:rPr>
              <a:t/>
            </a:r>
            <a:br>
              <a:rPr lang="en-US" sz="2000" dirty="0" smtClean="0">
                <a:solidFill>
                  <a:schemeClr val="tx1"/>
                </a:solidFill>
              </a:rPr>
            </a:br>
            <a:r>
              <a:rPr lang="zh-CN" altLang="en-US" sz="2000" dirty="0" smtClean="0">
                <a:solidFill>
                  <a:schemeClr val="tx1"/>
                </a:solidFill>
              </a:rPr>
              <a:t>　　</a:t>
            </a:r>
            <a:endParaRPr lang="zh-CN" altLang="en-US" sz="2000" dirty="0">
              <a:solidFill>
                <a:schemeClr val="tx1"/>
              </a:solidFill>
            </a:endParaRPr>
          </a:p>
        </p:txBody>
      </p:sp>
      <p:sp>
        <p:nvSpPr>
          <p:cNvPr id="4" name="矩形 3"/>
          <p:cNvSpPr>
            <a:spLocks noChangeArrowheads="1"/>
          </p:cNvSpPr>
          <p:nvPr/>
        </p:nvSpPr>
        <p:spPr bwMode="auto">
          <a:xfrm>
            <a:off x="0" y="692150"/>
            <a:ext cx="12192000" cy="73025"/>
          </a:xfrm>
          <a:prstGeom prst="rect">
            <a:avLst/>
          </a:prstGeom>
          <a:solidFill>
            <a:srgbClr val="A6A6A6"/>
          </a:solidFill>
          <a:ln w="25400"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5" name="燕尾形 2"/>
          <p:cNvSpPr>
            <a:spLocks noChangeArrowheads="1"/>
          </p:cNvSpPr>
          <p:nvPr/>
        </p:nvSpPr>
        <p:spPr bwMode="auto">
          <a:xfrm>
            <a:off x="4646930" y="167640"/>
            <a:ext cx="2640330" cy="431800"/>
          </a:xfrm>
          <a:prstGeom prst="chevron">
            <a:avLst>
              <a:gd name="adj" fmla="val 22989"/>
            </a:avLst>
          </a:prstGeom>
          <a:solidFill>
            <a:srgbClr val="0848AF"/>
          </a:solidFill>
          <a:ln w="3175"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6" name="TextBox 5"/>
          <p:cNvSpPr txBox="1">
            <a:spLocks noChangeArrowheads="1"/>
          </p:cNvSpPr>
          <p:nvPr/>
        </p:nvSpPr>
        <p:spPr bwMode="auto">
          <a:xfrm>
            <a:off x="8746490" y="168593"/>
            <a:ext cx="1715135" cy="430530"/>
          </a:xfrm>
          <a:prstGeom prst="rect">
            <a:avLst/>
          </a:prstGeom>
          <a:noFill/>
          <a:ln w="9525">
            <a:noFill/>
            <a:miter lim="800000"/>
          </a:ln>
        </p:spPr>
        <p:txBody>
          <a:bodyPr wrap="square" lIns="0" tIns="0" rIns="0" bIns="0" anchor="ctr">
            <a:spAutoFit/>
          </a:bodyPr>
          <a:lstStyle/>
          <a:p>
            <a:pPr algn="l"/>
            <a:r>
              <a:rPr lang="en-US" altLang="zh-CN" sz="2800" b="1" dirty="0">
                <a:latin typeface="Impact" panose="020B0806030902050204" pitchFamily="34" charset="0"/>
                <a:ea typeface="微软雅黑" panose="020B0503020204020204" pitchFamily="34" charset="-122"/>
              </a:rPr>
              <a:t>03  总结</a:t>
            </a:r>
          </a:p>
        </p:txBody>
      </p:sp>
      <p:sp>
        <p:nvSpPr>
          <p:cNvPr id="7" name="TextBox 6"/>
          <p:cNvSpPr txBox="1">
            <a:spLocks noChangeArrowheads="1"/>
          </p:cNvSpPr>
          <p:nvPr/>
        </p:nvSpPr>
        <p:spPr bwMode="auto">
          <a:xfrm>
            <a:off x="1212850" y="169863"/>
            <a:ext cx="2869565" cy="430530"/>
          </a:xfrm>
          <a:prstGeom prst="rect">
            <a:avLst/>
          </a:prstGeom>
          <a:noFill/>
          <a:ln w="9525">
            <a:noFill/>
            <a:miter lim="800000"/>
          </a:ln>
        </p:spPr>
        <p:txBody>
          <a:bodyPr wrap="square" lIns="0" tIns="0" rIns="0" bIns="0" anchor="ctr">
            <a:spAutoFit/>
          </a:bodyPr>
          <a:lstStyle/>
          <a:p>
            <a:r>
              <a:rPr lang="en-US" altLang="zh-CN" sz="2800" b="1" dirty="0">
                <a:solidFill>
                  <a:schemeClr val="tx1"/>
                </a:solidFill>
                <a:latin typeface="Impact" panose="020B0806030902050204" pitchFamily="34" charset="0"/>
                <a:ea typeface="微软雅黑" panose="020B0503020204020204" pitchFamily="34" charset="-122"/>
              </a:rPr>
              <a:t>01    </a:t>
            </a:r>
            <a:r>
              <a:rPr lang="zh-CN" altLang="en-US" sz="2800" b="1">
                <a:solidFill>
                  <a:schemeClr val="tx1"/>
                </a:solidFill>
                <a:latin typeface="微软雅黑" panose="020B0503020204020204" pitchFamily="34" charset="-122"/>
                <a:ea typeface="微软雅黑" panose="020B0503020204020204" pitchFamily="34" charset="-122"/>
              </a:rPr>
              <a:t>学习目标</a:t>
            </a:r>
          </a:p>
        </p:txBody>
      </p:sp>
      <p:sp>
        <p:nvSpPr>
          <p:cNvPr id="8" name="TextBox 5"/>
          <p:cNvSpPr txBox="1">
            <a:spLocks noChangeArrowheads="1"/>
          </p:cNvSpPr>
          <p:nvPr/>
        </p:nvSpPr>
        <p:spPr bwMode="auto">
          <a:xfrm>
            <a:off x="4925060" y="168593"/>
            <a:ext cx="3448685" cy="430530"/>
          </a:xfrm>
          <a:prstGeom prst="rect">
            <a:avLst/>
          </a:prstGeom>
          <a:noFill/>
          <a:ln w="9525">
            <a:noFill/>
            <a:miter lim="800000"/>
          </a:ln>
        </p:spPr>
        <p:txBody>
          <a:bodyPr wrap="square" lIns="0" tIns="0" rIns="0" bIns="0" anchor="ctr">
            <a:spAutoFit/>
          </a:bodyPr>
          <a:lstStyle/>
          <a:p>
            <a:pPr algn="l"/>
            <a:r>
              <a:rPr lang="en-US" altLang="zh-CN" sz="2800" b="1" dirty="0">
                <a:solidFill>
                  <a:schemeClr val="bg1"/>
                </a:solidFill>
                <a:latin typeface="Impact" panose="020B0806030902050204" pitchFamily="34" charset="0"/>
                <a:ea typeface="微软雅黑" panose="020B0503020204020204" pitchFamily="34" charset="-122"/>
              </a:rPr>
              <a:t>02   内容讲授</a:t>
            </a:r>
          </a:p>
        </p:txBody>
      </p:sp>
      <p:sp>
        <p:nvSpPr>
          <p:cNvPr id="9" name="Rectangle 347"/>
          <p:cNvSpPr>
            <a:spLocks noChangeArrowheads="1"/>
          </p:cNvSpPr>
          <p:nvPr/>
        </p:nvSpPr>
        <p:spPr bwMode="auto">
          <a:xfrm>
            <a:off x="44450" y="1000125"/>
            <a:ext cx="3232150" cy="574675"/>
          </a:xfrm>
          <a:prstGeom prst="rect">
            <a:avLst/>
          </a:prstGeom>
          <a:gradFill rotWithShape="0">
            <a:gsLst>
              <a:gs pos="0">
                <a:srgbClr val="990000">
                  <a:alpha val="70000"/>
                </a:srgbClr>
              </a:gs>
              <a:gs pos="100000">
                <a:srgbClr val="470000">
                  <a:alpha val="79999"/>
                </a:srgbClr>
              </a:gs>
            </a:gsLst>
            <a:path path="rect">
              <a:fillToRect r="100000" b="100000"/>
            </a:path>
          </a:gradFill>
          <a:ln w="9525" cap="flat" cmpd="sng">
            <a:miter lim="800000"/>
          </a:ln>
          <a:effectLst/>
          <a:scene3d>
            <a:camera prst="legacyObliqueBottomLeft"/>
            <a:lightRig rig="legacyFlat3" dir="b"/>
          </a:scene3d>
          <a:sp3d extrusionH="100000" prstMaterial="legacyMatte">
            <a:bevelT w="13500" h="13500" prst="angle"/>
            <a:bevelB w="13500" h="13500" prst="angle"/>
            <a:extrusionClr>
              <a:srgbClr val="990000"/>
            </a:extrusionClr>
          </a:sp3d>
        </p:spPr>
        <p:txBody>
          <a:bodyPr wrap="none" anchor="ctr">
            <a:flatTx/>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zh-CN" altLang="en-US" sz="2400" b="0" dirty="0" smtClean="0">
                <a:solidFill>
                  <a:srgbClr val="FFFF00"/>
                </a:solidFill>
                <a:effectLst>
                  <a:outerShdw blurRad="38100" dist="38100" dir="2700000" algn="tl">
                    <a:srgbClr val="000000"/>
                  </a:outerShdw>
                </a:effectLst>
                <a:latin typeface="Times New Roman" panose="02020603050405020304" pitchFamily="18" charset="0"/>
                <a:ea typeface="黑体" panose="02010609060101010101" pitchFamily="49" charset="-122"/>
              </a:rPr>
              <a:t>故事分享</a:t>
            </a:r>
          </a:p>
        </p:txBody>
      </p:sp>
      <p:sp>
        <p:nvSpPr>
          <p:cNvPr id="10" name="矩形 9"/>
          <p:cNvSpPr/>
          <p:nvPr/>
        </p:nvSpPr>
        <p:spPr>
          <a:xfrm>
            <a:off x="5167306" y="928670"/>
            <a:ext cx="2339103" cy="523220"/>
          </a:xfrm>
          <a:prstGeom prst="rect">
            <a:avLst/>
          </a:prstGeom>
        </p:spPr>
        <p:txBody>
          <a:bodyPr wrap="none">
            <a:spAutoFit/>
          </a:bodyPr>
          <a:lstStyle/>
          <a:p>
            <a:pPr algn="ctr"/>
            <a:r>
              <a:rPr lang="zh-CN" altLang="en-US" sz="2800" b="1" dirty="0" smtClean="0"/>
              <a:t>佛塔上的老鼠</a:t>
            </a:r>
            <a:endParaRPr lang="zh-CN" alt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2"/>
          <p:cNvSpPr>
            <a:spLocks noChangeArrowheads="1"/>
          </p:cNvSpPr>
          <p:nvPr/>
        </p:nvSpPr>
        <p:spPr bwMode="auto">
          <a:xfrm>
            <a:off x="0" y="692150"/>
            <a:ext cx="12192000" cy="73025"/>
          </a:xfrm>
          <a:prstGeom prst="rect">
            <a:avLst/>
          </a:prstGeom>
          <a:solidFill>
            <a:srgbClr val="A6A6A6"/>
          </a:solidFill>
          <a:ln w="25400"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3" name="燕尾形 2"/>
          <p:cNvSpPr>
            <a:spLocks noChangeArrowheads="1"/>
          </p:cNvSpPr>
          <p:nvPr/>
        </p:nvSpPr>
        <p:spPr bwMode="auto">
          <a:xfrm>
            <a:off x="4646930" y="167640"/>
            <a:ext cx="2640330" cy="431800"/>
          </a:xfrm>
          <a:prstGeom prst="chevron">
            <a:avLst>
              <a:gd name="adj" fmla="val 22989"/>
            </a:avLst>
          </a:prstGeom>
          <a:solidFill>
            <a:srgbClr val="0848AF"/>
          </a:solidFill>
          <a:ln w="3175" algn="ctr">
            <a:noFill/>
            <a:miter lim="800000"/>
          </a:ln>
        </p:spPr>
        <p:txBody>
          <a:bodyPr anchor="ctr"/>
          <a:lstStyle/>
          <a:p>
            <a:pPr algn="ctr"/>
            <a:endParaRPr lang="zh-CN" altLang="en-US">
              <a:solidFill>
                <a:srgbClr val="FFFFFF"/>
              </a:solidFill>
              <a:latin typeface="Calibri" panose="020F0502020204030204" pitchFamily="34" charset="0"/>
            </a:endParaRPr>
          </a:p>
        </p:txBody>
      </p:sp>
      <p:sp>
        <p:nvSpPr>
          <p:cNvPr id="4" name="TextBox 5"/>
          <p:cNvSpPr txBox="1">
            <a:spLocks noChangeArrowheads="1"/>
          </p:cNvSpPr>
          <p:nvPr/>
        </p:nvSpPr>
        <p:spPr bwMode="auto">
          <a:xfrm>
            <a:off x="8746490" y="168593"/>
            <a:ext cx="1715135" cy="430530"/>
          </a:xfrm>
          <a:prstGeom prst="rect">
            <a:avLst/>
          </a:prstGeom>
          <a:noFill/>
          <a:ln w="9525">
            <a:noFill/>
            <a:miter lim="800000"/>
          </a:ln>
        </p:spPr>
        <p:txBody>
          <a:bodyPr wrap="square" lIns="0" tIns="0" rIns="0" bIns="0" anchor="ctr">
            <a:spAutoFit/>
          </a:bodyPr>
          <a:lstStyle/>
          <a:p>
            <a:pPr algn="l"/>
            <a:r>
              <a:rPr lang="en-US" altLang="zh-CN" sz="2800" b="1" dirty="0">
                <a:latin typeface="Impact" panose="020B0806030902050204" pitchFamily="34" charset="0"/>
                <a:ea typeface="微软雅黑" panose="020B0503020204020204" pitchFamily="34" charset="-122"/>
              </a:rPr>
              <a:t>03  总结</a:t>
            </a:r>
          </a:p>
        </p:txBody>
      </p:sp>
      <p:sp>
        <p:nvSpPr>
          <p:cNvPr id="5" name="TextBox 6"/>
          <p:cNvSpPr txBox="1">
            <a:spLocks noChangeArrowheads="1"/>
          </p:cNvSpPr>
          <p:nvPr/>
        </p:nvSpPr>
        <p:spPr bwMode="auto">
          <a:xfrm>
            <a:off x="1212850" y="169863"/>
            <a:ext cx="2869565" cy="430530"/>
          </a:xfrm>
          <a:prstGeom prst="rect">
            <a:avLst/>
          </a:prstGeom>
          <a:noFill/>
          <a:ln w="9525">
            <a:noFill/>
            <a:miter lim="800000"/>
          </a:ln>
        </p:spPr>
        <p:txBody>
          <a:bodyPr wrap="square" lIns="0" tIns="0" rIns="0" bIns="0" anchor="ctr">
            <a:spAutoFit/>
          </a:bodyPr>
          <a:lstStyle/>
          <a:p>
            <a:r>
              <a:rPr lang="en-US" altLang="zh-CN" sz="2800" b="1" dirty="0">
                <a:solidFill>
                  <a:schemeClr val="tx1"/>
                </a:solidFill>
                <a:latin typeface="Impact" panose="020B0806030902050204" pitchFamily="34" charset="0"/>
                <a:ea typeface="微软雅黑" panose="020B0503020204020204" pitchFamily="34" charset="-122"/>
              </a:rPr>
              <a:t>01    </a:t>
            </a:r>
            <a:r>
              <a:rPr lang="zh-CN" altLang="en-US" sz="2800" b="1">
                <a:solidFill>
                  <a:schemeClr val="tx1"/>
                </a:solidFill>
                <a:latin typeface="微软雅黑" panose="020B0503020204020204" pitchFamily="34" charset="-122"/>
                <a:ea typeface="微软雅黑" panose="020B0503020204020204" pitchFamily="34" charset="-122"/>
              </a:rPr>
              <a:t>学习目标</a:t>
            </a:r>
          </a:p>
        </p:txBody>
      </p:sp>
      <p:sp>
        <p:nvSpPr>
          <p:cNvPr id="6" name="TextBox 5"/>
          <p:cNvSpPr txBox="1">
            <a:spLocks noChangeArrowheads="1"/>
          </p:cNvSpPr>
          <p:nvPr/>
        </p:nvSpPr>
        <p:spPr bwMode="auto">
          <a:xfrm>
            <a:off x="4925060" y="168593"/>
            <a:ext cx="3448685" cy="430530"/>
          </a:xfrm>
          <a:prstGeom prst="rect">
            <a:avLst/>
          </a:prstGeom>
          <a:noFill/>
          <a:ln w="9525">
            <a:noFill/>
            <a:miter lim="800000"/>
          </a:ln>
        </p:spPr>
        <p:txBody>
          <a:bodyPr wrap="square" lIns="0" tIns="0" rIns="0" bIns="0" anchor="ctr">
            <a:spAutoFit/>
          </a:bodyPr>
          <a:lstStyle/>
          <a:p>
            <a:pPr algn="l"/>
            <a:r>
              <a:rPr lang="en-US" altLang="zh-CN" sz="2800" b="1" dirty="0">
                <a:solidFill>
                  <a:schemeClr val="bg1"/>
                </a:solidFill>
                <a:latin typeface="Impact" panose="020B0806030902050204" pitchFamily="34" charset="0"/>
                <a:ea typeface="微软雅黑" panose="020B0503020204020204" pitchFamily="34" charset="-122"/>
              </a:rPr>
              <a:t>02   内容讲授</a:t>
            </a:r>
          </a:p>
        </p:txBody>
      </p:sp>
      <p:sp>
        <p:nvSpPr>
          <p:cNvPr id="7" name="Rectangle 347"/>
          <p:cNvSpPr>
            <a:spLocks noChangeArrowheads="1"/>
          </p:cNvSpPr>
          <p:nvPr/>
        </p:nvSpPr>
        <p:spPr bwMode="auto">
          <a:xfrm>
            <a:off x="44450" y="1000125"/>
            <a:ext cx="3232150" cy="574675"/>
          </a:xfrm>
          <a:prstGeom prst="rect">
            <a:avLst/>
          </a:prstGeom>
          <a:gradFill rotWithShape="0">
            <a:gsLst>
              <a:gs pos="0">
                <a:srgbClr val="990000">
                  <a:alpha val="70000"/>
                </a:srgbClr>
              </a:gs>
              <a:gs pos="100000">
                <a:srgbClr val="470000">
                  <a:alpha val="79999"/>
                </a:srgbClr>
              </a:gs>
            </a:gsLst>
            <a:path path="rect">
              <a:fillToRect r="100000" b="100000"/>
            </a:path>
          </a:gradFill>
          <a:ln w="9525" cap="flat" cmpd="sng">
            <a:miter lim="800000"/>
          </a:ln>
          <a:effectLst/>
          <a:scene3d>
            <a:camera prst="legacyObliqueBottomLeft"/>
            <a:lightRig rig="legacyFlat3" dir="b"/>
          </a:scene3d>
          <a:sp3d extrusionH="100000" prstMaterial="legacyMatte">
            <a:bevelT w="13500" h="13500" prst="angle"/>
            <a:bevelB w="13500" h="13500" prst="angle"/>
            <a:extrusionClr>
              <a:srgbClr val="990000"/>
            </a:extrusionClr>
          </a:sp3d>
        </p:spPr>
        <p:txBody>
          <a:bodyPr wrap="none" anchor="ctr">
            <a:flatTx/>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zh-CN" altLang="en-US" sz="2400" b="0" dirty="0" smtClean="0">
                <a:solidFill>
                  <a:srgbClr val="FFFF00"/>
                </a:solidFill>
                <a:effectLst>
                  <a:outerShdw blurRad="38100" dist="38100" dir="2700000" algn="tl">
                    <a:srgbClr val="000000"/>
                  </a:outerShdw>
                </a:effectLst>
                <a:latin typeface="Times New Roman" panose="02020603050405020304" pitchFamily="18" charset="0"/>
                <a:ea typeface="黑体" panose="02010609060101010101" pitchFamily="49" charset="-122"/>
              </a:rPr>
              <a:t>领导的影响力</a:t>
            </a:r>
          </a:p>
        </p:txBody>
      </p:sp>
      <p:sp>
        <p:nvSpPr>
          <p:cNvPr id="8" name="矩形 7"/>
          <p:cNvSpPr/>
          <p:nvPr/>
        </p:nvSpPr>
        <p:spPr>
          <a:xfrm>
            <a:off x="1666844" y="2285992"/>
            <a:ext cx="9144064" cy="3323987"/>
          </a:xfrm>
          <a:prstGeom prst="rect">
            <a:avLst/>
          </a:prstGeom>
        </p:spPr>
        <p:txBody>
          <a:bodyPr wrap="square">
            <a:spAutoFit/>
          </a:bodyPr>
          <a:lstStyle/>
          <a:p>
            <a:pPr>
              <a:lnSpc>
                <a:spcPct val="150000"/>
              </a:lnSpc>
              <a:buFont typeface="Wingdings" pitchFamily="2" charset="2"/>
              <a:buNone/>
            </a:pPr>
            <a:r>
              <a:rPr lang="en-US" altLang="zh-CN" sz="2800" b="1" dirty="0" smtClean="0">
                <a:solidFill>
                  <a:srgbClr val="C00000"/>
                </a:solidFill>
              </a:rPr>
              <a:t>4</a:t>
            </a:r>
            <a:r>
              <a:rPr lang="zh-CN" altLang="en-US" sz="2800" b="1" dirty="0" smtClean="0">
                <a:solidFill>
                  <a:srgbClr val="C00000"/>
                </a:solidFill>
              </a:rPr>
              <a:t>、专家权力：</a:t>
            </a:r>
            <a:r>
              <a:rPr lang="zh-CN" altLang="en-US" sz="2800" b="1" dirty="0" smtClean="0">
                <a:solidFill>
                  <a:srgbClr val="000000"/>
                </a:solidFill>
              </a:rPr>
              <a:t>来源于个人所掌握的信息和拥有的专业特长。较高的知商、渊博的知识、无人能比的专业技能。</a:t>
            </a:r>
            <a:endParaRPr lang="en-US" altLang="zh-CN" sz="2800" b="1" dirty="0" smtClean="0">
              <a:solidFill>
                <a:srgbClr val="000000"/>
              </a:solidFill>
            </a:endParaRPr>
          </a:p>
          <a:p>
            <a:pPr>
              <a:lnSpc>
                <a:spcPct val="150000"/>
              </a:lnSpc>
              <a:buFont typeface="Wingdings" pitchFamily="2" charset="2"/>
              <a:buNone/>
            </a:pPr>
            <a:r>
              <a:rPr lang="en-US" altLang="zh-CN" sz="2800" b="1" dirty="0" smtClean="0">
                <a:solidFill>
                  <a:srgbClr val="C00000"/>
                </a:solidFill>
              </a:rPr>
              <a:t>5</a:t>
            </a:r>
            <a:r>
              <a:rPr lang="zh-CN" altLang="en-US" sz="2800" b="1" dirty="0" smtClean="0">
                <a:solidFill>
                  <a:srgbClr val="C00000"/>
                </a:solidFill>
              </a:rPr>
              <a:t>、个人魅力：</a:t>
            </a:r>
            <a:r>
              <a:rPr lang="zh-CN" altLang="en-US" sz="2800" b="1" dirty="0" smtClean="0">
                <a:solidFill>
                  <a:srgbClr val="000000"/>
                </a:solidFill>
              </a:rPr>
              <a:t>领导的感召力，是建立在领导者的个人素质之上，如品质、知识、才华、毅力和气质等，是一种无形的、难以用语言描述的权力。</a:t>
            </a:r>
            <a:endParaRPr lang="zh-CN" altLang="en-US" sz="2800" b="1" dirty="0">
              <a:solidFill>
                <a:srgbClr val="000000"/>
              </a:solidFill>
            </a:endParaRPr>
          </a:p>
        </p:txBody>
      </p:sp>
      <p:sp>
        <p:nvSpPr>
          <p:cNvPr id="9" name="TextBox 8"/>
          <p:cNvSpPr txBox="1"/>
          <p:nvPr/>
        </p:nvSpPr>
        <p:spPr>
          <a:xfrm>
            <a:off x="4667240" y="1000108"/>
            <a:ext cx="3214710" cy="707886"/>
          </a:xfrm>
          <a:prstGeom prst="rect">
            <a:avLst/>
          </a:prstGeom>
          <a:noFill/>
        </p:spPr>
        <p:txBody>
          <a:bodyPr wrap="square" rtlCol="0">
            <a:spAutoFit/>
          </a:bodyPr>
          <a:lstStyle/>
          <a:p>
            <a:r>
              <a:rPr lang="zh-CN" altLang="en-US" sz="4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非职位权力</a:t>
            </a:r>
            <a:endParaRPr lang="zh-CN" altLang="en-US" sz="40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lide(from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对角圆角矩形 28"/>
          <p:cNvSpPr/>
          <p:nvPr/>
        </p:nvSpPr>
        <p:spPr bwMode="auto">
          <a:xfrm>
            <a:off x="4800600" y="3252153"/>
            <a:ext cx="4175125" cy="649287"/>
          </a:xfrm>
          <a:custGeom>
            <a:avLst/>
            <a:gdLst>
              <a:gd name="T0" fmla="*/ 4175125 w 4175125"/>
              <a:gd name="T1" fmla="*/ 324644 h 649287"/>
              <a:gd name="T2" fmla="*/ 2087565 w 4175125"/>
              <a:gd name="T3" fmla="*/ 649287 h 649287"/>
              <a:gd name="T4" fmla="*/ 0 w 4175125"/>
              <a:gd name="T5" fmla="*/ 324644 h 649287"/>
              <a:gd name="T6" fmla="*/ 2087565 w 4175125"/>
              <a:gd name="T7" fmla="*/ 0 h 649287"/>
              <a:gd name="T8" fmla="*/ 0 60000 65536"/>
              <a:gd name="T9" fmla="*/ 5898240 60000 65536"/>
              <a:gd name="T10" fmla="*/ 11796480 60000 65536"/>
              <a:gd name="T11" fmla="*/ 17694720 60000 65536"/>
              <a:gd name="T12" fmla="*/ 39827 w 4175125"/>
              <a:gd name="T13" fmla="*/ 39827 h 649287"/>
              <a:gd name="T14" fmla="*/ 4135299 w 4175125"/>
              <a:gd name="T15" fmla="*/ 609460 h 649287"/>
            </a:gdLst>
            <a:ahLst/>
            <a:cxnLst>
              <a:cxn ang="T8">
                <a:pos x="T0" y="T1"/>
              </a:cxn>
              <a:cxn ang="T9">
                <a:pos x="T2" y="T3"/>
              </a:cxn>
              <a:cxn ang="T10">
                <a:pos x="T4" y="T5"/>
              </a:cxn>
              <a:cxn ang="T11">
                <a:pos x="T6" y="T7"/>
              </a:cxn>
            </a:cxnLst>
            <a:rect l="T12" t="T13" r="T14" b="T15"/>
            <a:pathLst>
              <a:path w="4175125" h="649287">
                <a:moveTo>
                  <a:pt x="135980" y="0"/>
                </a:moveTo>
                <a:lnTo>
                  <a:pt x="4175125" y="0"/>
                </a:lnTo>
                <a:lnTo>
                  <a:pt x="4175125" y="513307"/>
                </a:lnTo>
                <a:cubicBezTo>
                  <a:pt x="4175125" y="588406"/>
                  <a:pt x="4114244" y="649286"/>
                  <a:pt x="4039145" y="649287"/>
                </a:cubicBezTo>
                <a:lnTo>
                  <a:pt x="0" y="649287"/>
                </a:lnTo>
                <a:lnTo>
                  <a:pt x="0" y="135980"/>
                </a:lnTo>
                <a:cubicBezTo>
                  <a:pt x="0" y="60880"/>
                  <a:pt x="60880" y="0"/>
                  <a:pt x="135979" y="0"/>
                </a:cubicBezTo>
                <a:close/>
              </a:path>
            </a:pathLst>
          </a:custGeom>
          <a:solidFill>
            <a:srgbClr val="0848AF"/>
          </a:solidFill>
          <a:ln w="25400" cap="flat" cmpd="sng" algn="ctr">
            <a:noFill/>
            <a:prstDash val="solid"/>
            <a:round/>
          </a:ln>
        </p:spPr>
        <p:txBody>
          <a:bodyPr anchor="ctr"/>
          <a:lstStyle/>
          <a:p>
            <a:endParaRPr lang="zh-CN" altLang="en-US"/>
          </a:p>
        </p:txBody>
      </p:sp>
      <p:sp>
        <p:nvSpPr>
          <p:cNvPr id="9218" name="Rectangle 6"/>
          <p:cNvSpPr>
            <a:spLocks noChangeArrowheads="1"/>
          </p:cNvSpPr>
          <p:nvPr/>
        </p:nvSpPr>
        <p:spPr bwMode="auto">
          <a:xfrm>
            <a:off x="0" y="0"/>
            <a:ext cx="4008438" cy="6858000"/>
          </a:xfrm>
          <a:prstGeom prst="rect">
            <a:avLst/>
          </a:prstGeom>
          <a:solidFill>
            <a:srgbClr val="0848AF"/>
          </a:solidFill>
          <a:ln w="25400" algn="ctr">
            <a:noFill/>
            <a:miter lim="800000"/>
          </a:ln>
        </p:spPr>
        <p:txBody>
          <a:bodyPr anchor="ctr"/>
          <a:lstStyle/>
          <a:p>
            <a:pPr algn="ctr"/>
            <a:endParaRPr lang="en-US" altLang="zh-CN" dirty="0">
              <a:solidFill>
                <a:srgbClr val="FFFFFF"/>
              </a:solidFill>
              <a:latin typeface="Calibri" panose="020F0502020204030204" pitchFamily="34" charset="0"/>
            </a:endParaRPr>
          </a:p>
        </p:txBody>
      </p:sp>
      <p:sp>
        <p:nvSpPr>
          <p:cNvPr id="11268" name="文本框 52"/>
          <p:cNvSpPr txBox="1">
            <a:spLocks noChangeArrowheads="1"/>
          </p:cNvSpPr>
          <p:nvPr/>
        </p:nvSpPr>
        <p:spPr bwMode="auto">
          <a:xfrm>
            <a:off x="1490663" y="1700213"/>
            <a:ext cx="2374900" cy="860425"/>
          </a:xfrm>
          <a:prstGeom prst="rect">
            <a:avLst/>
          </a:prstGeom>
          <a:noFill/>
          <a:ln w="9525">
            <a:noFill/>
            <a:miter lim="800000"/>
          </a:ln>
        </p:spPr>
        <p:txBody>
          <a:bodyPr>
            <a:spAutoFit/>
          </a:bodyPr>
          <a:lstStyle/>
          <a:p>
            <a:pPr algn="ctr"/>
            <a:r>
              <a:rPr lang="zh-CN" altLang="en-US" sz="5000" b="1">
                <a:solidFill>
                  <a:schemeClr val="bg1"/>
                </a:solidFill>
                <a:latin typeface="Calibri" panose="020F0502020204030204" pitchFamily="34" charset="0"/>
                <a:ea typeface="微软雅黑" panose="020B0503020204020204" pitchFamily="34" charset="-122"/>
              </a:rPr>
              <a:t>内容</a:t>
            </a:r>
          </a:p>
        </p:txBody>
      </p:sp>
      <p:sp>
        <p:nvSpPr>
          <p:cNvPr id="11270" name="TextBox 6"/>
          <p:cNvSpPr txBox="1">
            <a:spLocks noChangeArrowheads="1"/>
          </p:cNvSpPr>
          <p:nvPr/>
        </p:nvSpPr>
        <p:spPr bwMode="auto">
          <a:xfrm>
            <a:off x="4971733" y="1779270"/>
            <a:ext cx="3832225" cy="492125"/>
          </a:xfrm>
          <a:prstGeom prst="rect">
            <a:avLst/>
          </a:prstGeom>
          <a:noFill/>
          <a:ln w="9525">
            <a:noFill/>
            <a:miter lim="800000"/>
          </a:ln>
        </p:spPr>
        <p:txBody>
          <a:bodyPr lIns="0" tIns="0" rIns="0" bIns="0" anchor="ctr">
            <a:spAutoFit/>
          </a:bodyPr>
          <a:lstStyle/>
          <a:p>
            <a:pPr algn="l"/>
            <a:r>
              <a:rPr lang="en-US" altLang="zh-CN" sz="3200" b="1" dirty="0">
                <a:solidFill>
                  <a:schemeClr val="tx1"/>
                </a:solidFill>
                <a:latin typeface="微软雅黑" panose="020B0503020204020204" pitchFamily="34" charset="-122"/>
                <a:ea typeface="微软雅黑" panose="020B0503020204020204" pitchFamily="34" charset="-122"/>
              </a:rPr>
              <a:t>01    学习目标</a:t>
            </a:r>
          </a:p>
        </p:txBody>
      </p:sp>
      <p:sp>
        <p:nvSpPr>
          <p:cNvPr id="11271" name="TextBox 10"/>
          <p:cNvSpPr txBox="1">
            <a:spLocks noChangeArrowheads="1"/>
          </p:cNvSpPr>
          <p:nvPr/>
        </p:nvSpPr>
        <p:spPr bwMode="auto">
          <a:xfrm>
            <a:off x="4971733" y="2560638"/>
            <a:ext cx="3832225" cy="492125"/>
          </a:xfrm>
          <a:prstGeom prst="rect">
            <a:avLst/>
          </a:prstGeom>
          <a:noFill/>
          <a:ln w="9525">
            <a:noFill/>
            <a:miter lim="800000"/>
          </a:ln>
        </p:spPr>
        <p:txBody>
          <a:bodyPr lIns="0" tIns="0" rIns="0" bIns="0" anchor="ctr">
            <a:spAutoFit/>
          </a:bodyPr>
          <a:lstStyle/>
          <a:p>
            <a:r>
              <a:rPr lang="en-US" altLang="zh-CN" sz="3200" b="1" dirty="0">
                <a:solidFill>
                  <a:schemeClr val="tx1"/>
                </a:solidFill>
                <a:latin typeface="微软雅黑" panose="020B0503020204020204" pitchFamily="34" charset="-122"/>
                <a:ea typeface="微软雅黑" panose="020B0503020204020204" pitchFamily="34" charset="-122"/>
              </a:rPr>
              <a:t>02    </a:t>
            </a:r>
            <a:r>
              <a:rPr lang="zh-CN" altLang="en-US" sz="3200" b="1">
                <a:solidFill>
                  <a:schemeClr val="tx1"/>
                </a:solidFill>
                <a:latin typeface="微软雅黑" panose="020B0503020204020204" pitchFamily="34" charset="-122"/>
                <a:ea typeface="微软雅黑" panose="020B0503020204020204" pitchFamily="34" charset="-122"/>
                <a:sym typeface="+mn-ea"/>
              </a:rPr>
              <a:t>内容讲授</a:t>
            </a:r>
          </a:p>
        </p:txBody>
      </p:sp>
      <p:pic>
        <p:nvPicPr>
          <p:cNvPr id="4" name="Picture 1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8400415" y="3140710"/>
            <a:ext cx="3556635" cy="2621915"/>
          </a:xfrm>
          <a:prstGeom prst="rect">
            <a:avLst/>
          </a:prstGeom>
          <a:noFill/>
          <a:extLst>
            <a:ext uri="{909E8E84-426E-40DD-AFC4-6F175D3DCCD1}">
              <a14:hiddenFill xmlns="" xmlns:a14="http://schemas.microsoft.com/office/drawing/2010/main">
                <a:solidFill>
                  <a:srgbClr val="FFFFFF"/>
                </a:solidFill>
              </a14:hiddenFill>
            </a:ext>
          </a:extLst>
        </p:spPr>
      </p:pic>
      <p:sp>
        <p:nvSpPr>
          <p:cNvPr id="2" name="TextBox 5"/>
          <p:cNvSpPr txBox="1">
            <a:spLocks noChangeArrowheads="1"/>
          </p:cNvSpPr>
          <p:nvPr/>
        </p:nvSpPr>
        <p:spPr bwMode="auto">
          <a:xfrm>
            <a:off x="4971733" y="3331210"/>
            <a:ext cx="3832225" cy="492125"/>
          </a:xfrm>
          <a:prstGeom prst="rect">
            <a:avLst/>
          </a:prstGeom>
          <a:noFill/>
          <a:ln w="9525">
            <a:noFill/>
            <a:miter lim="800000"/>
          </a:ln>
        </p:spPr>
        <p:txBody>
          <a:bodyPr lIns="0" tIns="0" rIns="0" bIns="0" anchor="ctr">
            <a:spAutoFit/>
          </a:bodyPr>
          <a:lstStyle/>
          <a:p>
            <a:pPr algn="l"/>
            <a:r>
              <a:rPr lang="en-US" altLang="zh-CN" sz="3200" b="1" dirty="0">
                <a:solidFill>
                  <a:schemeClr val="bg1"/>
                </a:solidFill>
                <a:latin typeface="微软雅黑" panose="020B0503020204020204" pitchFamily="34" charset="-122"/>
                <a:ea typeface="微软雅黑" panose="020B0503020204020204" pitchFamily="34" charset="-122"/>
              </a:rPr>
              <a:t>03    总结</a:t>
            </a:r>
          </a:p>
        </p:txBody>
      </p:sp>
    </p:spTree>
  </p:cSld>
  <p:clrMapOvr>
    <a:masterClrMapping/>
  </p:clrMapOvr>
  <p:transition advTm="5134">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additive="base">
                                        <p:cTn id="7" dur="500" fill="hold"/>
                                        <p:tgtEl>
                                          <p:spTgt spid="9218"/>
                                        </p:tgtEl>
                                        <p:attrNameLst>
                                          <p:attrName>ppt_x</p:attrName>
                                        </p:attrNameLst>
                                      </p:cBhvr>
                                      <p:tavLst>
                                        <p:tav tm="0">
                                          <p:val>
                                            <p:strVal val="0-#ppt_w/2"/>
                                          </p:val>
                                        </p:tav>
                                        <p:tav tm="100000">
                                          <p:val>
                                            <p:strVal val="#ppt_x"/>
                                          </p:val>
                                        </p:tav>
                                      </p:tavLst>
                                    </p:anim>
                                    <p:anim calcmode="lin" valueType="num">
                                      <p:cBhvr additive="base">
                                        <p:cTn id="8" dur="500" fill="hold"/>
                                        <p:tgtEl>
                                          <p:spTgt spid="9218"/>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1268"/>
                                        </p:tgtEl>
                                        <p:attrNameLst>
                                          <p:attrName>style.visibility</p:attrName>
                                        </p:attrNameLst>
                                      </p:cBhvr>
                                      <p:to>
                                        <p:strVal val="visible"/>
                                      </p:to>
                                    </p:set>
                                    <p:anim calcmode="lin" valueType="num">
                                      <p:cBhvr additive="base">
                                        <p:cTn id="11" dur="500" fill="hold"/>
                                        <p:tgtEl>
                                          <p:spTgt spid="11268"/>
                                        </p:tgtEl>
                                        <p:attrNameLst>
                                          <p:attrName>ppt_x</p:attrName>
                                        </p:attrNameLst>
                                      </p:cBhvr>
                                      <p:tavLst>
                                        <p:tav tm="0">
                                          <p:val>
                                            <p:strVal val="0-#ppt_w/2"/>
                                          </p:val>
                                        </p:tav>
                                        <p:tav tm="100000">
                                          <p:val>
                                            <p:strVal val="#ppt_x"/>
                                          </p:val>
                                        </p:tav>
                                      </p:tavLst>
                                    </p:anim>
                                    <p:anim calcmode="lin" valueType="num">
                                      <p:cBhvr additive="base">
                                        <p:cTn id="12" dur="500" fill="hold"/>
                                        <p:tgtEl>
                                          <p:spTgt spid="11268"/>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0" presetClass="emph" presetSubtype="0" fill="hold" grpId="1" nodeType="afterEffect">
                                  <p:stCondLst>
                                    <p:cond delay="0"/>
                                  </p:stCondLst>
                                  <p:iterate type="lt">
                                    <p:tmPct val="10000"/>
                                  </p:iterate>
                                  <p:childTnLst>
                                    <p:set>
                                      <p:cBhvr override="childStyle">
                                        <p:cTn id="15" dur="500" autoRev="1" fill="hold"/>
                                        <p:tgtEl>
                                          <p:spTgt spid="11270"/>
                                        </p:tgtEl>
                                        <p:attrNameLst>
                                          <p:attrName>style.color</p:attrName>
                                        </p:attrNameLst>
                                      </p:cBhvr>
                                      <p:to>
                                        <p:clrVal>
                                          <a:schemeClr val="bg1"/>
                                        </p:clrVal>
                                      </p:to>
                                    </p:set>
                                    <p:set>
                                      <p:cBhvr>
                                        <p:cTn id="16" dur="500" autoRev="1" fill="hold"/>
                                        <p:tgtEl>
                                          <p:spTgt spid="11270"/>
                                        </p:tgtEl>
                                        <p:attrNameLst>
                                          <p:attrName>fillcolor</p:attrName>
                                        </p:attrNameLst>
                                      </p:cBhvr>
                                      <p:to>
                                        <p:clrVal>
                                          <a:schemeClr val="bg1"/>
                                        </p:clrVal>
                                      </p:to>
                                    </p:set>
                                    <p:set>
                                      <p:cBhvr>
                                        <p:cTn id="17" dur="500" autoRev="1" fill="hold"/>
                                        <p:tgtEl>
                                          <p:spTgt spid="11270"/>
                                        </p:tgtEl>
                                        <p:attrNameLst>
                                          <p:attrName>fill.type</p:attrName>
                                        </p:attrNameLst>
                                      </p:cBhvr>
                                      <p:to>
                                        <p:strVal val="solid"/>
                                      </p:to>
                                    </p:set>
                                  </p:childTnLst>
                                </p:cTn>
                              </p:par>
                              <p:par>
                                <p:cTn id="18" presetID="2" presetClass="entr" presetSubtype="4" fill="hold" grpId="0" nodeType="withEffect">
                                  <p:stCondLst>
                                    <p:cond delay="0"/>
                                  </p:stCondLst>
                                  <p:iterate type="lt">
                                    <p:tmPct val="0"/>
                                  </p:iterate>
                                  <p:childTnLst>
                                    <p:set>
                                      <p:cBhvr>
                                        <p:cTn id="19" dur="1" fill="hold">
                                          <p:stCondLst>
                                            <p:cond delay="0"/>
                                          </p:stCondLst>
                                        </p:cTn>
                                        <p:tgtEl>
                                          <p:spTgt spid="11270"/>
                                        </p:tgtEl>
                                        <p:attrNameLst>
                                          <p:attrName>style.visibility</p:attrName>
                                        </p:attrNameLst>
                                      </p:cBhvr>
                                      <p:to>
                                        <p:strVal val="visible"/>
                                      </p:to>
                                    </p:set>
                                    <p:anim calcmode="lin" valueType="num">
                                      <p:cBhvr additive="base">
                                        <p:cTn id="20" dur="500" fill="hold"/>
                                        <p:tgtEl>
                                          <p:spTgt spid="11270"/>
                                        </p:tgtEl>
                                        <p:attrNameLst>
                                          <p:attrName>ppt_x</p:attrName>
                                        </p:attrNameLst>
                                      </p:cBhvr>
                                      <p:tavLst>
                                        <p:tav tm="0">
                                          <p:val>
                                            <p:strVal val="#ppt_x"/>
                                          </p:val>
                                        </p:tav>
                                        <p:tav tm="100000">
                                          <p:val>
                                            <p:strVal val="#ppt_x"/>
                                          </p:val>
                                        </p:tav>
                                      </p:tavLst>
                                    </p:anim>
                                    <p:anim calcmode="lin" valueType="num">
                                      <p:cBhvr additive="base">
                                        <p:cTn id="21" dur="500" fill="hold"/>
                                        <p:tgtEl>
                                          <p:spTgt spid="11270"/>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11271"/>
                                        </p:tgtEl>
                                        <p:attrNameLst>
                                          <p:attrName>style.visibility</p:attrName>
                                        </p:attrNameLst>
                                      </p:cBhvr>
                                      <p:to>
                                        <p:strVal val="visible"/>
                                      </p:to>
                                    </p:set>
                                    <p:anim calcmode="lin" valueType="num">
                                      <p:cBhvr additive="base">
                                        <p:cTn id="24" dur="500" fill="hold"/>
                                        <p:tgtEl>
                                          <p:spTgt spid="11271"/>
                                        </p:tgtEl>
                                        <p:attrNameLst>
                                          <p:attrName>ppt_x</p:attrName>
                                        </p:attrNameLst>
                                      </p:cBhvr>
                                      <p:tavLst>
                                        <p:tav tm="0">
                                          <p:val>
                                            <p:strVal val="#ppt_x"/>
                                          </p:val>
                                        </p:tav>
                                        <p:tav tm="100000">
                                          <p:val>
                                            <p:strVal val="#ppt_x"/>
                                          </p:val>
                                        </p:tav>
                                      </p:tavLst>
                                    </p:anim>
                                    <p:anim calcmode="lin" valueType="num">
                                      <p:cBhvr additive="base">
                                        <p:cTn id="25" dur="500" fill="hold"/>
                                        <p:tgtEl>
                                          <p:spTgt spid="11271"/>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2"/>
                                        </p:tgtEl>
                                        <p:attrNameLst>
                                          <p:attrName>style.visibility</p:attrName>
                                        </p:attrNameLst>
                                      </p:cBhvr>
                                      <p:to>
                                        <p:strVal val="visible"/>
                                      </p:to>
                                    </p:set>
                                    <p:anim calcmode="lin" valueType="num">
                                      <p:cBhvr additive="base">
                                        <p:cTn id="28" dur="500" fill="hold"/>
                                        <p:tgtEl>
                                          <p:spTgt spid="2"/>
                                        </p:tgtEl>
                                        <p:attrNameLst>
                                          <p:attrName>ppt_x</p:attrName>
                                        </p:attrNameLst>
                                      </p:cBhvr>
                                      <p:tavLst>
                                        <p:tav tm="0">
                                          <p:val>
                                            <p:strVal val="#ppt_x"/>
                                          </p:val>
                                        </p:tav>
                                        <p:tav tm="100000">
                                          <p:val>
                                            <p:strVal val="#ppt_x"/>
                                          </p:val>
                                        </p:tav>
                                      </p:tavLst>
                                    </p:anim>
                                    <p:anim calcmode="lin" valueType="num">
                                      <p:cBhvr additive="base">
                                        <p:cTn id="29" dur="500" fill="hold"/>
                                        <p:tgtEl>
                                          <p:spTgt spid="2"/>
                                        </p:tgtEl>
                                        <p:attrNameLst>
                                          <p:attrName>ppt_y</p:attrName>
                                        </p:attrNameLst>
                                      </p:cBhvr>
                                      <p:tavLst>
                                        <p:tav tm="0">
                                          <p:val>
                                            <p:strVal val="1+#ppt_h/2"/>
                                          </p:val>
                                        </p:tav>
                                        <p:tav tm="100000">
                                          <p:val>
                                            <p:strVal val="#ppt_y"/>
                                          </p:val>
                                        </p:tav>
                                      </p:tavLst>
                                    </p:anim>
                                  </p:childTnLst>
                                </p:cTn>
                              </p:par>
                            </p:childTnLst>
                          </p:cTn>
                        </p:par>
                        <p:par>
                          <p:cTn id="30" fill="hold">
                            <p:stCondLst>
                              <p:cond delay="2400"/>
                            </p:stCondLst>
                            <p:childTnLst>
                              <p:par>
                                <p:cTn id="31" presetID="2" presetClass="entr" presetSubtype="8" fill="hold" grpId="0" nodeType="afterEffect">
                                  <p:stCondLst>
                                    <p:cond delay="0"/>
                                  </p:stCondLst>
                                  <p:childTnLst>
                                    <p:set>
                                      <p:cBhvr>
                                        <p:cTn id="32" dur="1" fill="hold">
                                          <p:stCondLst>
                                            <p:cond delay="0"/>
                                          </p:stCondLst>
                                        </p:cTn>
                                        <p:tgtEl>
                                          <p:spTgt spid="9217"/>
                                        </p:tgtEl>
                                        <p:attrNameLst>
                                          <p:attrName>style.visibility</p:attrName>
                                        </p:attrNameLst>
                                      </p:cBhvr>
                                      <p:to>
                                        <p:strVal val="visible"/>
                                      </p:to>
                                    </p:set>
                                    <p:anim calcmode="lin" valueType="num">
                                      <p:cBhvr additive="base">
                                        <p:cTn id="33" dur="1000" fill="hold"/>
                                        <p:tgtEl>
                                          <p:spTgt spid="9217"/>
                                        </p:tgtEl>
                                        <p:attrNameLst>
                                          <p:attrName>ppt_x</p:attrName>
                                        </p:attrNameLst>
                                      </p:cBhvr>
                                      <p:tavLst>
                                        <p:tav tm="0">
                                          <p:val>
                                            <p:strVal val="0-#ppt_w/2"/>
                                          </p:val>
                                        </p:tav>
                                        <p:tav tm="100000">
                                          <p:val>
                                            <p:strVal val="#ppt_x"/>
                                          </p:val>
                                        </p:tav>
                                      </p:tavLst>
                                    </p:anim>
                                    <p:anim calcmode="lin" valueType="num">
                                      <p:cBhvr additive="base">
                                        <p:cTn id="34" dur="1000" fill="hold"/>
                                        <p:tgtEl>
                                          <p:spTgt spid="9217"/>
                                        </p:tgtEl>
                                        <p:attrNameLst>
                                          <p:attrName>ppt_y</p:attrName>
                                        </p:attrNameLst>
                                      </p:cBhvr>
                                      <p:tavLst>
                                        <p:tav tm="0">
                                          <p:val>
                                            <p:strVal val="#ppt_y"/>
                                          </p:val>
                                        </p:tav>
                                        <p:tav tm="100000">
                                          <p:val>
                                            <p:strVal val="#ppt_y"/>
                                          </p:val>
                                        </p:tav>
                                      </p:tavLst>
                                    </p:anim>
                                  </p:childTnLst>
                                </p:cTn>
                              </p:par>
                              <p:par>
                                <p:cTn id="35" presetID="2" presetClass="entr" presetSubtype="2" fill="hold" nodeType="with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additive="base">
                                        <p:cTn id="37" dur="2000" fill="hold"/>
                                        <p:tgtEl>
                                          <p:spTgt spid="4"/>
                                        </p:tgtEl>
                                        <p:attrNameLst>
                                          <p:attrName>ppt_x</p:attrName>
                                        </p:attrNameLst>
                                      </p:cBhvr>
                                      <p:tavLst>
                                        <p:tav tm="0">
                                          <p:val>
                                            <p:strVal val="1+#ppt_w/2"/>
                                          </p:val>
                                        </p:tav>
                                        <p:tav tm="100000">
                                          <p:val>
                                            <p:strVal val="#ppt_x"/>
                                          </p:val>
                                        </p:tav>
                                      </p:tavLst>
                                    </p:anim>
                                    <p:anim calcmode="lin" valueType="num">
                                      <p:cBhvr additive="base">
                                        <p:cTn id="38" dur="2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7" grpId="0" bldLvl="0" animBg="1"/>
      <p:bldP spid="9218" grpId="0" bldLvl="0" animBg="1"/>
      <p:bldP spid="11268" grpId="0"/>
      <p:bldP spid="11270" grpId="0"/>
      <p:bldP spid="11270" grpId="1"/>
      <p:bldP spid="11271" grpId="0"/>
      <p:bldP spid="2"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0.7|1|0.6|0.6"/>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主题">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243</TotalTime>
  <Words>604</Words>
  <Application>WPS 演示</Application>
  <PresentationFormat>自定义</PresentationFormat>
  <Paragraphs>78</Paragraphs>
  <Slides>11</Slides>
  <Notes>6</Notes>
  <HiddenSlides>0</HiddenSlides>
  <MMClips>0</MMClips>
  <ScaleCrop>false</ScaleCrop>
  <HeadingPairs>
    <vt:vector size="4" baseType="variant">
      <vt:variant>
        <vt:lpstr>主题</vt:lpstr>
      </vt:variant>
      <vt:variant>
        <vt:i4>1</vt:i4>
      </vt:variant>
      <vt:variant>
        <vt:lpstr>幻灯片标题</vt:lpstr>
      </vt:variant>
      <vt:variant>
        <vt:i4>11</vt:i4>
      </vt:variant>
    </vt:vector>
  </HeadingPairs>
  <TitlesOfParts>
    <vt:vector size="12" baseType="lpstr">
      <vt:lpstr>Office 主题</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vector>
  </TitlesOfParts>
  <Manager>hl81829782</Manager>
  <Company>hl81829782</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dc:title>
  <dc:creator>Administrator</dc:creator>
  <cp:lastModifiedBy>dreamsummit</cp:lastModifiedBy>
  <cp:revision>1872</cp:revision>
  <dcterms:created xsi:type="dcterms:W3CDTF">2016-01-13T14:39:00Z</dcterms:created>
  <dcterms:modified xsi:type="dcterms:W3CDTF">2017-11-23T05:11:08Z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2052-10.1.0.6929</vt:lpwstr>
  </property>
</Properties>
</file>