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0"/>
  </p:handoutMasterIdLst>
  <p:sldIdLst>
    <p:sldId id="360" r:id="rId3"/>
    <p:sldId id="307" r:id="rId5"/>
    <p:sldId id="426" r:id="rId6"/>
    <p:sldId id="422" r:id="rId7"/>
    <p:sldId id="424" r:id="rId8"/>
    <p:sldId id="418" r:id="rId9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8AF"/>
    <a:srgbClr val="FF8500"/>
    <a:srgbClr val="3C78CE"/>
    <a:srgbClr val="CD1F06"/>
    <a:srgbClr val="CB1003"/>
    <a:srgbClr val="A50021"/>
    <a:srgbClr val="08489B"/>
    <a:srgbClr val="0546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163" autoAdjust="0"/>
    <p:restoredTop sz="94660"/>
  </p:normalViewPr>
  <p:slideViewPr>
    <p:cSldViewPr>
      <p:cViewPr>
        <p:scale>
          <a:sx n="66" d="100"/>
          <a:sy n="66" d="100"/>
        </p:scale>
        <p:origin x="-426" y="-150"/>
      </p:cViewPr>
      <p:guideLst>
        <p:guide orient="horz" pos="2069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580" y="-78"/>
      </p:cViewPr>
      <p:guideLst>
        <p:guide orient="horz" pos="2759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4DFFCEE-9117-4569-827D-343A93DDD2D6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B9CFCD2-35DB-4E6F-9B70-D2EE67D0E5A4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0D532F7-9EE9-4116-8F06-B3E96FF78C30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069CC9D-01D8-4B68-87F0-663CB8538CBD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81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61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62"/>
          <p:cNvPicPr>
            <a:picLocks noChangeAspect="1"/>
          </p:cNvPicPr>
          <p:nvPr userDrawn="1"/>
        </p:nvPicPr>
        <p:blipFill>
          <a:blip r:embed="rId2">
            <a:lum bright="6000"/>
          </a:blip>
          <a:srcRect t="86078"/>
          <a:stretch>
            <a:fillRect/>
          </a:stretch>
        </p:blipFill>
        <p:spPr bwMode="auto">
          <a:xfrm>
            <a:off x="0" y="6092825"/>
            <a:ext cx="12190413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tx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4.xml"/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.xml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1"/>
          <p:cNvSpPr>
            <a:spLocks noChangeArrowheads="1"/>
          </p:cNvSpPr>
          <p:nvPr/>
        </p:nvSpPr>
        <p:spPr bwMode="auto">
          <a:xfrm>
            <a:off x="1539875" y="976313"/>
            <a:ext cx="2141538" cy="741362"/>
          </a:xfrm>
          <a:prstGeom prst="rect">
            <a:avLst/>
          </a:prstGeom>
          <a:solidFill>
            <a:srgbClr val="0848AF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6169" name="Picture 23" descr="11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1809750"/>
            <a:ext cx="6921500" cy="485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矩形 1"/>
          <p:cNvSpPr>
            <a:spLocks noChangeArrowheads="1"/>
          </p:cNvSpPr>
          <p:nvPr/>
        </p:nvSpPr>
        <p:spPr bwMode="auto">
          <a:xfrm>
            <a:off x="6527799" y="944222"/>
            <a:ext cx="5178425" cy="5026025"/>
          </a:xfrm>
          <a:prstGeom prst="rect">
            <a:avLst/>
          </a:prstGeom>
          <a:solidFill>
            <a:srgbClr val="0848AF"/>
          </a:solidFill>
          <a:ln w="25400" algn="ctr">
            <a:solidFill>
              <a:schemeClr val="bg1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6397" name="文本框 7"/>
          <p:cNvSpPr txBox="1">
            <a:spLocks noChangeArrowheads="1"/>
          </p:cNvSpPr>
          <p:nvPr/>
        </p:nvSpPr>
        <p:spPr bwMode="auto">
          <a:xfrm>
            <a:off x="1391920" y="993140"/>
            <a:ext cx="2289810" cy="7067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/>
            <a:r>
              <a:rPr lang="en-US" altLang="zh-CN" sz="4000" dirty="0" smtClean="0">
                <a:solidFill>
                  <a:schemeClr val="bg1"/>
                </a:solidFill>
                <a:latin typeface="方正正大黑简体" pitchFamily="2" charset="-122"/>
                <a:ea typeface="方正正大黑简体" pitchFamily="2" charset="-122"/>
              </a:rPr>
              <a:t> </a:t>
            </a:r>
            <a:r>
              <a:rPr lang="zh-CN" altLang="en-US" sz="2800" dirty="0" smtClean="0">
                <a:solidFill>
                  <a:schemeClr val="bg1"/>
                </a:solidFill>
                <a:latin typeface="方正正大黑简体" pitchFamily="2" charset="-122"/>
                <a:ea typeface="方正正大黑简体" pitchFamily="2" charset="-122"/>
              </a:rPr>
              <a:t>知识点位置</a:t>
            </a:r>
            <a:endParaRPr lang="zh-CN" altLang="en-US" sz="2800" dirty="0" smtClean="0">
              <a:solidFill>
                <a:schemeClr val="bg1"/>
              </a:solidFill>
              <a:latin typeface="方正正大黑简体" pitchFamily="2" charset="-122"/>
              <a:ea typeface="方正正大黑简体" pitchFamily="2" charset="-122"/>
            </a:endParaRPr>
          </a:p>
        </p:txBody>
      </p:sp>
      <p:sp>
        <p:nvSpPr>
          <p:cNvPr id="16398" name="Rectangle 31"/>
          <p:cNvSpPr>
            <a:spLocks noChangeArrowheads="1"/>
          </p:cNvSpPr>
          <p:nvPr/>
        </p:nvSpPr>
        <p:spPr bwMode="auto">
          <a:xfrm>
            <a:off x="6958294" y="1703288"/>
            <a:ext cx="347563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000" dirty="0" smtClean="0">
                <a:solidFill>
                  <a:schemeClr val="bg1"/>
                </a:solidFill>
                <a:ea typeface="方正兰亭大黑_GBK" pitchFamily="2" charset="-122"/>
              </a:rPr>
              <a:t>任务</a:t>
            </a:r>
            <a:r>
              <a:rPr lang="en-US" altLang="zh-CN" sz="3000" dirty="0" smtClean="0">
                <a:solidFill>
                  <a:schemeClr val="bg1"/>
                </a:solidFill>
                <a:ea typeface="方正兰亭大黑_GBK" pitchFamily="2" charset="-122"/>
              </a:rPr>
              <a:t>1</a:t>
            </a:r>
            <a:r>
              <a:rPr lang="zh-CN" altLang="en-US" sz="3000" dirty="0" smtClean="0">
                <a:solidFill>
                  <a:schemeClr val="bg1"/>
                </a:solidFill>
                <a:ea typeface="方正兰亭大黑_GBK" pitchFamily="2" charset="-122"/>
              </a:rPr>
              <a:t>制定企业目标</a:t>
            </a:r>
            <a:endParaRPr lang="zh-CN" altLang="en-US" sz="3000" dirty="0" smtClean="0">
              <a:solidFill>
                <a:schemeClr val="bg1"/>
              </a:solidFill>
              <a:ea typeface="方正兰亭大黑_GBK" pitchFamily="2" charset="-122"/>
            </a:endParaRPr>
          </a:p>
        </p:txBody>
      </p:sp>
      <p:sp>
        <p:nvSpPr>
          <p:cNvPr id="68625" name="Rectangle 201"/>
          <p:cNvSpPr>
            <a:spLocks noChangeArrowheads="1"/>
          </p:cNvSpPr>
          <p:nvPr/>
        </p:nvSpPr>
        <p:spPr bwMode="auto">
          <a:xfrm>
            <a:off x="6948488" y="2486025"/>
            <a:ext cx="3044825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68626" name="Rectangle 203"/>
          <p:cNvSpPr>
            <a:spLocks noChangeArrowheads="1"/>
          </p:cNvSpPr>
          <p:nvPr/>
        </p:nvSpPr>
        <p:spPr bwMode="auto">
          <a:xfrm>
            <a:off x="7405688" y="2486025"/>
            <a:ext cx="3051175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68627" name="Rectangle 12"/>
          <p:cNvSpPr>
            <a:spLocks noChangeArrowheads="1"/>
          </p:cNvSpPr>
          <p:nvPr/>
        </p:nvSpPr>
        <p:spPr bwMode="auto">
          <a:xfrm>
            <a:off x="7862888" y="2486025"/>
            <a:ext cx="3436937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7180" name="燕尾形 9"/>
          <p:cNvSpPr>
            <a:spLocks noChangeArrowheads="1"/>
          </p:cNvSpPr>
          <p:nvPr/>
        </p:nvSpPr>
        <p:spPr bwMode="auto">
          <a:xfrm>
            <a:off x="62388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1" name="燕尾形 9"/>
          <p:cNvSpPr>
            <a:spLocks noChangeArrowheads="1"/>
          </p:cNvSpPr>
          <p:nvPr/>
        </p:nvSpPr>
        <p:spPr bwMode="auto">
          <a:xfrm>
            <a:off x="101758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2" name="燕尾形 9"/>
          <p:cNvSpPr>
            <a:spLocks noChangeArrowheads="1"/>
          </p:cNvSpPr>
          <p:nvPr/>
        </p:nvSpPr>
        <p:spPr bwMode="auto">
          <a:xfrm rot="10800000">
            <a:off x="375443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rot="1080000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3" name="燕尾形 9"/>
          <p:cNvSpPr>
            <a:spLocks noChangeArrowheads="1"/>
          </p:cNvSpPr>
          <p:nvPr/>
        </p:nvSpPr>
        <p:spPr bwMode="auto">
          <a:xfrm rot="10800000">
            <a:off x="4114800" y="996950"/>
            <a:ext cx="474663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rot="1080000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5622" name="椭圆 80"/>
          <p:cNvSpPr>
            <a:spLocks noChangeArrowheads="1"/>
          </p:cNvSpPr>
          <p:nvPr/>
        </p:nvSpPr>
        <p:spPr bwMode="auto">
          <a:xfrm>
            <a:off x="1726565" y="2485708"/>
            <a:ext cx="3160713" cy="3160712"/>
          </a:xfrm>
          <a:prstGeom prst="ellipse">
            <a:avLst/>
          </a:prstGeom>
          <a:solidFill>
            <a:srgbClr val="0848AF"/>
          </a:solidFill>
          <a:ln w="12700" algn="ctr">
            <a:solidFill>
              <a:schemeClr val="bg1"/>
            </a:solidFill>
            <a:miter lim="800000"/>
          </a:ln>
        </p:spPr>
        <p:txBody>
          <a:bodyPr anchor="ctr"/>
          <a:lstStyle/>
          <a:p>
            <a:pPr algn="ctr" defTabSz="912495"/>
            <a:r>
              <a:rPr lang="zh-CN" altLang="en-US" sz="40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模块</a:t>
            </a:r>
            <a:r>
              <a:rPr lang="en-US" altLang="zh-CN" sz="40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en-US" altLang="zh-CN" sz="4000" dirty="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912495"/>
            <a:r>
              <a:rPr lang="zh-CN" altLang="en-US" sz="40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编制计划</a:t>
            </a:r>
            <a:endParaRPr lang="zh-CN" altLang="en-US" sz="40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732" name="六边形 6"/>
          <p:cNvSpPr>
            <a:spLocks noChangeArrowheads="1"/>
          </p:cNvSpPr>
          <p:nvPr/>
        </p:nvSpPr>
        <p:spPr bwMode="auto">
          <a:xfrm>
            <a:off x="8173720" y="2974340"/>
            <a:ext cx="2283460" cy="1591945"/>
          </a:xfrm>
          <a:prstGeom prst="hexagon">
            <a:avLst>
              <a:gd name="adj" fmla="val 24998"/>
              <a:gd name="vf" fmla="val 115470"/>
            </a:avLst>
          </a:prstGeom>
          <a:solidFill>
            <a:schemeClr val="bg1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 defTabSz="912495"/>
            <a:r>
              <a:rPr lang="zh-CN" altLang="en-US" sz="3200" b="1" dirty="0" smtClean="0">
                <a:solidFill>
                  <a:schemeClr val="tx1"/>
                </a:solidFill>
                <a:ea typeface="微软雅黑" panose="020B0503020204020204" pitchFamily="34" charset="-122"/>
              </a:rPr>
              <a:t>制定</a:t>
            </a:r>
            <a:endParaRPr lang="zh-CN" altLang="en-US" sz="3200" b="1" dirty="0" smtClean="0">
              <a:solidFill>
                <a:schemeClr val="tx1"/>
              </a:solidFill>
              <a:ea typeface="微软雅黑" panose="020B0503020204020204" pitchFamily="34" charset="-122"/>
            </a:endParaRPr>
          </a:p>
          <a:p>
            <a:pPr algn="ctr" defTabSz="912495"/>
            <a:r>
              <a:rPr lang="zh-CN" altLang="en-US" sz="3200" b="1" dirty="0" smtClean="0">
                <a:solidFill>
                  <a:schemeClr val="tx1"/>
                </a:solidFill>
                <a:ea typeface="微软雅黑" panose="020B0503020204020204" pitchFamily="34" charset="-122"/>
              </a:rPr>
              <a:t>目标的</a:t>
            </a:r>
            <a:endParaRPr lang="zh-CN" altLang="en-US" sz="3200" b="1" dirty="0" smtClean="0">
              <a:solidFill>
                <a:schemeClr val="tx1"/>
              </a:solidFill>
              <a:ea typeface="微软雅黑" panose="020B0503020204020204" pitchFamily="34" charset="-122"/>
            </a:endParaRPr>
          </a:p>
          <a:p>
            <a:pPr algn="ctr" defTabSz="912495"/>
            <a:r>
              <a:rPr lang="zh-CN" altLang="en-US" sz="3200" b="1" dirty="0" smtClean="0">
                <a:solidFill>
                  <a:schemeClr val="tx1"/>
                </a:solidFill>
                <a:ea typeface="微软雅黑" panose="020B0503020204020204" pitchFamily="34" charset="-122"/>
              </a:rPr>
              <a:t>步骤</a:t>
            </a:r>
            <a:endParaRPr lang="zh-CN" altLang="en-US" sz="3200" b="1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advTm="6177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animBg="1"/>
      <p:bldP spid="7171" grpId="0" animBg="1"/>
      <p:bldP spid="16397" grpId="0"/>
      <p:bldP spid="16398" grpId="0"/>
      <p:bldP spid="7180" grpId="0" animBg="1"/>
      <p:bldP spid="7181" grpId="0" animBg="1"/>
      <p:bldP spid="7182" grpId="0" animBg="1"/>
      <p:bldP spid="7183" grpId="0" animBg="1"/>
      <p:bldP spid="25622" grpId="0" bldLvl="0" animBg="1"/>
      <p:bldP spid="29732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6" name="燕尾形 1"/>
          <p:cNvSpPr>
            <a:spLocks noChangeArrowheads="1"/>
          </p:cNvSpPr>
          <p:nvPr/>
        </p:nvSpPr>
        <p:spPr bwMode="auto">
          <a:xfrm>
            <a:off x="1631950" y="2527300"/>
            <a:ext cx="2447925" cy="2519363"/>
          </a:xfrm>
          <a:prstGeom prst="chevron">
            <a:avLst>
              <a:gd name="adj" fmla="val 32167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3315" name="燕尾形 9"/>
          <p:cNvSpPr>
            <a:spLocks noChangeArrowheads="1"/>
          </p:cNvSpPr>
          <p:nvPr/>
        </p:nvSpPr>
        <p:spPr bwMode="auto">
          <a:xfrm>
            <a:off x="1212850" y="3030538"/>
            <a:ext cx="1006475" cy="1512887"/>
          </a:xfrm>
          <a:prstGeom prst="chevron">
            <a:avLst>
              <a:gd name="adj" fmla="val 50000"/>
            </a:avLst>
          </a:prstGeom>
          <a:solidFill>
            <a:srgbClr val="808080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1080770" y="16891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23" name="圆角矩形 19"/>
          <p:cNvSpPr>
            <a:spLocks noChangeArrowheads="1"/>
          </p:cNvSpPr>
          <p:nvPr/>
        </p:nvSpPr>
        <p:spPr bwMode="auto">
          <a:xfrm>
            <a:off x="5950903" y="2132648"/>
            <a:ext cx="5133975" cy="1296987"/>
          </a:xfrm>
          <a:prstGeom prst="roundRect">
            <a:avLst>
              <a:gd name="adj" fmla="val 0"/>
            </a:avLst>
          </a:prstGeom>
          <a:solidFill>
            <a:srgbClr val="808080"/>
          </a:solidFill>
          <a:ln w="25400" algn="ctr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324" name="TextBox 6"/>
          <p:cNvSpPr txBox="1">
            <a:spLocks noChangeArrowheads="1"/>
          </p:cNvSpPr>
          <p:nvPr/>
        </p:nvSpPr>
        <p:spPr bwMode="auto">
          <a:xfrm>
            <a:off x="6323330" y="2424430"/>
            <a:ext cx="438975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algn="l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了解制定目标的基本步骤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3325" name="圆角矩形 19"/>
          <p:cNvSpPr>
            <a:spLocks noChangeArrowheads="1"/>
          </p:cNvSpPr>
          <p:nvPr/>
        </p:nvSpPr>
        <p:spPr bwMode="auto">
          <a:xfrm>
            <a:off x="5951538" y="4648518"/>
            <a:ext cx="5133975" cy="1296987"/>
          </a:xfrm>
          <a:prstGeom prst="roundRect">
            <a:avLst>
              <a:gd name="adj" fmla="val 0"/>
            </a:avLst>
          </a:prstGeom>
          <a:solidFill>
            <a:srgbClr val="808080"/>
          </a:solidFill>
          <a:ln w="25400" algn="ctr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326" name="TextBox 6"/>
          <p:cNvSpPr txBox="1">
            <a:spLocks noChangeArrowheads="1"/>
          </p:cNvSpPr>
          <p:nvPr/>
        </p:nvSpPr>
        <p:spPr bwMode="auto">
          <a:xfrm>
            <a:off x="6574473" y="3647123"/>
            <a:ext cx="3887787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能进行有效沟通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82" name="Line 46"/>
          <p:cNvSpPr>
            <a:spLocks noChangeShapeType="1"/>
          </p:cNvSpPr>
          <p:nvPr/>
        </p:nvSpPr>
        <p:spPr bwMode="auto">
          <a:xfrm flipV="1">
            <a:off x="4008438" y="2060575"/>
            <a:ext cx="1800225" cy="1728788"/>
          </a:xfrm>
          <a:prstGeom prst="line">
            <a:avLst/>
          </a:prstGeom>
          <a:noFill/>
          <a:ln w="31750">
            <a:solidFill>
              <a:srgbClr val="3C78CE"/>
            </a:solidFill>
            <a:prstDash val="sysDot"/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3" name="Line 47"/>
          <p:cNvSpPr>
            <a:spLocks noChangeShapeType="1"/>
          </p:cNvSpPr>
          <p:nvPr/>
        </p:nvSpPr>
        <p:spPr bwMode="auto">
          <a:xfrm>
            <a:off x="4008438" y="3789363"/>
            <a:ext cx="1800225" cy="1944687"/>
          </a:xfrm>
          <a:prstGeom prst="line">
            <a:avLst/>
          </a:prstGeom>
          <a:noFill/>
          <a:ln w="31750">
            <a:solidFill>
              <a:srgbClr val="3C78CE"/>
            </a:solidFill>
            <a:prstDash val="sysDot"/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6" name="AutoShape 50"/>
          <p:cNvSpPr>
            <a:spLocks noChangeArrowheads="1"/>
          </p:cNvSpPr>
          <p:nvPr/>
        </p:nvSpPr>
        <p:spPr bwMode="auto">
          <a:xfrm>
            <a:off x="6180138" y="4144010"/>
            <a:ext cx="4676775" cy="504825"/>
          </a:xfrm>
          <a:prstGeom prst="hexagon">
            <a:avLst>
              <a:gd name="adj" fmla="val 0"/>
              <a:gd name="vf" fmla="val 115470"/>
            </a:avLst>
          </a:prstGeom>
          <a:solidFill>
            <a:srgbClr val="0848AF"/>
          </a:solidFill>
          <a:ln w="25400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35" name="TextBox 6"/>
          <p:cNvSpPr txBox="1">
            <a:spLocks noChangeArrowheads="1"/>
          </p:cNvSpPr>
          <p:nvPr/>
        </p:nvSpPr>
        <p:spPr bwMode="auto">
          <a:xfrm>
            <a:off x="7582535" y="4077653"/>
            <a:ext cx="2160588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能力目标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88" name="AutoShape 52"/>
          <p:cNvSpPr>
            <a:spLocks noChangeArrowheads="1"/>
          </p:cNvSpPr>
          <p:nvPr/>
        </p:nvSpPr>
        <p:spPr bwMode="auto">
          <a:xfrm>
            <a:off x="6179503" y="1627823"/>
            <a:ext cx="4676775" cy="504825"/>
          </a:xfrm>
          <a:prstGeom prst="hexagon">
            <a:avLst>
              <a:gd name="adj" fmla="val 0"/>
              <a:gd name="vf" fmla="val 115470"/>
            </a:avLst>
          </a:prstGeom>
          <a:solidFill>
            <a:srgbClr val="0848AF"/>
          </a:solidFill>
          <a:ln w="25400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37" name="TextBox 6"/>
          <p:cNvSpPr txBox="1">
            <a:spLocks noChangeArrowheads="1"/>
          </p:cNvSpPr>
          <p:nvPr/>
        </p:nvSpPr>
        <p:spPr bwMode="auto">
          <a:xfrm>
            <a:off x="7582535" y="1595120"/>
            <a:ext cx="2160905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sym typeface="+mn-ea"/>
              </a:rPr>
              <a:t>知识目标</a:t>
            </a:r>
            <a:endParaRPr lang="zh-CN" altLang="en-US" sz="2400" b="1" dirty="0">
              <a:solidFill>
                <a:schemeClr val="bg1"/>
              </a:solidFill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3338" name="TextBox 6"/>
          <p:cNvSpPr txBox="1">
            <a:spLocks noChangeArrowheads="1"/>
          </p:cNvSpPr>
          <p:nvPr/>
        </p:nvSpPr>
        <p:spPr bwMode="auto">
          <a:xfrm>
            <a:off x="2568575" y="3068638"/>
            <a:ext cx="1152525" cy="12915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30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6466840" y="5046980"/>
            <a:ext cx="4389755" cy="8299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algn="l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能够根据目标的基本步骤来制定企业目标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 advTm="4461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3315" grpId="0" animBg="1"/>
      <p:bldP spid="11268" grpId="0" bldLvl="0" animBg="1"/>
      <p:bldP spid="13323" grpId="0" bldLvl="0" animBg="1"/>
      <p:bldP spid="13324" grpId="0"/>
      <p:bldP spid="13325" grpId="0" bldLvl="0" animBg="1"/>
      <p:bldP spid="13326" grpId="0"/>
      <p:bldP spid="11282" grpId="0" animBg="1"/>
      <p:bldP spid="11283" grpId="0" animBg="1"/>
      <p:bldP spid="11286" grpId="0" bldLvl="0" animBg="1"/>
      <p:bldP spid="13335" grpId="0"/>
      <p:bldP spid="11288" grpId="0" bldLvl="0" animBg="1"/>
      <p:bldP spid="13337" grpId="0"/>
      <p:bldP spid="13338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88" name="Group 4"/>
          <p:cNvGrpSpPr/>
          <p:nvPr/>
        </p:nvGrpSpPr>
        <p:grpSpPr bwMode="auto">
          <a:xfrm>
            <a:off x="2104999" y="2291390"/>
            <a:ext cx="8458200" cy="3355975"/>
            <a:chOff x="-710" y="-125"/>
            <a:chExt cx="12818" cy="5284"/>
          </a:xfrm>
        </p:grpSpPr>
        <p:grpSp>
          <p:nvGrpSpPr>
            <p:cNvPr id="89" name="Group 5"/>
            <p:cNvGrpSpPr/>
            <p:nvPr/>
          </p:nvGrpSpPr>
          <p:grpSpPr bwMode="auto">
            <a:xfrm>
              <a:off x="-247" y="3402"/>
              <a:ext cx="5987" cy="1757"/>
              <a:chOff x="-262" y="0"/>
              <a:chExt cx="3097" cy="1530"/>
            </a:xfrm>
          </p:grpSpPr>
          <p:sp>
            <p:nvSpPr>
              <p:cNvPr id="111" name="AutoShape 322"/>
              <p:cNvSpPr>
                <a:spLocks noChangeArrowheads="1"/>
              </p:cNvSpPr>
              <p:nvPr/>
            </p:nvSpPr>
            <p:spPr bwMode="auto">
              <a:xfrm>
                <a:off x="-262" y="0"/>
                <a:ext cx="3097" cy="153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00FF"/>
                  </a:gs>
                  <a:gs pos="100000">
                    <a:srgbClr val="7E008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miter lim="800000"/>
              </a:ln>
            </p:spPr>
            <p:txBody>
              <a:bodyPr wrap="none" lIns="87313" tIns="44450" rIns="87313" bIns="44450" anchor="ctr"/>
              <a:lstStyle/>
              <a:p>
                <a:endParaRPr lang="zh-CN" altLang="en-US" sz="1800" b="0">
                  <a:solidFill>
                    <a:schemeClr val="tx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12" name="AutoShape 362"/>
              <p:cNvSpPr>
                <a:spLocks noChangeArrowheads="1"/>
              </p:cNvSpPr>
              <p:nvPr/>
            </p:nvSpPr>
            <p:spPr bwMode="auto">
              <a:xfrm rot="5400000">
                <a:off x="53" y="430"/>
                <a:ext cx="509" cy="510"/>
              </a:xfrm>
              <a:prstGeom prst="rtTriangle">
                <a:avLst/>
              </a:prstGeom>
              <a:gradFill rotWithShape="0">
                <a:gsLst>
                  <a:gs pos="0">
                    <a:srgbClr val="8E8E8E">
                      <a:alpha val="0"/>
                    </a:srgbClr>
                  </a:gs>
                  <a:gs pos="50000">
                    <a:schemeClr val="bg1">
                      <a:alpha val="79999"/>
                    </a:schemeClr>
                  </a:gs>
                  <a:gs pos="100000">
                    <a:srgbClr val="8E8E8E">
                      <a:alpha val="0"/>
                    </a:srgbClr>
                  </a:gs>
                </a:gsLst>
                <a:lin ang="18900000" scaled="1"/>
              </a:gradFill>
              <a:ln w="9525">
                <a:noFill/>
                <a:miter lim="800000"/>
              </a:ln>
              <a:effectLst/>
            </p:spPr>
            <p:txBody>
              <a:bodyPr wrap="none" lIns="87313" tIns="44450" rIns="87313" bIns="44450" anchor="ctr"/>
              <a:lstStyle/>
              <a:p>
                <a:pPr>
                  <a:defRPr/>
                </a:pPr>
                <a:endParaRPr lang="zh-CN" altLang="en-US" sz="1800" b="0">
                  <a:solidFill>
                    <a:schemeClr val="tx1"/>
                  </a:solidFill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90" name="Text Box 8"/>
            <p:cNvSpPr txBox="1">
              <a:spLocks noChangeArrowheads="1"/>
            </p:cNvSpPr>
            <p:nvPr/>
          </p:nvSpPr>
          <p:spPr bwMode="auto">
            <a:xfrm>
              <a:off x="0" y="3917"/>
              <a:ext cx="5296" cy="72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indent="266700" algn="l"/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3. 制定总体目标方案</a:t>
              </a:r>
              <a:endPara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grpSp>
          <p:nvGrpSpPr>
            <p:cNvPr id="91" name="Group 9"/>
            <p:cNvGrpSpPr/>
            <p:nvPr/>
          </p:nvGrpSpPr>
          <p:grpSpPr bwMode="auto">
            <a:xfrm>
              <a:off x="-247" y="1700"/>
              <a:ext cx="5987" cy="1757"/>
              <a:chOff x="-262" y="0"/>
              <a:chExt cx="3097" cy="1530"/>
            </a:xfrm>
          </p:grpSpPr>
          <p:sp>
            <p:nvSpPr>
              <p:cNvPr id="109" name="AutoShape 322"/>
              <p:cNvSpPr>
                <a:spLocks noChangeArrowheads="1"/>
              </p:cNvSpPr>
              <p:nvPr/>
            </p:nvSpPr>
            <p:spPr bwMode="auto">
              <a:xfrm>
                <a:off x="-262" y="0"/>
                <a:ext cx="3097" cy="153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CC00CC"/>
                  </a:gs>
                  <a:gs pos="100000">
                    <a:srgbClr val="3D003E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miter lim="800000"/>
              </a:ln>
            </p:spPr>
            <p:txBody>
              <a:bodyPr wrap="none" lIns="87313" tIns="44450" rIns="87313" bIns="44450" anchor="ctr"/>
              <a:lstStyle/>
              <a:p>
                <a:endParaRPr lang="zh-CN" altLang="en-US" sz="1800" b="0">
                  <a:solidFill>
                    <a:schemeClr val="tx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10" name="AutoShape 362"/>
              <p:cNvSpPr>
                <a:spLocks noChangeArrowheads="1"/>
              </p:cNvSpPr>
              <p:nvPr/>
            </p:nvSpPr>
            <p:spPr bwMode="auto">
              <a:xfrm rot="5400000">
                <a:off x="53" y="430"/>
                <a:ext cx="509" cy="510"/>
              </a:xfrm>
              <a:prstGeom prst="rtTriangle">
                <a:avLst/>
              </a:prstGeom>
              <a:gradFill rotWithShape="0">
                <a:gsLst>
                  <a:gs pos="0">
                    <a:srgbClr val="8E8E8E">
                      <a:alpha val="0"/>
                    </a:srgbClr>
                  </a:gs>
                  <a:gs pos="50000">
                    <a:schemeClr val="bg1">
                      <a:alpha val="79999"/>
                    </a:schemeClr>
                  </a:gs>
                  <a:gs pos="100000">
                    <a:srgbClr val="8E8E8E">
                      <a:alpha val="0"/>
                    </a:srgbClr>
                  </a:gs>
                </a:gsLst>
                <a:lin ang="18900000" scaled="1"/>
              </a:gradFill>
              <a:ln w="9525">
                <a:noFill/>
                <a:miter lim="800000"/>
              </a:ln>
              <a:effectLst/>
            </p:spPr>
            <p:txBody>
              <a:bodyPr wrap="none" lIns="87313" tIns="44450" rIns="87313" bIns="44450" anchor="ctr"/>
              <a:lstStyle/>
              <a:p>
                <a:pPr>
                  <a:defRPr/>
                </a:pPr>
                <a:endParaRPr lang="zh-CN" altLang="en-US" sz="1800" b="0">
                  <a:solidFill>
                    <a:schemeClr val="tx1"/>
                  </a:solidFill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92" name="Group 12"/>
            <p:cNvGrpSpPr/>
            <p:nvPr/>
          </p:nvGrpSpPr>
          <p:grpSpPr bwMode="auto">
            <a:xfrm>
              <a:off x="-247" y="-125"/>
              <a:ext cx="5888" cy="1757"/>
              <a:chOff x="-262" y="-109"/>
              <a:chExt cx="3046" cy="1530"/>
            </a:xfrm>
          </p:grpSpPr>
          <p:sp>
            <p:nvSpPr>
              <p:cNvPr id="107" name="AutoShape 322"/>
              <p:cNvSpPr>
                <a:spLocks noChangeArrowheads="1"/>
              </p:cNvSpPr>
              <p:nvPr/>
            </p:nvSpPr>
            <p:spPr bwMode="auto">
              <a:xfrm>
                <a:off x="-262" y="-109"/>
                <a:ext cx="3046" cy="153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660066"/>
                  </a:gs>
                  <a:gs pos="100000">
                    <a:srgbClr val="2F002F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miter lim="800000"/>
              </a:ln>
            </p:spPr>
            <p:txBody>
              <a:bodyPr wrap="none" lIns="87313" tIns="44450" rIns="87313" bIns="44450" anchor="ctr"/>
              <a:lstStyle/>
              <a:p>
                <a:endParaRPr lang="zh-CN" altLang="en-US" sz="1800" b="0">
                  <a:solidFill>
                    <a:schemeClr val="tx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08" name="AutoShape 362"/>
              <p:cNvSpPr>
                <a:spLocks noChangeArrowheads="1"/>
              </p:cNvSpPr>
              <p:nvPr/>
            </p:nvSpPr>
            <p:spPr bwMode="auto">
              <a:xfrm rot="5400000">
                <a:off x="53" y="430"/>
                <a:ext cx="509" cy="510"/>
              </a:xfrm>
              <a:prstGeom prst="rtTriangle">
                <a:avLst/>
              </a:prstGeom>
              <a:gradFill rotWithShape="0">
                <a:gsLst>
                  <a:gs pos="0">
                    <a:srgbClr val="8E8E8E">
                      <a:alpha val="0"/>
                    </a:srgbClr>
                  </a:gs>
                  <a:gs pos="50000">
                    <a:schemeClr val="bg1">
                      <a:alpha val="79999"/>
                    </a:schemeClr>
                  </a:gs>
                  <a:gs pos="100000">
                    <a:srgbClr val="8E8E8E">
                      <a:alpha val="0"/>
                    </a:srgbClr>
                  </a:gs>
                </a:gsLst>
                <a:lin ang="18900000" scaled="1"/>
              </a:gradFill>
              <a:ln w="9525">
                <a:noFill/>
                <a:miter lim="800000"/>
              </a:ln>
              <a:effectLst/>
            </p:spPr>
            <p:txBody>
              <a:bodyPr wrap="none" lIns="87313" tIns="44450" rIns="87313" bIns="44450" anchor="ctr"/>
              <a:lstStyle/>
              <a:p>
                <a:pPr>
                  <a:defRPr/>
                </a:pPr>
                <a:endParaRPr lang="zh-CN" altLang="en-US" sz="1800" b="0">
                  <a:solidFill>
                    <a:schemeClr val="tx1"/>
                  </a:solidFill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93" name="Text Box 15"/>
            <p:cNvSpPr txBox="1">
              <a:spLocks noChangeArrowheads="1"/>
            </p:cNvSpPr>
            <p:nvPr/>
          </p:nvSpPr>
          <p:spPr bwMode="auto">
            <a:xfrm>
              <a:off x="-710" y="475"/>
              <a:ext cx="6960" cy="72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indent="266700"/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1. 明确制定组织目标的目的</a:t>
              </a:r>
              <a:endPara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94" name="Text Box 16"/>
            <p:cNvSpPr txBox="1">
              <a:spLocks noChangeArrowheads="1"/>
            </p:cNvSpPr>
            <p:nvPr/>
          </p:nvSpPr>
          <p:spPr bwMode="auto">
            <a:xfrm>
              <a:off x="0" y="2214"/>
              <a:ext cx="5296" cy="72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indent="266700" algn="l"/>
              <a:r>
                <a:rPr lang="zh-CN" altLang="zh-CN" sz="2400">
                  <a:solidFill>
                    <a:schemeClr val="bg1"/>
                  </a:solidFill>
                  <a:sym typeface="Times New Roman" panose="02020603050405020304" pitchFamily="18" charset="0"/>
                </a:rPr>
                <a:t>2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. 进行组织环境分析</a:t>
              </a:r>
              <a:endPara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grpSp>
          <p:nvGrpSpPr>
            <p:cNvPr id="95" name="Group 17"/>
            <p:cNvGrpSpPr/>
            <p:nvPr/>
          </p:nvGrpSpPr>
          <p:grpSpPr bwMode="auto">
            <a:xfrm>
              <a:off x="6087" y="3402"/>
              <a:ext cx="6021" cy="1757"/>
              <a:chOff x="0" y="0"/>
              <a:chExt cx="3114" cy="1530"/>
            </a:xfrm>
          </p:grpSpPr>
          <p:sp>
            <p:nvSpPr>
              <p:cNvPr id="105" name="AutoShape 32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114" cy="153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33CC33"/>
                  </a:gs>
                  <a:gs pos="100000">
                    <a:srgbClr val="017F01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miter lim="800000"/>
              </a:ln>
            </p:spPr>
            <p:txBody>
              <a:bodyPr wrap="none" lIns="87313" tIns="44450" rIns="87313" bIns="44450" anchor="ctr"/>
              <a:lstStyle/>
              <a:p>
                <a:endParaRPr lang="zh-CN" altLang="en-US" sz="1800" b="0">
                  <a:solidFill>
                    <a:schemeClr val="tx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06" name="AutoShape 362"/>
              <p:cNvSpPr>
                <a:spLocks noChangeArrowheads="1"/>
              </p:cNvSpPr>
              <p:nvPr/>
            </p:nvSpPr>
            <p:spPr bwMode="auto">
              <a:xfrm rot="5400000">
                <a:off x="54" y="430"/>
                <a:ext cx="509" cy="510"/>
              </a:xfrm>
              <a:prstGeom prst="rtTriangle">
                <a:avLst/>
              </a:prstGeom>
              <a:gradFill rotWithShape="0">
                <a:gsLst>
                  <a:gs pos="0">
                    <a:srgbClr val="8E8E8E">
                      <a:alpha val="0"/>
                    </a:srgbClr>
                  </a:gs>
                  <a:gs pos="50000">
                    <a:schemeClr val="bg1">
                      <a:alpha val="79999"/>
                    </a:schemeClr>
                  </a:gs>
                  <a:gs pos="100000">
                    <a:srgbClr val="8E8E8E">
                      <a:alpha val="0"/>
                    </a:srgbClr>
                  </a:gs>
                </a:gsLst>
                <a:lin ang="18900000" scaled="1"/>
              </a:gradFill>
              <a:ln w="9525">
                <a:noFill/>
                <a:miter lim="800000"/>
              </a:ln>
              <a:effectLst/>
            </p:spPr>
            <p:txBody>
              <a:bodyPr wrap="none" lIns="87313" tIns="44450" rIns="87313" bIns="44450" anchor="ctr"/>
              <a:lstStyle/>
              <a:p>
                <a:pPr>
                  <a:defRPr/>
                </a:pPr>
                <a:endParaRPr lang="zh-CN" altLang="en-US" sz="1800" b="0">
                  <a:solidFill>
                    <a:schemeClr val="tx1"/>
                  </a:solidFill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96" name="Text Box 20"/>
            <p:cNvSpPr txBox="1">
              <a:spLocks noChangeArrowheads="1"/>
            </p:cNvSpPr>
            <p:nvPr/>
          </p:nvSpPr>
          <p:spPr bwMode="auto">
            <a:xfrm>
              <a:off x="5997" y="3917"/>
              <a:ext cx="5297" cy="72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indent="266700" algn="l"/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6. 组织目标优化</a:t>
              </a:r>
              <a:endPara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grpSp>
          <p:nvGrpSpPr>
            <p:cNvPr id="97" name="Group 21"/>
            <p:cNvGrpSpPr/>
            <p:nvPr/>
          </p:nvGrpSpPr>
          <p:grpSpPr bwMode="auto">
            <a:xfrm>
              <a:off x="6087" y="1700"/>
              <a:ext cx="6021" cy="1757"/>
              <a:chOff x="0" y="0"/>
              <a:chExt cx="3114" cy="1530"/>
            </a:xfrm>
          </p:grpSpPr>
          <p:sp>
            <p:nvSpPr>
              <p:cNvPr id="103" name="AutoShape 32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114" cy="153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008000"/>
                  </a:gs>
                  <a:gs pos="100000">
                    <a:srgbClr val="043E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miter lim="800000"/>
              </a:ln>
            </p:spPr>
            <p:txBody>
              <a:bodyPr wrap="none" lIns="87313" tIns="44450" rIns="87313" bIns="44450" anchor="ctr"/>
              <a:lstStyle/>
              <a:p>
                <a:endParaRPr lang="zh-CN" altLang="en-US" sz="1800" b="0">
                  <a:solidFill>
                    <a:schemeClr val="tx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04" name="AutoShape 362"/>
              <p:cNvSpPr>
                <a:spLocks noChangeArrowheads="1"/>
              </p:cNvSpPr>
              <p:nvPr/>
            </p:nvSpPr>
            <p:spPr bwMode="auto">
              <a:xfrm rot="5400000">
                <a:off x="54" y="430"/>
                <a:ext cx="509" cy="510"/>
              </a:xfrm>
              <a:prstGeom prst="rtTriangle">
                <a:avLst/>
              </a:prstGeom>
              <a:gradFill rotWithShape="0">
                <a:gsLst>
                  <a:gs pos="0">
                    <a:srgbClr val="8E8E8E">
                      <a:alpha val="0"/>
                    </a:srgbClr>
                  </a:gs>
                  <a:gs pos="50000">
                    <a:schemeClr val="bg1">
                      <a:alpha val="79999"/>
                    </a:schemeClr>
                  </a:gs>
                  <a:gs pos="100000">
                    <a:srgbClr val="8E8E8E">
                      <a:alpha val="0"/>
                    </a:srgbClr>
                  </a:gs>
                </a:gsLst>
                <a:lin ang="18900000" scaled="1"/>
              </a:gradFill>
              <a:ln w="9525">
                <a:noFill/>
                <a:miter lim="800000"/>
              </a:ln>
              <a:effectLst/>
            </p:spPr>
            <p:txBody>
              <a:bodyPr wrap="none" lIns="87313" tIns="44450" rIns="87313" bIns="44450" anchor="ctr"/>
              <a:lstStyle/>
              <a:p>
                <a:pPr>
                  <a:defRPr/>
                </a:pPr>
                <a:endParaRPr lang="zh-CN" altLang="en-US" sz="1800" b="0">
                  <a:solidFill>
                    <a:schemeClr val="tx1"/>
                  </a:solidFill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98" name="Group 24"/>
            <p:cNvGrpSpPr/>
            <p:nvPr/>
          </p:nvGrpSpPr>
          <p:grpSpPr bwMode="auto">
            <a:xfrm>
              <a:off x="6087" y="0"/>
              <a:ext cx="6021" cy="1757"/>
              <a:chOff x="0" y="0"/>
              <a:chExt cx="3114" cy="1530"/>
            </a:xfrm>
          </p:grpSpPr>
          <p:sp>
            <p:nvSpPr>
              <p:cNvPr id="101" name="AutoShape 32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114" cy="153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003300"/>
                  </a:gs>
                  <a:gs pos="100000">
                    <a:srgbClr val="0218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miter lim="800000"/>
              </a:ln>
            </p:spPr>
            <p:txBody>
              <a:bodyPr wrap="none" lIns="87313" tIns="44450" rIns="87313" bIns="44450" anchor="ctr"/>
              <a:lstStyle/>
              <a:p>
                <a:endParaRPr lang="zh-CN" altLang="en-US" sz="1800" b="0">
                  <a:solidFill>
                    <a:schemeClr val="tx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02" name="AutoShape 362"/>
              <p:cNvSpPr>
                <a:spLocks noChangeArrowheads="1"/>
              </p:cNvSpPr>
              <p:nvPr/>
            </p:nvSpPr>
            <p:spPr bwMode="auto">
              <a:xfrm rot="5400000">
                <a:off x="54" y="431"/>
                <a:ext cx="509" cy="510"/>
              </a:xfrm>
              <a:prstGeom prst="rtTriangle">
                <a:avLst/>
              </a:prstGeom>
              <a:gradFill rotWithShape="0">
                <a:gsLst>
                  <a:gs pos="0">
                    <a:srgbClr val="8E8E8E">
                      <a:alpha val="0"/>
                    </a:srgbClr>
                  </a:gs>
                  <a:gs pos="50000">
                    <a:schemeClr val="bg1">
                      <a:alpha val="79999"/>
                    </a:schemeClr>
                  </a:gs>
                  <a:gs pos="100000">
                    <a:srgbClr val="8E8E8E">
                      <a:alpha val="0"/>
                    </a:srgbClr>
                  </a:gs>
                </a:gsLst>
                <a:lin ang="18900000" scaled="1"/>
              </a:gradFill>
              <a:ln w="9525">
                <a:noFill/>
                <a:miter lim="800000"/>
              </a:ln>
              <a:effectLst/>
            </p:spPr>
            <p:txBody>
              <a:bodyPr wrap="none" lIns="87313" tIns="44450" rIns="87313" bIns="44450" anchor="ctr"/>
              <a:lstStyle/>
              <a:p>
                <a:pPr>
                  <a:defRPr/>
                </a:pPr>
                <a:endParaRPr lang="zh-CN" altLang="en-US" sz="1800" b="0">
                  <a:solidFill>
                    <a:schemeClr val="tx1"/>
                  </a:solidFill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99" name="Text Box 27"/>
            <p:cNvSpPr txBox="1">
              <a:spLocks noChangeArrowheads="1"/>
            </p:cNvSpPr>
            <p:nvPr/>
          </p:nvSpPr>
          <p:spPr bwMode="auto">
            <a:xfrm>
              <a:off x="5997" y="494"/>
              <a:ext cx="5726" cy="72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indent="266700" algn="l"/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4. 评价选择目标方案</a:t>
              </a:r>
              <a:endPara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100" name="Text Box 28"/>
            <p:cNvSpPr txBox="1">
              <a:spLocks noChangeArrowheads="1"/>
            </p:cNvSpPr>
            <p:nvPr/>
          </p:nvSpPr>
          <p:spPr bwMode="auto">
            <a:xfrm>
              <a:off x="5842" y="2214"/>
              <a:ext cx="6037" cy="72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indent="266700" algn="l"/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5. 总体目标的具体化</a:t>
              </a:r>
              <a:endPara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</p:grpSp>
      <p:sp>
        <p:nvSpPr>
          <p:cNvPr id="13" name="圆角矩形 12"/>
          <p:cNvSpPr/>
          <p:nvPr/>
        </p:nvSpPr>
        <p:spPr bwMode="auto">
          <a:xfrm>
            <a:off x="4646930" y="1087120"/>
            <a:ext cx="3304540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制定目标的步骤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advTm="4461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13" grpId="0" bldLvl="0" animBg="1"/>
      <p:bldP spid="13" grpId="1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7" name="Group 3"/>
          <p:cNvGrpSpPr/>
          <p:nvPr/>
        </p:nvGrpSpPr>
        <p:grpSpPr bwMode="auto">
          <a:xfrm>
            <a:off x="596264" y="1674797"/>
            <a:ext cx="10329895" cy="4838272"/>
            <a:chOff x="1" y="0"/>
            <a:chExt cx="13356" cy="7304"/>
          </a:xfrm>
        </p:grpSpPr>
        <p:sp>
          <p:nvSpPr>
            <p:cNvPr id="8" name="AutoShape 78"/>
            <p:cNvSpPr>
              <a:spLocks noChangeArrowheads="1"/>
            </p:cNvSpPr>
            <p:nvPr/>
          </p:nvSpPr>
          <p:spPr bwMode="auto">
            <a:xfrm flipH="1">
              <a:off x="1" y="0"/>
              <a:ext cx="1946" cy="7255"/>
            </a:xfrm>
            <a:prstGeom prst="roundRect">
              <a:avLst>
                <a:gd name="adj" fmla="val 11375"/>
              </a:avLst>
            </a:prstGeom>
            <a:solidFill>
              <a:srgbClr val="FFFFFF"/>
            </a:solidFill>
            <a:ln w="28575">
              <a:solidFill>
                <a:schemeClr val="hlink"/>
              </a:solidFill>
              <a:round/>
            </a:ln>
          </p:spPr>
          <p:txBody>
            <a:bodyPr wrap="none" anchor="ctr"/>
            <a:lstStyle/>
            <a:p>
              <a:endParaRPr lang="zh-CN" altLang="en-US" sz="1800" b="0">
                <a:solidFill>
                  <a:schemeClr val="tx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9" name="AutoShape 76"/>
            <p:cNvSpPr>
              <a:spLocks noChangeArrowheads="1"/>
            </p:cNvSpPr>
            <p:nvPr/>
          </p:nvSpPr>
          <p:spPr bwMode="auto">
            <a:xfrm>
              <a:off x="2146" y="0"/>
              <a:ext cx="11089" cy="7255"/>
            </a:xfrm>
            <a:prstGeom prst="roundRect">
              <a:avLst>
                <a:gd name="adj" fmla="val 2454"/>
              </a:avLst>
            </a:prstGeom>
            <a:solidFill>
              <a:schemeClr val="hlink"/>
            </a:solidFill>
            <a:ln w="28575">
              <a:solidFill>
                <a:srgbClr val="FEFEFE"/>
              </a:solidFill>
              <a:round/>
            </a:ln>
          </p:spPr>
          <p:txBody>
            <a:bodyPr wrap="none" anchor="ctr"/>
            <a:lstStyle/>
            <a:p>
              <a:endParaRPr lang="zh-CN" altLang="en-US" sz="1800" b="0">
                <a:solidFill>
                  <a:schemeClr val="tx1"/>
                </a:solidFill>
                <a:ea typeface="宋体" panose="02010600030101010101" pitchFamily="2" charset="-122"/>
              </a:endParaRPr>
            </a:p>
          </p:txBody>
        </p:sp>
        <p:grpSp>
          <p:nvGrpSpPr>
            <p:cNvPr id="10" name="Group 6"/>
            <p:cNvGrpSpPr/>
            <p:nvPr/>
          </p:nvGrpSpPr>
          <p:grpSpPr bwMode="auto">
            <a:xfrm>
              <a:off x="11770" y="215"/>
              <a:ext cx="1270" cy="902"/>
              <a:chOff x="-2" y="0"/>
              <a:chExt cx="325" cy="294"/>
            </a:xfrm>
          </p:grpSpPr>
          <p:pic>
            <p:nvPicPr>
              <p:cNvPr id="85" name="Freeform 27"/>
              <p:cNvPicPr>
                <a:picLocks noChangeArrowheads="1"/>
              </p:cNvPicPr>
              <p:nvPr/>
            </p:nvPicPr>
            <p:blipFill>
              <a:blip r:embed="rId1"/>
              <a:srcRect/>
              <a:stretch>
                <a:fillRect/>
              </a:stretch>
            </p:blipFill>
            <p:spPr bwMode="auto">
              <a:xfrm>
                <a:off x="0" y="0"/>
                <a:ext cx="322" cy="2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6" name="Text Box 8"/>
              <p:cNvSpPr txBox="1">
                <a:spLocks noChangeArrowheads="1"/>
              </p:cNvSpPr>
              <p:nvPr/>
            </p:nvSpPr>
            <p:spPr bwMode="auto">
              <a:xfrm>
                <a:off x="-2" y="1"/>
                <a:ext cx="325" cy="29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 sz="1800" b="0">
                  <a:solidFill>
                    <a:schemeClr val="tx1"/>
                  </a:solidFill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1" name="Group 9"/>
            <p:cNvGrpSpPr/>
            <p:nvPr/>
          </p:nvGrpSpPr>
          <p:grpSpPr bwMode="auto">
            <a:xfrm rot="5400000">
              <a:off x="1755" y="166"/>
              <a:ext cx="734" cy="1060"/>
              <a:chOff x="0" y="0"/>
              <a:chExt cx="312" cy="420"/>
            </a:xfrm>
          </p:grpSpPr>
          <p:grpSp>
            <p:nvGrpSpPr>
              <p:cNvPr id="77" name="Group 10"/>
              <p:cNvGrpSpPr/>
              <p:nvPr/>
            </p:nvGrpSpPr>
            <p:grpSpPr bwMode="auto">
              <a:xfrm>
                <a:off x="182" y="2"/>
                <a:ext cx="130" cy="418"/>
                <a:chOff x="0" y="0"/>
                <a:chExt cx="130" cy="418"/>
              </a:xfrm>
            </p:grpSpPr>
            <p:sp>
              <p:nvSpPr>
                <p:cNvPr id="82" name="Oval 3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26" cy="120"/>
                </a:xfrm>
                <a:prstGeom prst="ellipse">
                  <a:avLst/>
                </a:prstGeom>
                <a:solidFill>
                  <a:srgbClr val="000000">
                    <a:alpha val="20000"/>
                  </a:srgbClr>
                </a:solidFill>
                <a:ln w="38100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 sz="1800" b="0">
                    <a:solidFill>
                      <a:schemeClr val="tx1"/>
                    </a:solidFill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83" name="Oval 32"/>
                <p:cNvSpPr>
                  <a:spLocks noChangeArrowheads="1"/>
                </p:cNvSpPr>
                <p:nvPr/>
              </p:nvSpPr>
              <p:spPr bwMode="auto">
                <a:xfrm>
                  <a:off x="4" y="298"/>
                  <a:ext cx="126" cy="120"/>
                </a:xfrm>
                <a:prstGeom prst="ellipse">
                  <a:avLst/>
                </a:prstGeom>
                <a:solidFill>
                  <a:srgbClr val="000000">
                    <a:alpha val="29803"/>
                  </a:srgbClr>
                </a:solidFill>
                <a:ln w="38100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 sz="1800" b="0">
                    <a:solidFill>
                      <a:schemeClr val="tx1"/>
                    </a:solidFill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84" name="AutoShape 33"/>
                <p:cNvSpPr>
                  <a:spLocks noChangeArrowheads="1"/>
                </p:cNvSpPr>
                <p:nvPr/>
              </p:nvSpPr>
              <p:spPr bwMode="auto">
                <a:xfrm>
                  <a:off x="36" y="72"/>
                  <a:ext cx="62" cy="30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B2B2B2"/>
                    </a:gs>
                    <a:gs pos="50000">
                      <a:srgbClr val="EAEAEA"/>
                    </a:gs>
                    <a:gs pos="100000">
                      <a:srgbClr val="B2B2B2"/>
                    </a:gs>
                  </a:gsLst>
                  <a:lin ang="5400000" scaled="1"/>
                </a:gradFill>
                <a:ln w="9525">
                  <a:noFill/>
                  <a:round/>
                </a:ln>
              </p:spPr>
              <p:txBody>
                <a:bodyPr wrap="none" anchor="ctr"/>
                <a:lstStyle/>
                <a:p>
                  <a:endParaRPr lang="zh-CN" altLang="en-US" sz="1800" b="0">
                    <a:solidFill>
                      <a:schemeClr val="tx1"/>
                    </a:solidFill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78" name="Group 14"/>
              <p:cNvGrpSpPr/>
              <p:nvPr/>
            </p:nvGrpSpPr>
            <p:grpSpPr bwMode="auto">
              <a:xfrm>
                <a:off x="0" y="0"/>
                <a:ext cx="130" cy="418"/>
                <a:chOff x="0" y="0"/>
                <a:chExt cx="130" cy="418"/>
              </a:xfrm>
            </p:grpSpPr>
            <p:sp>
              <p:nvSpPr>
                <p:cNvPr id="79" name="Oval 3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26" cy="120"/>
                </a:xfrm>
                <a:prstGeom prst="ellipse">
                  <a:avLst/>
                </a:prstGeom>
                <a:solidFill>
                  <a:srgbClr val="000000">
                    <a:alpha val="20000"/>
                  </a:srgbClr>
                </a:solidFill>
                <a:ln w="38100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 sz="1800" b="0">
                    <a:solidFill>
                      <a:schemeClr val="tx1"/>
                    </a:solidFill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80" name="Oval 36"/>
                <p:cNvSpPr>
                  <a:spLocks noChangeArrowheads="1"/>
                </p:cNvSpPr>
                <p:nvPr/>
              </p:nvSpPr>
              <p:spPr bwMode="auto">
                <a:xfrm>
                  <a:off x="4" y="298"/>
                  <a:ext cx="126" cy="120"/>
                </a:xfrm>
                <a:prstGeom prst="ellipse">
                  <a:avLst/>
                </a:prstGeom>
                <a:solidFill>
                  <a:srgbClr val="000000">
                    <a:alpha val="29803"/>
                  </a:srgbClr>
                </a:solidFill>
                <a:ln w="38100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 sz="1800" b="0">
                    <a:solidFill>
                      <a:schemeClr val="tx1"/>
                    </a:solidFill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81" name="AutoShape 37"/>
                <p:cNvSpPr>
                  <a:spLocks noChangeArrowheads="1"/>
                </p:cNvSpPr>
                <p:nvPr/>
              </p:nvSpPr>
              <p:spPr bwMode="auto">
                <a:xfrm>
                  <a:off x="36" y="72"/>
                  <a:ext cx="62" cy="30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B2B2B2"/>
                    </a:gs>
                    <a:gs pos="50000">
                      <a:srgbClr val="FFFFFF"/>
                    </a:gs>
                    <a:gs pos="100000">
                      <a:srgbClr val="B2B2B2"/>
                    </a:gs>
                  </a:gsLst>
                  <a:lin ang="5400000" scaled="1"/>
                </a:gradFill>
                <a:ln w="9525">
                  <a:noFill/>
                  <a:round/>
                </a:ln>
              </p:spPr>
              <p:txBody>
                <a:bodyPr wrap="none" anchor="ctr"/>
                <a:lstStyle/>
                <a:p>
                  <a:endParaRPr lang="zh-CN" altLang="en-US" sz="1800" b="0">
                    <a:solidFill>
                      <a:schemeClr val="tx1"/>
                    </a:solidFill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12" name="Group 18"/>
            <p:cNvGrpSpPr/>
            <p:nvPr/>
          </p:nvGrpSpPr>
          <p:grpSpPr bwMode="auto">
            <a:xfrm rot="5400000">
              <a:off x="1755" y="6025"/>
              <a:ext cx="734" cy="1060"/>
              <a:chOff x="0" y="0"/>
              <a:chExt cx="312" cy="420"/>
            </a:xfrm>
          </p:grpSpPr>
          <p:grpSp>
            <p:nvGrpSpPr>
              <p:cNvPr id="69" name="Group 19"/>
              <p:cNvGrpSpPr/>
              <p:nvPr/>
            </p:nvGrpSpPr>
            <p:grpSpPr bwMode="auto">
              <a:xfrm>
                <a:off x="182" y="2"/>
                <a:ext cx="130" cy="418"/>
                <a:chOff x="0" y="0"/>
                <a:chExt cx="130" cy="418"/>
              </a:xfrm>
            </p:grpSpPr>
            <p:sp>
              <p:nvSpPr>
                <p:cNvPr id="74" name="Oval 6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26" cy="120"/>
                </a:xfrm>
                <a:prstGeom prst="ellipse">
                  <a:avLst/>
                </a:prstGeom>
                <a:solidFill>
                  <a:srgbClr val="000000">
                    <a:alpha val="20000"/>
                  </a:srgbClr>
                </a:solidFill>
                <a:ln w="38100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 sz="1800" b="0">
                    <a:solidFill>
                      <a:schemeClr val="tx1"/>
                    </a:solidFill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5" name="Oval 68"/>
                <p:cNvSpPr>
                  <a:spLocks noChangeArrowheads="1"/>
                </p:cNvSpPr>
                <p:nvPr/>
              </p:nvSpPr>
              <p:spPr bwMode="auto">
                <a:xfrm>
                  <a:off x="4" y="298"/>
                  <a:ext cx="126" cy="120"/>
                </a:xfrm>
                <a:prstGeom prst="ellipse">
                  <a:avLst/>
                </a:prstGeom>
                <a:solidFill>
                  <a:srgbClr val="000000">
                    <a:alpha val="29803"/>
                  </a:srgbClr>
                </a:solidFill>
                <a:ln w="38100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 sz="1800" b="0">
                    <a:solidFill>
                      <a:schemeClr val="tx1"/>
                    </a:solidFill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6" name="AutoShape 69"/>
                <p:cNvSpPr>
                  <a:spLocks noChangeArrowheads="1"/>
                </p:cNvSpPr>
                <p:nvPr/>
              </p:nvSpPr>
              <p:spPr bwMode="auto">
                <a:xfrm>
                  <a:off x="36" y="72"/>
                  <a:ext cx="62" cy="30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B2B2B2"/>
                    </a:gs>
                    <a:gs pos="50000">
                      <a:srgbClr val="EAEAEA"/>
                    </a:gs>
                    <a:gs pos="100000">
                      <a:srgbClr val="B2B2B2"/>
                    </a:gs>
                  </a:gsLst>
                  <a:lin ang="5400000" scaled="1"/>
                </a:gradFill>
                <a:ln w="9525">
                  <a:noFill/>
                  <a:round/>
                </a:ln>
              </p:spPr>
              <p:txBody>
                <a:bodyPr wrap="none" anchor="ctr"/>
                <a:lstStyle/>
                <a:p>
                  <a:endParaRPr lang="zh-CN" altLang="en-US" sz="1800" b="0">
                    <a:solidFill>
                      <a:schemeClr val="tx1"/>
                    </a:solidFill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70" name="Group 23"/>
              <p:cNvGrpSpPr/>
              <p:nvPr/>
            </p:nvGrpSpPr>
            <p:grpSpPr bwMode="auto">
              <a:xfrm>
                <a:off x="0" y="0"/>
                <a:ext cx="130" cy="418"/>
                <a:chOff x="0" y="0"/>
                <a:chExt cx="130" cy="418"/>
              </a:xfrm>
            </p:grpSpPr>
            <p:sp>
              <p:nvSpPr>
                <p:cNvPr id="71" name="Oval 7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26" cy="120"/>
                </a:xfrm>
                <a:prstGeom prst="ellipse">
                  <a:avLst/>
                </a:prstGeom>
                <a:solidFill>
                  <a:srgbClr val="000000">
                    <a:alpha val="20000"/>
                  </a:srgbClr>
                </a:solidFill>
                <a:ln w="38100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 sz="1800" b="0">
                    <a:solidFill>
                      <a:schemeClr val="tx1"/>
                    </a:solidFill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2" name="Oval 72"/>
                <p:cNvSpPr>
                  <a:spLocks noChangeArrowheads="1"/>
                </p:cNvSpPr>
                <p:nvPr/>
              </p:nvSpPr>
              <p:spPr bwMode="auto">
                <a:xfrm>
                  <a:off x="4" y="298"/>
                  <a:ext cx="126" cy="120"/>
                </a:xfrm>
                <a:prstGeom prst="ellipse">
                  <a:avLst/>
                </a:prstGeom>
                <a:solidFill>
                  <a:srgbClr val="000000">
                    <a:alpha val="29803"/>
                  </a:srgbClr>
                </a:solidFill>
                <a:ln w="38100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 sz="1800" b="0">
                    <a:solidFill>
                      <a:schemeClr val="tx1"/>
                    </a:solidFill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3" name="AutoShape 73"/>
                <p:cNvSpPr>
                  <a:spLocks noChangeArrowheads="1"/>
                </p:cNvSpPr>
                <p:nvPr/>
              </p:nvSpPr>
              <p:spPr bwMode="auto">
                <a:xfrm>
                  <a:off x="36" y="72"/>
                  <a:ext cx="62" cy="30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B2B2B2"/>
                    </a:gs>
                    <a:gs pos="50000">
                      <a:srgbClr val="FFFFFF"/>
                    </a:gs>
                    <a:gs pos="100000">
                      <a:srgbClr val="B2B2B2"/>
                    </a:gs>
                  </a:gsLst>
                  <a:lin ang="5400000" scaled="1"/>
                </a:gradFill>
                <a:ln w="9525">
                  <a:noFill/>
                  <a:round/>
                </a:ln>
              </p:spPr>
              <p:txBody>
                <a:bodyPr wrap="none" anchor="ctr"/>
                <a:lstStyle/>
                <a:p>
                  <a:endParaRPr lang="zh-CN" altLang="en-US" sz="1800" b="0">
                    <a:solidFill>
                      <a:schemeClr val="tx1"/>
                    </a:solidFill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13" name="Line 77"/>
            <p:cNvSpPr>
              <a:spLocks noChangeShapeType="1"/>
            </p:cNvSpPr>
            <p:nvPr/>
          </p:nvSpPr>
          <p:spPr bwMode="auto">
            <a:xfrm flipV="1">
              <a:off x="2925" y="850"/>
              <a:ext cx="9652" cy="10"/>
            </a:xfrm>
            <a:prstGeom prst="line">
              <a:avLst/>
            </a:prstGeom>
            <a:noFill/>
            <a:ln w="9525" cap="flat" cmpd="sng">
              <a:solidFill>
                <a:schemeClr val="tx1"/>
              </a:solidFill>
              <a:prstDash val="lgDash"/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黑体" panose="02010609060101010101" pitchFamily="49" charset="-122"/>
              </a:endParaRPr>
            </a:p>
          </p:txBody>
        </p:sp>
        <p:sp>
          <p:nvSpPr>
            <p:cNvPr id="14" name="Text Box 28"/>
            <p:cNvSpPr txBox="1">
              <a:spLocks noChangeArrowheads="1"/>
            </p:cNvSpPr>
            <p:nvPr/>
          </p:nvSpPr>
          <p:spPr bwMode="auto">
            <a:xfrm>
              <a:off x="3381" y="120"/>
              <a:ext cx="9375" cy="7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800" b="1">
                  <a:solidFill>
                    <a:srgbClr val="FFFF00"/>
                  </a:solidFill>
                </a:rPr>
                <a:t>                       剥 洋 葱 法</a:t>
              </a:r>
              <a:endParaRPr lang="zh-CN" altLang="en-US" sz="2800" b="1">
                <a:solidFill>
                  <a:srgbClr val="FFFF00"/>
                </a:solidFill>
              </a:endParaRPr>
            </a:p>
          </p:txBody>
        </p:sp>
        <p:pic>
          <p:nvPicPr>
            <p:cNvPr id="15" name="Picture 29" descr="2e9b68be_76d1_439a_90fd_39102df5cbfa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1" y="1065"/>
              <a:ext cx="1263" cy="1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Text Box 30"/>
            <p:cNvSpPr txBox="1">
              <a:spLocks noChangeArrowheads="1"/>
            </p:cNvSpPr>
            <p:nvPr/>
          </p:nvSpPr>
          <p:spPr bwMode="auto">
            <a:xfrm>
              <a:off x="686" y="1320"/>
              <a:ext cx="522" cy="69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sz="2400" dirty="0">
                  <a:solidFill>
                    <a:schemeClr val="bg1"/>
                  </a:solidFill>
                  <a:ea typeface="黑体" panose="02010609060101010101" pitchFamily="49" charset="-122"/>
                </a:rPr>
                <a:t>资</a:t>
              </a:r>
              <a:endParaRPr lang="zh-CN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endParaRPr>
            </a:p>
          </p:txBody>
        </p:sp>
        <p:pic>
          <p:nvPicPr>
            <p:cNvPr id="17" name="Picture 31" descr="2e9b68be_76d1_439a_90fd_39102df5cbfa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1" y="3170"/>
              <a:ext cx="1263" cy="1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Text Box 32"/>
            <p:cNvSpPr txBox="1">
              <a:spLocks noChangeArrowheads="1"/>
            </p:cNvSpPr>
            <p:nvPr/>
          </p:nvSpPr>
          <p:spPr bwMode="auto">
            <a:xfrm>
              <a:off x="648" y="3395"/>
              <a:ext cx="805" cy="69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sz="2400" dirty="0">
                  <a:solidFill>
                    <a:schemeClr val="bg1"/>
                  </a:solidFill>
                  <a:ea typeface="黑体" panose="02010609060101010101" pitchFamily="49" charset="-122"/>
                </a:rPr>
                <a:t>料</a:t>
              </a:r>
              <a:endParaRPr lang="zh-CN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endParaRPr>
            </a:p>
          </p:txBody>
        </p:sp>
        <p:pic>
          <p:nvPicPr>
            <p:cNvPr id="19" name="Picture 33" descr="2e9b68be_76d1_439a_90fd_39102df5cbfa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1" y="5094"/>
              <a:ext cx="1263" cy="1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 Box 34"/>
            <p:cNvSpPr txBox="1">
              <a:spLocks noChangeArrowheads="1"/>
            </p:cNvSpPr>
            <p:nvPr/>
          </p:nvSpPr>
          <p:spPr bwMode="auto">
            <a:xfrm>
              <a:off x="686" y="5203"/>
              <a:ext cx="730" cy="69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sz="2400" dirty="0">
                  <a:solidFill>
                    <a:schemeClr val="bg1"/>
                  </a:solidFill>
                  <a:ea typeface="黑体" panose="02010609060101010101" pitchFamily="49" charset="-122"/>
                </a:rPr>
                <a:t>卡</a:t>
              </a:r>
              <a:endParaRPr lang="zh-CN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endParaRPr>
            </a:p>
          </p:txBody>
        </p:sp>
        <p:grpSp>
          <p:nvGrpSpPr>
            <p:cNvPr id="21" name="Group 37"/>
            <p:cNvGrpSpPr/>
            <p:nvPr/>
          </p:nvGrpSpPr>
          <p:grpSpPr bwMode="auto">
            <a:xfrm>
              <a:off x="2607" y="907"/>
              <a:ext cx="4197" cy="4527"/>
              <a:chOff x="0" y="0"/>
              <a:chExt cx="4197" cy="4527"/>
            </a:xfrm>
          </p:grpSpPr>
          <p:sp>
            <p:nvSpPr>
              <p:cNvPr id="67" name="Text Box 38"/>
              <p:cNvSpPr txBox="1">
                <a:spLocks noChangeArrowheads="1"/>
              </p:cNvSpPr>
              <p:nvPr/>
            </p:nvSpPr>
            <p:spPr bwMode="auto">
              <a:xfrm>
                <a:off x="846" y="3566"/>
                <a:ext cx="2745" cy="96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pPr algn="just" eaLnBrk="0" hangingPunct="0"/>
                <a:r>
                  <a:rPr lang="zh-CN" altLang="en-US" sz="2800" b="1">
                    <a:solidFill>
                      <a:srgbClr val="FFFF00"/>
                    </a:solidFill>
                  </a:rPr>
                  <a:t>剥洋葱图</a:t>
                </a:r>
                <a:endParaRPr lang="zh-CN" altLang="en-US" sz="2800" b="1">
                  <a:solidFill>
                    <a:srgbClr val="FFFF00"/>
                  </a:solidFill>
                  <a:ea typeface="宋体" panose="02010600030101010101" pitchFamily="2" charset="-122"/>
                </a:endParaRPr>
              </a:p>
            </p:txBody>
          </p:sp>
          <p:graphicFrame>
            <p:nvGraphicFramePr>
              <p:cNvPr id="68" name="Object 39"/>
              <p:cNvGraphicFramePr>
                <a:graphicFrameLocks noChangeAspect="1"/>
              </p:cNvGraphicFramePr>
              <p:nvPr/>
            </p:nvGraphicFramePr>
            <p:xfrm>
              <a:off x="0" y="0"/>
              <a:ext cx="4197" cy="361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5" name="" r:id="rId3" imgW="2541905" imgH="2551430" progId="">
                      <p:embed/>
                    </p:oleObj>
                  </mc:Choice>
                  <mc:Fallback>
                    <p:oleObj name="" r:id="rId3" imgW="2541905" imgH="2551430" progId="">
                      <p:embed/>
                      <p:pic>
                        <p:nvPicPr>
                          <p:cNvPr id="0" name="Object 39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0" y="0"/>
                            <a:ext cx="4197" cy="3618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2" name="Group 40"/>
            <p:cNvGrpSpPr/>
            <p:nvPr/>
          </p:nvGrpSpPr>
          <p:grpSpPr bwMode="auto">
            <a:xfrm>
              <a:off x="4969" y="3174"/>
              <a:ext cx="8388" cy="4130"/>
              <a:chOff x="-16" y="0"/>
              <a:chExt cx="7683" cy="3500"/>
            </a:xfrm>
          </p:grpSpPr>
          <p:grpSp>
            <p:nvGrpSpPr>
              <p:cNvPr id="23" name="Group 41"/>
              <p:cNvGrpSpPr>
                <a:grpSpLocks noChangeAspect="1"/>
              </p:cNvGrpSpPr>
              <p:nvPr/>
            </p:nvGrpSpPr>
            <p:grpSpPr bwMode="auto">
              <a:xfrm>
                <a:off x="-16" y="170"/>
                <a:ext cx="7683" cy="3330"/>
                <a:chOff x="-10" y="-34"/>
                <a:chExt cx="4678" cy="2027"/>
              </a:xfrm>
            </p:grpSpPr>
            <p:sp>
              <p:nvSpPr>
                <p:cNvPr id="25" name="AutoShape 42"/>
                <p:cNvSpPr>
                  <a:spLocks noChangeAspect="1" noChangeArrowheads="1"/>
                </p:cNvSpPr>
                <p:nvPr/>
              </p:nvSpPr>
              <p:spPr bwMode="auto">
                <a:xfrm>
                  <a:off x="-10" y="-34"/>
                  <a:ext cx="4678" cy="20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黑体" panose="02010609060101010101" pitchFamily="49" charset="-122"/>
                  </a:endParaRPr>
                </a:p>
              </p:txBody>
            </p:sp>
            <p:grpSp>
              <p:nvGrpSpPr>
                <p:cNvPr id="26" name="Group 43"/>
                <p:cNvGrpSpPr/>
                <p:nvPr/>
              </p:nvGrpSpPr>
              <p:grpSpPr bwMode="auto">
                <a:xfrm>
                  <a:off x="360" y="225"/>
                  <a:ext cx="4089" cy="1743"/>
                  <a:chOff x="0" y="1"/>
                  <a:chExt cx="4089" cy="1743"/>
                </a:xfrm>
              </p:grpSpPr>
              <p:sp>
                <p:nvSpPr>
                  <p:cNvPr id="27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80" y="1010"/>
                    <a:ext cx="1026" cy="41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zh-CN" altLang="zh-CN" sz="2400" b="1">
                        <a:solidFill>
                          <a:schemeClr val="bg1"/>
                        </a:solidFill>
                        <a:latin typeface="黑体" panose="02010609060101010101" pitchFamily="49" charset="-122"/>
                      </a:rPr>
                      <a:t>实现目标</a:t>
                    </a:r>
                    <a:endParaRPr lang="zh-CN" altLang="zh-CN" sz="2400" b="1">
                      <a:solidFill>
                        <a:schemeClr val="bg1"/>
                      </a:solidFill>
                      <a:latin typeface="黑体" panose="02010609060101010101" pitchFamily="49" charset="-122"/>
                    </a:endParaRPr>
                  </a:p>
                </p:txBody>
              </p:sp>
              <p:sp>
                <p:nvSpPr>
                  <p:cNvPr id="28" name="未知"/>
                  <p:cNvSpPr/>
                  <p:nvPr/>
                </p:nvSpPr>
                <p:spPr bwMode="auto">
                  <a:xfrm>
                    <a:off x="0" y="356"/>
                    <a:ext cx="633" cy="631"/>
                  </a:xfrm>
                  <a:custGeom>
                    <a:avLst/>
                    <a:gdLst/>
                    <a:ahLst/>
                    <a:cxnLst>
                      <a:cxn ang="0">
                        <a:pos x="3" y="568"/>
                      </a:cxn>
                      <a:cxn ang="0">
                        <a:pos x="16" y="489"/>
                      </a:cxn>
                      <a:cxn ang="0">
                        <a:pos x="37" y="414"/>
                      </a:cxn>
                      <a:cxn ang="0">
                        <a:pos x="68" y="344"/>
                      </a:cxn>
                      <a:cxn ang="0">
                        <a:pos x="107" y="279"/>
                      </a:cxn>
                      <a:cxn ang="0">
                        <a:pos x="153" y="218"/>
                      </a:cxn>
                      <a:cxn ang="0">
                        <a:pos x="207" y="164"/>
                      </a:cxn>
                      <a:cxn ang="0">
                        <a:pos x="266" y="117"/>
                      </a:cxn>
                      <a:cxn ang="0">
                        <a:pos x="330" y="76"/>
                      </a:cxn>
                      <a:cxn ang="0">
                        <a:pos x="400" y="44"/>
                      </a:cxn>
                      <a:cxn ang="0">
                        <a:pos x="474" y="20"/>
                      </a:cxn>
                      <a:cxn ang="0">
                        <a:pos x="552" y="5"/>
                      </a:cxn>
                      <a:cxn ang="0">
                        <a:pos x="632" y="0"/>
                      </a:cxn>
                      <a:cxn ang="0">
                        <a:pos x="712" y="5"/>
                      </a:cxn>
                      <a:cxn ang="0">
                        <a:pos x="790" y="20"/>
                      </a:cxn>
                      <a:cxn ang="0">
                        <a:pos x="864" y="44"/>
                      </a:cxn>
                      <a:cxn ang="0">
                        <a:pos x="934" y="76"/>
                      </a:cxn>
                      <a:cxn ang="0">
                        <a:pos x="998" y="117"/>
                      </a:cxn>
                      <a:cxn ang="0">
                        <a:pos x="1057" y="164"/>
                      </a:cxn>
                      <a:cxn ang="0">
                        <a:pos x="1110" y="218"/>
                      </a:cxn>
                      <a:cxn ang="0">
                        <a:pos x="1156" y="279"/>
                      </a:cxn>
                      <a:cxn ang="0">
                        <a:pos x="1195" y="344"/>
                      </a:cxn>
                      <a:cxn ang="0">
                        <a:pos x="1226" y="414"/>
                      </a:cxn>
                      <a:cxn ang="0">
                        <a:pos x="1248" y="489"/>
                      </a:cxn>
                      <a:cxn ang="0">
                        <a:pos x="1261" y="567"/>
                      </a:cxn>
                      <a:cxn ang="0">
                        <a:pos x="1264" y="632"/>
                      </a:cxn>
                      <a:cxn ang="0">
                        <a:pos x="1259" y="712"/>
                      </a:cxn>
                      <a:cxn ang="0">
                        <a:pos x="1245" y="790"/>
                      </a:cxn>
                      <a:cxn ang="0">
                        <a:pos x="1220" y="864"/>
                      </a:cxn>
                      <a:cxn ang="0">
                        <a:pos x="1188" y="934"/>
                      </a:cxn>
                      <a:cxn ang="0">
                        <a:pos x="1147" y="998"/>
                      </a:cxn>
                      <a:cxn ang="0">
                        <a:pos x="1100" y="1056"/>
                      </a:cxn>
                      <a:cxn ang="0">
                        <a:pos x="1046" y="1110"/>
                      </a:cxn>
                      <a:cxn ang="0">
                        <a:pos x="985" y="1156"/>
                      </a:cxn>
                      <a:cxn ang="0">
                        <a:pos x="919" y="1195"/>
                      </a:cxn>
                      <a:cxn ang="0">
                        <a:pos x="850" y="1226"/>
                      </a:cxn>
                      <a:cxn ang="0">
                        <a:pos x="775" y="1248"/>
                      </a:cxn>
                      <a:cxn ang="0">
                        <a:pos x="697" y="1260"/>
                      </a:cxn>
                      <a:cxn ang="0">
                        <a:pos x="615" y="1263"/>
                      </a:cxn>
                      <a:cxn ang="0">
                        <a:pos x="535" y="1256"/>
                      </a:cxn>
                      <a:cxn ang="0">
                        <a:pos x="458" y="1240"/>
                      </a:cxn>
                      <a:cxn ang="0">
                        <a:pos x="385" y="1214"/>
                      </a:cxn>
                      <a:cxn ang="0">
                        <a:pos x="317" y="1180"/>
                      </a:cxn>
                      <a:cxn ang="0">
                        <a:pos x="254" y="1138"/>
                      </a:cxn>
                      <a:cxn ang="0">
                        <a:pos x="196" y="1089"/>
                      </a:cxn>
                      <a:cxn ang="0">
                        <a:pos x="144" y="1034"/>
                      </a:cxn>
                      <a:cxn ang="0">
                        <a:pos x="99" y="972"/>
                      </a:cxn>
                      <a:cxn ang="0">
                        <a:pos x="62" y="906"/>
                      </a:cxn>
                      <a:cxn ang="0">
                        <a:pos x="32" y="835"/>
                      </a:cxn>
                      <a:cxn ang="0">
                        <a:pos x="13" y="759"/>
                      </a:cxn>
                      <a:cxn ang="0">
                        <a:pos x="2" y="680"/>
                      </a:cxn>
                    </a:cxnLst>
                    <a:rect l="0" t="0" r="r" b="b"/>
                    <a:pathLst>
                      <a:path w="1264" h="1263">
                        <a:moveTo>
                          <a:pt x="0" y="632"/>
                        </a:moveTo>
                        <a:lnTo>
                          <a:pt x="0" y="616"/>
                        </a:lnTo>
                        <a:lnTo>
                          <a:pt x="1" y="600"/>
                        </a:lnTo>
                        <a:lnTo>
                          <a:pt x="2" y="583"/>
                        </a:lnTo>
                        <a:lnTo>
                          <a:pt x="3" y="568"/>
                        </a:lnTo>
                        <a:lnTo>
                          <a:pt x="5" y="551"/>
                        </a:lnTo>
                        <a:lnTo>
                          <a:pt x="7" y="536"/>
                        </a:lnTo>
                        <a:lnTo>
                          <a:pt x="10" y="520"/>
                        </a:lnTo>
                        <a:lnTo>
                          <a:pt x="13" y="504"/>
                        </a:lnTo>
                        <a:lnTo>
                          <a:pt x="16" y="489"/>
                        </a:lnTo>
                        <a:lnTo>
                          <a:pt x="19" y="474"/>
                        </a:lnTo>
                        <a:lnTo>
                          <a:pt x="23" y="459"/>
                        </a:lnTo>
                        <a:lnTo>
                          <a:pt x="28" y="444"/>
                        </a:lnTo>
                        <a:lnTo>
                          <a:pt x="32" y="429"/>
                        </a:lnTo>
                        <a:lnTo>
                          <a:pt x="37" y="414"/>
                        </a:lnTo>
                        <a:lnTo>
                          <a:pt x="44" y="400"/>
                        </a:lnTo>
                        <a:lnTo>
                          <a:pt x="49" y="385"/>
                        </a:lnTo>
                        <a:lnTo>
                          <a:pt x="55" y="372"/>
                        </a:lnTo>
                        <a:lnTo>
                          <a:pt x="62" y="358"/>
                        </a:lnTo>
                        <a:lnTo>
                          <a:pt x="68" y="344"/>
                        </a:lnTo>
                        <a:lnTo>
                          <a:pt x="75" y="331"/>
                        </a:lnTo>
                        <a:lnTo>
                          <a:pt x="84" y="317"/>
                        </a:lnTo>
                        <a:lnTo>
                          <a:pt x="91" y="304"/>
                        </a:lnTo>
                        <a:lnTo>
                          <a:pt x="99" y="291"/>
                        </a:lnTo>
                        <a:lnTo>
                          <a:pt x="107" y="279"/>
                        </a:lnTo>
                        <a:lnTo>
                          <a:pt x="117" y="266"/>
                        </a:lnTo>
                        <a:lnTo>
                          <a:pt x="125" y="253"/>
                        </a:lnTo>
                        <a:lnTo>
                          <a:pt x="134" y="242"/>
                        </a:lnTo>
                        <a:lnTo>
                          <a:pt x="144" y="230"/>
                        </a:lnTo>
                        <a:lnTo>
                          <a:pt x="153" y="218"/>
                        </a:lnTo>
                        <a:lnTo>
                          <a:pt x="164" y="207"/>
                        </a:lnTo>
                        <a:lnTo>
                          <a:pt x="174" y="196"/>
                        </a:lnTo>
                        <a:lnTo>
                          <a:pt x="185" y="185"/>
                        </a:lnTo>
                        <a:lnTo>
                          <a:pt x="196" y="174"/>
                        </a:lnTo>
                        <a:lnTo>
                          <a:pt x="207" y="164"/>
                        </a:lnTo>
                        <a:lnTo>
                          <a:pt x="218" y="154"/>
                        </a:lnTo>
                        <a:lnTo>
                          <a:pt x="229" y="145"/>
                        </a:lnTo>
                        <a:lnTo>
                          <a:pt x="242" y="134"/>
                        </a:lnTo>
                        <a:lnTo>
                          <a:pt x="254" y="125"/>
                        </a:lnTo>
                        <a:lnTo>
                          <a:pt x="266" y="117"/>
                        </a:lnTo>
                        <a:lnTo>
                          <a:pt x="279" y="108"/>
                        </a:lnTo>
                        <a:lnTo>
                          <a:pt x="291" y="100"/>
                        </a:lnTo>
                        <a:lnTo>
                          <a:pt x="304" y="91"/>
                        </a:lnTo>
                        <a:lnTo>
                          <a:pt x="317" y="83"/>
                        </a:lnTo>
                        <a:lnTo>
                          <a:pt x="330" y="76"/>
                        </a:lnTo>
                        <a:lnTo>
                          <a:pt x="344" y="69"/>
                        </a:lnTo>
                        <a:lnTo>
                          <a:pt x="358" y="63"/>
                        </a:lnTo>
                        <a:lnTo>
                          <a:pt x="372" y="56"/>
                        </a:lnTo>
                        <a:lnTo>
                          <a:pt x="385" y="49"/>
                        </a:lnTo>
                        <a:lnTo>
                          <a:pt x="400" y="44"/>
                        </a:lnTo>
                        <a:lnTo>
                          <a:pt x="414" y="38"/>
                        </a:lnTo>
                        <a:lnTo>
                          <a:pt x="430" y="33"/>
                        </a:lnTo>
                        <a:lnTo>
                          <a:pt x="444" y="28"/>
                        </a:lnTo>
                        <a:lnTo>
                          <a:pt x="458" y="24"/>
                        </a:lnTo>
                        <a:lnTo>
                          <a:pt x="474" y="20"/>
                        </a:lnTo>
                        <a:lnTo>
                          <a:pt x="489" y="17"/>
                        </a:lnTo>
                        <a:lnTo>
                          <a:pt x="505" y="13"/>
                        </a:lnTo>
                        <a:lnTo>
                          <a:pt x="520" y="9"/>
                        </a:lnTo>
                        <a:lnTo>
                          <a:pt x="535" y="7"/>
                        </a:lnTo>
                        <a:lnTo>
                          <a:pt x="552" y="5"/>
                        </a:lnTo>
                        <a:lnTo>
                          <a:pt x="567" y="3"/>
                        </a:lnTo>
                        <a:lnTo>
                          <a:pt x="584" y="2"/>
                        </a:lnTo>
                        <a:lnTo>
                          <a:pt x="599" y="1"/>
                        </a:lnTo>
                        <a:lnTo>
                          <a:pt x="615" y="0"/>
                        </a:lnTo>
                        <a:lnTo>
                          <a:pt x="632" y="0"/>
                        </a:lnTo>
                        <a:lnTo>
                          <a:pt x="648" y="0"/>
                        </a:lnTo>
                        <a:lnTo>
                          <a:pt x="665" y="1"/>
                        </a:lnTo>
                        <a:lnTo>
                          <a:pt x="680" y="2"/>
                        </a:lnTo>
                        <a:lnTo>
                          <a:pt x="697" y="3"/>
                        </a:lnTo>
                        <a:lnTo>
                          <a:pt x="712" y="5"/>
                        </a:lnTo>
                        <a:lnTo>
                          <a:pt x="728" y="7"/>
                        </a:lnTo>
                        <a:lnTo>
                          <a:pt x="744" y="9"/>
                        </a:lnTo>
                        <a:lnTo>
                          <a:pt x="759" y="13"/>
                        </a:lnTo>
                        <a:lnTo>
                          <a:pt x="775" y="17"/>
                        </a:lnTo>
                        <a:lnTo>
                          <a:pt x="790" y="20"/>
                        </a:lnTo>
                        <a:lnTo>
                          <a:pt x="805" y="24"/>
                        </a:lnTo>
                        <a:lnTo>
                          <a:pt x="820" y="29"/>
                        </a:lnTo>
                        <a:lnTo>
                          <a:pt x="835" y="33"/>
                        </a:lnTo>
                        <a:lnTo>
                          <a:pt x="850" y="38"/>
                        </a:lnTo>
                        <a:lnTo>
                          <a:pt x="864" y="44"/>
                        </a:lnTo>
                        <a:lnTo>
                          <a:pt x="878" y="49"/>
                        </a:lnTo>
                        <a:lnTo>
                          <a:pt x="892" y="56"/>
                        </a:lnTo>
                        <a:lnTo>
                          <a:pt x="906" y="63"/>
                        </a:lnTo>
                        <a:lnTo>
                          <a:pt x="919" y="69"/>
                        </a:lnTo>
                        <a:lnTo>
                          <a:pt x="934" y="76"/>
                        </a:lnTo>
                        <a:lnTo>
                          <a:pt x="947" y="83"/>
                        </a:lnTo>
                        <a:lnTo>
                          <a:pt x="959" y="91"/>
                        </a:lnTo>
                        <a:lnTo>
                          <a:pt x="973" y="100"/>
                        </a:lnTo>
                        <a:lnTo>
                          <a:pt x="985" y="108"/>
                        </a:lnTo>
                        <a:lnTo>
                          <a:pt x="998" y="117"/>
                        </a:lnTo>
                        <a:lnTo>
                          <a:pt x="1010" y="125"/>
                        </a:lnTo>
                        <a:lnTo>
                          <a:pt x="1022" y="134"/>
                        </a:lnTo>
                        <a:lnTo>
                          <a:pt x="1034" y="145"/>
                        </a:lnTo>
                        <a:lnTo>
                          <a:pt x="1046" y="154"/>
                        </a:lnTo>
                        <a:lnTo>
                          <a:pt x="1057" y="164"/>
                        </a:lnTo>
                        <a:lnTo>
                          <a:pt x="1068" y="174"/>
                        </a:lnTo>
                        <a:lnTo>
                          <a:pt x="1079" y="185"/>
                        </a:lnTo>
                        <a:lnTo>
                          <a:pt x="1090" y="196"/>
                        </a:lnTo>
                        <a:lnTo>
                          <a:pt x="1100" y="207"/>
                        </a:lnTo>
                        <a:lnTo>
                          <a:pt x="1110" y="218"/>
                        </a:lnTo>
                        <a:lnTo>
                          <a:pt x="1119" y="230"/>
                        </a:lnTo>
                        <a:lnTo>
                          <a:pt x="1130" y="242"/>
                        </a:lnTo>
                        <a:lnTo>
                          <a:pt x="1139" y="253"/>
                        </a:lnTo>
                        <a:lnTo>
                          <a:pt x="1147" y="266"/>
                        </a:lnTo>
                        <a:lnTo>
                          <a:pt x="1156" y="279"/>
                        </a:lnTo>
                        <a:lnTo>
                          <a:pt x="1165" y="291"/>
                        </a:lnTo>
                        <a:lnTo>
                          <a:pt x="1173" y="304"/>
                        </a:lnTo>
                        <a:lnTo>
                          <a:pt x="1180" y="317"/>
                        </a:lnTo>
                        <a:lnTo>
                          <a:pt x="1188" y="330"/>
                        </a:lnTo>
                        <a:lnTo>
                          <a:pt x="1195" y="344"/>
                        </a:lnTo>
                        <a:lnTo>
                          <a:pt x="1202" y="358"/>
                        </a:lnTo>
                        <a:lnTo>
                          <a:pt x="1209" y="372"/>
                        </a:lnTo>
                        <a:lnTo>
                          <a:pt x="1215" y="385"/>
                        </a:lnTo>
                        <a:lnTo>
                          <a:pt x="1220" y="400"/>
                        </a:lnTo>
                        <a:lnTo>
                          <a:pt x="1226" y="414"/>
                        </a:lnTo>
                        <a:lnTo>
                          <a:pt x="1231" y="429"/>
                        </a:lnTo>
                        <a:lnTo>
                          <a:pt x="1235" y="444"/>
                        </a:lnTo>
                        <a:lnTo>
                          <a:pt x="1241" y="459"/>
                        </a:lnTo>
                        <a:lnTo>
                          <a:pt x="1245" y="474"/>
                        </a:lnTo>
                        <a:lnTo>
                          <a:pt x="1248" y="489"/>
                        </a:lnTo>
                        <a:lnTo>
                          <a:pt x="1251" y="504"/>
                        </a:lnTo>
                        <a:lnTo>
                          <a:pt x="1254" y="520"/>
                        </a:lnTo>
                        <a:lnTo>
                          <a:pt x="1257" y="536"/>
                        </a:lnTo>
                        <a:lnTo>
                          <a:pt x="1259" y="551"/>
                        </a:lnTo>
                        <a:lnTo>
                          <a:pt x="1261" y="567"/>
                        </a:lnTo>
                        <a:lnTo>
                          <a:pt x="1262" y="583"/>
                        </a:lnTo>
                        <a:lnTo>
                          <a:pt x="1263" y="600"/>
                        </a:lnTo>
                        <a:lnTo>
                          <a:pt x="1264" y="616"/>
                        </a:lnTo>
                        <a:lnTo>
                          <a:pt x="1264" y="631"/>
                        </a:lnTo>
                        <a:lnTo>
                          <a:pt x="1264" y="632"/>
                        </a:lnTo>
                        <a:lnTo>
                          <a:pt x="1264" y="649"/>
                        </a:lnTo>
                        <a:lnTo>
                          <a:pt x="1263" y="664"/>
                        </a:lnTo>
                        <a:lnTo>
                          <a:pt x="1262" y="680"/>
                        </a:lnTo>
                        <a:lnTo>
                          <a:pt x="1261" y="697"/>
                        </a:lnTo>
                        <a:lnTo>
                          <a:pt x="1259" y="712"/>
                        </a:lnTo>
                        <a:lnTo>
                          <a:pt x="1257" y="729"/>
                        </a:lnTo>
                        <a:lnTo>
                          <a:pt x="1254" y="744"/>
                        </a:lnTo>
                        <a:lnTo>
                          <a:pt x="1251" y="759"/>
                        </a:lnTo>
                        <a:lnTo>
                          <a:pt x="1248" y="775"/>
                        </a:lnTo>
                        <a:lnTo>
                          <a:pt x="1245" y="790"/>
                        </a:lnTo>
                        <a:lnTo>
                          <a:pt x="1241" y="805"/>
                        </a:lnTo>
                        <a:lnTo>
                          <a:pt x="1235" y="820"/>
                        </a:lnTo>
                        <a:lnTo>
                          <a:pt x="1231" y="835"/>
                        </a:lnTo>
                        <a:lnTo>
                          <a:pt x="1226" y="850"/>
                        </a:lnTo>
                        <a:lnTo>
                          <a:pt x="1220" y="864"/>
                        </a:lnTo>
                        <a:lnTo>
                          <a:pt x="1215" y="878"/>
                        </a:lnTo>
                        <a:lnTo>
                          <a:pt x="1209" y="893"/>
                        </a:lnTo>
                        <a:lnTo>
                          <a:pt x="1202" y="906"/>
                        </a:lnTo>
                        <a:lnTo>
                          <a:pt x="1195" y="920"/>
                        </a:lnTo>
                        <a:lnTo>
                          <a:pt x="1188" y="934"/>
                        </a:lnTo>
                        <a:lnTo>
                          <a:pt x="1180" y="947"/>
                        </a:lnTo>
                        <a:lnTo>
                          <a:pt x="1173" y="960"/>
                        </a:lnTo>
                        <a:lnTo>
                          <a:pt x="1165" y="972"/>
                        </a:lnTo>
                        <a:lnTo>
                          <a:pt x="1156" y="986"/>
                        </a:lnTo>
                        <a:lnTo>
                          <a:pt x="1147" y="998"/>
                        </a:lnTo>
                        <a:lnTo>
                          <a:pt x="1139" y="1010"/>
                        </a:lnTo>
                        <a:lnTo>
                          <a:pt x="1130" y="1023"/>
                        </a:lnTo>
                        <a:lnTo>
                          <a:pt x="1119" y="1034"/>
                        </a:lnTo>
                        <a:lnTo>
                          <a:pt x="1110" y="1045"/>
                        </a:lnTo>
                        <a:lnTo>
                          <a:pt x="1100" y="1056"/>
                        </a:lnTo>
                        <a:lnTo>
                          <a:pt x="1090" y="1068"/>
                        </a:lnTo>
                        <a:lnTo>
                          <a:pt x="1079" y="1079"/>
                        </a:lnTo>
                        <a:lnTo>
                          <a:pt x="1068" y="1089"/>
                        </a:lnTo>
                        <a:lnTo>
                          <a:pt x="1057" y="1099"/>
                        </a:lnTo>
                        <a:lnTo>
                          <a:pt x="1046" y="1110"/>
                        </a:lnTo>
                        <a:lnTo>
                          <a:pt x="1034" y="1120"/>
                        </a:lnTo>
                        <a:lnTo>
                          <a:pt x="1022" y="1129"/>
                        </a:lnTo>
                        <a:lnTo>
                          <a:pt x="1010" y="1138"/>
                        </a:lnTo>
                        <a:lnTo>
                          <a:pt x="998" y="1148"/>
                        </a:lnTo>
                        <a:lnTo>
                          <a:pt x="985" y="1156"/>
                        </a:lnTo>
                        <a:lnTo>
                          <a:pt x="973" y="1164"/>
                        </a:lnTo>
                        <a:lnTo>
                          <a:pt x="959" y="1172"/>
                        </a:lnTo>
                        <a:lnTo>
                          <a:pt x="947" y="1180"/>
                        </a:lnTo>
                        <a:lnTo>
                          <a:pt x="934" y="1188"/>
                        </a:lnTo>
                        <a:lnTo>
                          <a:pt x="919" y="1195"/>
                        </a:lnTo>
                        <a:lnTo>
                          <a:pt x="906" y="1202"/>
                        </a:lnTo>
                        <a:lnTo>
                          <a:pt x="892" y="1208"/>
                        </a:lnTo>
                        <a:lnTo>
                          <a:pt x="878" y="1214"/>
                        </a:lnTo>
                        <a:lnTo>
                          <a:pt x="864" y="1220"/>
                        </a:lnTo>
                        <a:lnTo>
                          <a:pt x="850" y="1226"/>
                        </a:lnTo>
                        <a:lnTo>
                          <a:pt x="835" y="1231"/>
                        </a:lnTo>
                        <a:lnTo>
                          <a:pt x="820" y="1236"/>
                        </a:lnTo>
                        <a:lnTo>
                          <a:pt x="805" y="1240"/>
                        </a:lnTo>
                        <a:lnTo>
                          <a:pt x="790" y="1244"/>
                        </a:lnTo>
                        <a:lnTo>
                          <a:pt x="775" y="1248"/>
                        </a:lnTo>
                        <a:lnTo>
                          <a:pt x="759" y="1251"/>
                        </a:lnTo>
                        <a:lnTo>
                          <a:pt x="744" y="1254"/>
                        </a:lnTo>
                        <a:lnTo>
                          <a:pt x="728" y="1256"/>
                        </a:lnTo>
                        <a:lnTo>
                          <a:pt x="712" y="1258"/>
                        </a:lnTo>
                        <a:lnTo>
                          <a:pt x="697" y="1260"/>
                        </a:lnTo>
                        <a:lnTo>
                          <a:pt x="680" y="1261"/>
                        </a:lnTo>
                        <a:lnTo>
                          <a:pt x="665" y="1262"/>
                        </a:lnTo>
                        <a:lnTo>
                          <a:pt x="648" y="1263"/>
                        </a:lnTo>
                        <a:lnTo>
                          <a:pt x="632" y="1263"/>
                        </a:lnTo>
                        <a:lnTo>
                          <a:pt x="615" y="1263"/>
                        </a:lnTo>
                        <a:lnTo>
                          <a:pt x="599" y="1263"/>
                        </a:lnTo>
                        <a:lnTo>
                          <a:pt x="584" y="1262"/>
                        </a:lnTo>
                        <a:lnTo>
                          <a:pt x="567" y="1260"/>
                        </a:lnTo>
                        <a:lnTo>
                          <a:pt x="552" y="1258"/>
                        </a:lnTo>
                        <a:lnTo>
                          <a:pt x="535" y="1256"/>
                        </a:lnTo>
                        <a:lnTo>
                          <a:pt x="520" y="1254"/>
                        </a:lnTo>
                        <a:lnTo>
                          <a:pt x="505" y="1251"/>
                        </a:lnTo>
                        <a:lnTo>
                          <a:pt x="489" y="1248"/>
                        </a:lnTo>
                        <a:lnTo>
                          <a:pt x="474" y="1244"/>
                        </a:lnTo>
                        <a:lnTo>
                          <a:pt x="458" y="1240"/>
                        </a:lnTo>
                        <a:lnTo>
                          <a:pt x="444" y="1236"/>
                        </a:lnTo>
                        <a:lnTo>
                          <a:pt x="430" y="1231"/>
                        </a:lnTo>
                        <a:lnTo>
                          <a:pt x="414" y="1226"/>
                        </a:lnTo>
                        <a:lnTo>
                          <a:pt x="400" y="1220"/>
                        </a:lnTo>
                        <a:lnTo>
                          <a:pt x="385" y="1214"/>
                        </a:lnTo>
                        <a:lnTo>
                          <a:pt x="372" y="1208"/>
                        </a:lnTo>
                        <a:lnTo>
                          <a:pt x="358" y="1202"/>
                        </a:lnTo>
                        <a:lnTo>
                          <a:pt x="344" y="1195"/>
                        </a:lnTo>
                        <a:lnTo>
                          <a:pt x="330" y="1188"/>
                        </a:lnTo>
                        <a:lnTo>
                          <a:pt x="317" y="1180"/>
                        </a:lnTo>
                        <a:lnTo>
                          <a:pt x="304" y="1172"/>
                        </a:lnTo>
                        <a:lnTo>
                          <a:pt x="291" y="1164"/>
                        </a:lnTo>
                        <a:lnTo>
                          <a:pt x="279" y="1156"/>
                        </a:lnTo>
                        <a:lnTo>
                          <a:pt x="266" y="1148"/>
                        </a:lnTo>
                        <a:lnTo>
                          <a:pt x="254" y="1138"/>
                        </a:lnTo>
                        <a:lnTo>
                          <a:pt x="242" y="1129"/>
                        </a:lnTo>
                        <a:lnTo>
                          <a:pt x="229" y="1120"/>
                        </a:lnTo>
                        <a:lnTo>
                          <a:pt x="218" y="1110"/>
                        </a:lnTo>
                        <a:lnTo>
                          <a:pt x="207" y="1099"/>
                        </a:lnTo>
                        <a:lnTo>
                          <a:pt x="196" y="1089"/>
                        </a:lnTo>
                        <a:lnTo>
                          <a:pt x="185" y="1079"/>
                        </a:lnTo>
                        <a:lnTo>
                          <a:pt x="174" y="1068"/>
                        </a:lnTo>
                        <a:lnTo>
                          <a:pt x="164" y="1056"/>
                        </a:lnTo>
                        <a:lnTo>
                          <a:pt x="153" y="1045"/>
                        </a:lnTo>
                        <a:lnTo>
                          <a:pt x="144" y="1034"/>
                        </a:lnTo>
                        <a:lnTo>
                          <a:pt x="134" y="1023"/>
                        </a:lnTo>
                        <a:lnTo>
                          <a:pt x="125" y="1010"/>
                        </a:lnTo>
                        <a:lnTo>
                          <a:pt x="117" y="998"/>
                        </a:lnTo>
                        <a:lnTo>
                          <a:pt x="107" y="986"/>
                        </a:lnTo>
                        <a:lnTo>
                          <a:pt x="99" y="972"/>
                        </a:lnTo>
                        <a:lnTo>
                          <a:pt x="91" y="960"/>
                        </a:lnTo>
                        <a:lnTo>
                          <a:pt x="84" y="947"/>
                        </a:lnTo>
                        <a:lnTo>
                          <a:pt x="75" y="934"/>
                        </a:lnTo>
                        <a:lnTo>
                          <a:pt x="68" y="920"/>
                        </a:lnTo>
                        <a:lnTo>
                          <a:pt x="62" y="906"/>
                        </a:lnTo>
                        <a:lnTo>
                          <a:pt x="55" y="893"/>
                        </a:lnTo>
                        <a:lnTo>
                          <a:pt x="49" y="878"/>
                        </a:lnTo>
                        <a:lnTo>
                          <a:pt x="44" y="864"/>
                        </a:lnTo>
                        <a:lnTo>
                          <a:pt x="37" y="850"/>
                        </a:lnTo>
                        <a:lnTo>
                          <a:pt x="32" y="835"/>
                        </a:lnTo>
                        <a:lnTo>
                          <a:pt x="28" y="820"/>
                        </a:lnTo>
                        <a:lnTo>
                          <a:pt x="23" y="805"/>
                        </a:lnTo>
                        <a:lnTo>
                          <a:pt x="19" y="790"/>
                        </a:lnTo>
                        <a:lnTo>
                          <a:pt x="16" y="775"/>
                        </a:lnTo>
                        <a:lnTo>
                          <a:pt x="13" y="759"/>
                        </a:lnTo>
                        <a:lnTo>
                          <a:pt x="10" y="744"/>
                        </a:lnTo>
                        <a:lnTo>
                          <a:pt x="7" y="729"/>
                        </a:lnTo>
                        <a:lnTo>
                          <a:pt x="5" y="712"/>
                        </a:lnTo>
                        <a:lnTo>
                          <a:pt x="3" y="697"/>
                        </a:lnTo>
                        <a:lnTo>
                          <a:pt x="2" y="680"/>
                        </a:lnTo>
                        <a:lnTo>
                          <a:pt x="1" y="664"/>
                        </a:lnTo>
                        <a:lnTo>
                          <a:pt x="0" y="649"/>
                        </a:lnTo>
                        <a:lnTo>
                          <a:pt x="0" y="63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29" name="未知"/>
                  <p:cNvSpPr/>
                  <p:nvPr/>
                </p:nvSpPr>
                <p:spPr bwMode="auto">
                  <a:xfrm>
                    <a:off x="0" y="356"/>
                    <a:ext cx="633" cy="631"/>
                  </a:xfrm>
                  <a:custGeom>
                    <a:avLst/>
                    <a:gdLst/>
                    <a:ahLst/>
                    <a:cxnLst>
                      <a:cxn ang="0">
                        <a:pos x="3" y="568"/>
                      </a:cxn>
                      <a:cxn ang="0">
                        <a:pos x="16" y="489"/>
                      </a:cxn>
                      <a:cxn ang="0">
                        <a:pos x="37" y="414"/>
                      </a:cxn>
                      <a:cxn ang="0">
                        <a:pos x="68" y="344"/>
                      </a:cxn>
                      <a:cxn ang="0">
                        <a:pos x="107" y="279"/>
                      </a:cxn>
                      <a:cxn ang="0">
                        <a:pos x="153" y="218"/>
                      </a:cxn>
                      <a:cxn ang="0">
                        <a:pos x="207" y="164"/>
                      </a:cxn>
                      <a:cxn ang="0">
                        <a:pos x="266" y="117"/>
                      </a:cxn>
                      <a:cxn ang="0">
                        <a:pos x="330" y="76"/>
                      </a:cxn>
                      <a:cxn ang="0">
                        <a:pos x="400" y="44"/>
                      </a:cxn>
                      <a:cxn ang="0">
                        <a:pos x="474" y="20"/>
                      </a:cxn>
                      <a:cxn ang="0">
                        <a:pos x="552" y="5"/>
                      </a:cxn>
                      <a:cxn ang="0">
                        <a:pos x="632" y="0"/>
                      </a:cxn>
                      <a:cxn ang="0">
                        <a:pos x="712" y="5"/>
                      </a:cxn>
                      <a:cxn ang="0">
                        <a:pos x="790" y="20"/>
                      </a:cxn>
                      <a:cxn ang="0">
                        <a:pos x="864" y="44"/>
                      </a:cxn>
                      <a:cxn ang="0">
                        <a:pos x="934" y="76"/>
                      </a:cxn>
                      <a:cxn ang="0">
                        <a:pos x="998" y="117"/>
                      </a:cxn>
                      <a:cxn ang="0">
                        <a:pos x="1057" y="164"/>
                      </a:cxn>
                      <a:cxn ang="0">
                        <a:pos x="1110" y="218"/>
                      </a:cxn>
                      <a:cxn ang="0">
                        <a:pos x="1156" y="279"/>
                      </a:cxn>
                      <a:cxn ang="0">
                        <a:pos x="1195" y="344"/>
                      </a:cxn>
                      <a:cxn ang="0">
                        <a:pos x="1226" y="414"/>
                      </a:cxn>
                      <a:cxn ang="0">
                        <a:pos x="1248" y="489"/>
                      </a:cxn>
                      <a:cxn ang="0">
                        <a:pos x="1261" y="567"/>
                      </a:cxn>
                      <a:cxn ang="0">
                        <a:pos x="1264" y="632"/>
                      </a:cxn>
                      <a:cxn ang="0">
                        <a:pos x="1259" y="712"/>
                      </a:cxn>
                      <a:cxn ang="0">
                        <a:pos x="1245" y="790"/>
                      </a:cxn>
                      <a:cxn ang="0">
                        <a:pos x="1220" y="864"/>
                      </a:cxn>
                      <a:cxn ang="0">
                        <a:pos x="1188" y="934"/>
                      </a:cxn>
                      <a:cxn ang="0">
                        <a:pos x="1147" y="998"/>
                      </a:cxn>
                      <a:cxn ang="0">
                        <a:pos x="1100" y="1056"/>
                      </a:cxn>
                      <a:cxn ang="0">
                        <a:pos x="1046" y="1110"/>
                      </a:cxn>
                      <a:cxn ang="0">
                        <a:pos x="985" y="1156"/>
                      </a:cxn>
                      <a:cxn ang="0">
                        <a:pos x="919" y="1195"/>
                      </a:cxn>
                      <a:cxn ang="0">
                        <a:pos x="850" y="1226"/>
                      </a:cxn>
                      <a:cxn ang="0">
                        <a:pos x="775" y="1248"/>
                      </a:cxn>
                      <a:cxn ang="0">
                        <a:pos x="697" y="1260"/>
                      </a:cxn>
                      <a:cxn ang="0">
                        <a:pos x="615" y="1263"/>
                      </a:cxn>
                      <a:cxn ang="0">
                        <a:pos x="535" y="1256"/>
                      </a:cxn>
                      <a:cxn ang="0">
                        <a:pos x="458" y="1240"/>
                      </a:cxn>
                      <a:cxn ang="0">
                        <a:pos x="385" y="1214"/>
                      </a:cxn>
                      <a:cxn ang="0">
                        <a:pos x="317" y="1180"/>
                      </a:cxn>
                      <a:cxn ang="0">
                        <a:pos x="254" y="1138"/>
                      </a:cxn>
                      <a:cxn ang="0">
                        <a:pos x="196" y="1089"/>
                      </a:cxn>
                      <a:cxn ang="0">
                        <a:pos x="144" y="1034"/>
                      </a:cxn>
                      <a:cxn ang="0">
                        <a:pos x="99" y="972"/>
                      </a:cxn>
                      <a:cxn ang="0">
                        <a:pos x="62" y="906"/>
                      </a:cxn>
                      <a:cxn ang="0">
                        <a:pos x="32" y="835"/>
                      </a:cxn>
                      <a:cxn ang="0">
                        <a:pos x="13" y="759"/>
                      </a:cxn>
                      <a:cxn ang="0">
                        <a:pos x="2" y="680"/>
                      </a:cxn>
                    </a:cxnLst>
                    <a:rect l="0" t="0" r="r" b="b"/>
                    <a:pathLst>
                      <a:path w="1264" h="1263">
                        <a:moveTo>
                          <a:pt x="0" y="632"/>
                        </a:moveTo>
                        <a:lnTo>
                          <a:pt x="0" y="616"/>
                        </a:lnTo>
                        <a:lnTo>
                          <a:pt x="1" y="600"/>
                        </a:lnTo>
                        <a:lnTo>
                          <a:pt x="2" y="583"/>
                        </a:lnTo>
                        <a:lnTo>
                          <a:pt x="3" y="568"/>
                        </a:lnTo>
                        <a:lnTo>
                          <a:pt x="5" y="551"/>
                        </a:lnTo>
                        <a:lnTo>
                          <a:pt x="7" y="536"/>
                        </a:lnTo>
                        <a:lnTo>
                          <a:pt x="10" y="520"/>
                        </a:lnTo>
                        <a:lnTo>
                          <a:pt x="13" y="504"/>
                        </a:lnTo>
                        <a:lnTo>
                          <a:pt x="16" y="489"/>
                        </a:lnTo>
                        <a:lnTo>
                          <a:pt x="19" y="474"/>
                        </a:lnTo>
                        <a:lnTo>
                          <a:pt x="23" y="459"/>
                        </a:lnTo>
                        <a:lnTo>
                          <a:pt x="28" y="444"/>
                        </a:lnTo>
                        <a:lnTo>
                          <a:pt x="32" y="429"/>
                        </a:lnTo>
                        <a:lnTo>
                          <a:pt x="37" y="414"/>
                        </a:lnTo>
                        <a:lnTo>
                          <a:pt x="44" y="400"/>
                        </a:lnTo>
                        <a:lnTo>
                          <a:pt x="49" y="385"/>
                        </a:lnTo>
                        <a:lnTo>
                          <a:pt x="55" y="372"/>
                        </a:lnTo>
                        <a:lnTo>
                          <a:pt x="62" y="358"/>
                        </a:lnTo>
                        <a:lnTo>
                          <a:pt x="68" y="344"/>
                        </a:lnTo>
                        <a:lnTo>
                          <a:pt x="75" y="331"/>
                        </a:lnTo>
                        <a:lnTo>
                          <a:pt x="84" y="317"/>
                        </a:lnTo>
                        <a:lnTo>
                          <a:pt x="91" y="304"/>
                        </a:lnTo>
                        <a:lnTo>
                          <a:pt x="99" y="291"/>
                        </a:lnTo>
                        <a:lnTo>
                          <a:pt x="107" y="279"/>
                        </a:lnTo>
                        <a:lnTo>
                          <a:pt x="117" y="266"/>
                        </a:lnTo>
                        <a:lnTo>
                          <a:pt x="125" y="253"/>
                        </a:lnTo>
                        <a:lnTo>
                          <a:pt x="134" y="242"/>
                        </a:lnTo>
                        <a:lnTo>
                          <a:pt x="144" y="230"/>
                        </a:lnTo>
                        <a:lnTo>
                          <a:pt x="153" y="218"/>
                        </a:lnTo>
                        <a:lnTo>
                          <a:pt x="164" y="207"/>
                        </a:lnTo>
                        <a:lnTo>
                          <a:pt x="174" y="196"/>
                        </a:lnTo>
                        <a:lnTo>
                          <a:pt x="185" y="185"/>
                        </a:lnTo>
                        <a:lnTo>
                          <a:pt x="196" y="174"/>
                        </a:lnTo>
                        <a:lnTo>
                          <a:pt x="207" y="164"/>
                        </a:lnTo>
                        <a:lnTo>
                          <a:pt x="218" y="154"/>
                        </a:lnTo>
                        <a:lnTo>
                          <a:pt x="229" y="145"/>
                        </a:lnTo>
                        <a:lnTo>
                          <a:pt x="242" y="134"/>
                        </a:lnTo>
                        <a:lnTo>
                          <a:pt x="254" y="125"/>
                        </a:lnTo>
                        <a:lnTo>
                          <a:pt x="266" y="117"/>
                        </a:lnTo>
                        <a:lnTo>
                          <a:pt x="279" y="108"/>
                        </a:lnTo>
                        <a:lnTo>
                          <a:pt x="291" y="100"/>
                        </a:lnTo>
                        <a:lnTo>
                          <a:pt x="304" y="91"/>
                        </a:lnTo>
                        <a:lnTo>
                          <a:pt x="317" y="83"/>
                        </a:lnTo>
                        <a:lnTo>
                          <a:pt x="330" y="76"/>
                        </a:lnTo>
                        <a:lnTo>
                          <a:pt x="344" y="69"/>
                        </a:lnTo>
                        <a:lnTo>
                          <a:pt x="358" y="63"/>
                        </a:lnTo>
                        <a:lnTo>
                          <a:pt x="372" y="56"/>
                        </a:lnTo>
                        <a:lnTo>
                          <a:pt x="385" y="49"/>
                        </a:lnTo>
                        <a:lnTo>
                          <a:pt x="400" y="44"/>
                        </a:lnTo>
                        <a:lnTo>
                          <a:pt x="414" y="38"/>
                        </a:lnTo>
                        <a:lnTo>
                          <a:pt x="430" y="33"/>
                        </a:lnTo>
                        <a:lnTo>
                          <a:pt x="444" y="28"/>
                        </a:lnTo>
                        <a:lnTo>
                          <a:pt x="458" y="24"/>
                        </a:lnTo>
                        <a:lnTo>
                          <a:pt x="474" y="20"/>
                        </a:lnTo>
                        <a:lnTo>
                          <a:pt x="489" y="17"/>
                        </a:lnTo>
                        <a:lnTo>
                          <a:pt x="505" y="13"/>
                        </a:lnTo>
                        <a:lnTo>
                          <a:pt x="520" y="9"/>
                        </a:lnTo>
                        <a:lnTo>
                          <a:pt x="535" y="7"/>
                        </a:lnTo>
                        <a:lnTo>
                          <a:pt x="552" y="5"/>
                        </a:lnTo>
                        <a:lnTo>
                          <a:pt x="567" y="3"/>
                        </a:lnTo>
                        <a:lnTo>
                          <a:pt x="584" y="2"/>
                        </a:lnTo>
                        <a:lnTo>
                          <a:pt x="599" y="1"/>
                        </a:lnTo>
                        <a:lnTo>
                          <a:pt x="615" y="0"/>
                        </a:lnTo>
                        <a:lnTo>
                          <a:pt x="632" y="0"/>
                        </a:lnTo>
                        <a:lnTo>
                          <a:pt x="648" y="0"/>
                        </a:lnTo>
                        <a:lnTo>
                          <a:pt x="665" y="1"/>
                        </a:lnTo>
                        <a:lnTo>
                          <a:pt x="680" y="2"/>
                        </a:lnTo>
                        <a:lnTo>
                          <a:pt x="697" y="3"/>
                        </a:lnTo>
                        <a:lnTo>
                          <a:pt x="712" y="5"/>
                        </a:lnTo>
                        <a:lnTo>
                          <a:pt x="728" y="7"/>
                        </a:lnTo>
                        <a:lnTo>
                          <a:pt x="744" y="9"/>
                        </a:lnTo>
                        <a:lnTo>
                          <a:pt x="759" y="13"/>
                        </a:lnTo>
                        <a:lnTo>
                          <a:pt x="775" y="17"/>
                        </a:lnTo>
                        <a:lnTo>
                          <a:pt x="790" y="20"/>
                        </a:lnTo>
                        <a:lnTo>
                          <a:pt x="805" y="24"/>
                        </a:lnTo>
                        <a:lnTo>
                          <a:pt x="820" y="29"/>
                        </a:lnTo>
                        <a:lnTo>
                          <a:pt x="835" y="33"/>
                        </a:lnTo>
                        <a:lnTo>
                          <a:pt x="850" y="38"/>
                        </a:lnTo>
                        <a:lnTo>
                          <a:pt x="864" y="44"/>
                        </a:lnTo>
                        <a:lnTo>
                          <a:pt x="878" y="49"/>
                        </a:lnTo>
                        <a:lnTo>
                          <a:pt x="892" y="56"/>
                        </a:lnTo>
                        <a:lnTo>
                          <a:pt x="906" y="63"/>
                        </a:lnTo>
                        <a:lnTo>
                          <a:pt x="919" y="69"/>
                        </a:lnTo>
                        <a:lnTo>
                          <a:pt x="934" y="76"/>
                        </a:lnTo>
                        <a:lnTo>
                          <a:pt x="947" y="83"/>
                        </a:lnTo>
                        <a:lnTo>
                          <a:pt x="959" y="91"/>
                        </a:lnTo>
                        <a:lnTo>
                          <a:pt x="973" y="100"/>
                        </a:lnTo>
                        <a:lnTo>
                          <a:pt x="985" y="108"/>
                        </a:lnTo>
                        <a:lnTo>
                          <a:pt x="998" y="117"/>
                        </a:lnTo>
                        <a:lnTo>
                          <a:pt x="1010" y="125"/>
                        </a:lnTo>
                        <a:lnTo>
                          <a:pt x="1022" y="134"/>
                        </a:lnTo>
                        <a:lnTo>
                          <a:pt x="1034" y="145"/>
                        </a:lnTo>
                        <a:lnTo>
                          <a:pt x="1046" y="154"/>
                        </a:lnTo>
                        <a:lnTo>
                          <a:pt x="1057" y="164"/>
                        </a:lnTo>
                        <a:lnTo>
                          <a:pt x="1068" y="174"/>
                        </a:lnTo>
                        <a:lnTo>
                          <a:pt x="1079" y="185"/>
                        </a:lnTo>
                        <a:lnTo>
                          <a:pt x="1090" y="196"/>
                        </a:lnTo>
                        <a:lnTo>
                          <a:pt x="1100" y="207"/>
                        </a:lnTo>
                        <a:lnTo>
                          <a:pt x="1110" y="218"/>
                        </a:lnTo>
                        <a:lnTo>
                          <a:pt x="1119" y="230"/>
                        </a:lnTo>
                        <a:lnTo>
                          <a:pt x="1130" y="242"/>
                        </a:lnTo>
                        <a:lnTo>
                          <a:pt x="1139" y="253"/>
                        </a:lnTo>
                        <a:lnTo>
                          <a:pt x="1147" y="266"/>
                        </a:lnTo>
                        <a:lnTo>
                          <a:pt x="1156" y="279"/>
                        </a:lnTo>
                        <a:lnTo>
                          <a:pt x="1165" y="291"/>
                        </a:lnTo>
                        <a:lnTo>
                          <a:pt x="1173" y="304"/>
                        </a:lnTo>
                        <a:lnTo>
                          <a:pt x="1180" y="317"/>
                        </a:lnTo>
                        <a:lnTo>
                          <a:pt x="1188" y="330"/>
                        </a:lnTo>
                        <a:lnTo>
                          <a:pt x="1195" y="344"/>
                        </a:lnTo>
                        <a:lnTo>
                          <a:pt x="1202" y="358"/>
                        </a:lnTo>
                        <a:lnTo>
                          <a:pt x="1209" y="372"/>
                        </a:lnTo>
                        <a:lnTo>
                          <a:pt x="1215" y="385"/>
                        </a:lnTo>
                        <a:lnTo>
                          <a:pt x="1220" y="400"/>
                        </a:lnTo>
                        <a:lnTo>
                          <a:pt x="1226" y="414"/>
                        </a:lnTo>
                        <a:lnTo>
                          <a:pt x="1231" y="429"/>
                        </a:lnTo>
                        <a:lnTo>
                          <a:pt x="1235" y="444"/>
                        </a:lnTo>
                        <a:lnTo>
                          <a:pt x="1241" y="459"/>
                        </a:lnTo>
                        <a:lnTo>
                          <a:pt x="1245" y="474"/>
                        </a:lnTo>
                        <a:lnTo>
                          <a:pt x="1248" y="489"/>
                        </a:lnTo>
                        <a:lnTo>
                          <a:pt x="1251" y="504"/>
                        </a:lnTo>
                        <a:lnTo>
                          <a:pt x="1254" y="520"/>
                        </a:lnTo>
                        <a:lnTo>
                          <a:pt x="1257" y="536"/>
                        </a:lnTo>
                        <a:lnTo>
                          <a:pt x="1259" y="551"/>
                        </a:lnTo>
                        <a:lnTo>
                          <a:pt x="1261" y="567"/>
                        </a:lnTo>
                        <a:lnTo>
                          <a:pt x="1262" y="583"/>
                        </a:lnTo>
                        <a:lnTo>
                          <a:pt x="1263" y="600"/>
                        </a:lnTo>
                        <a:lnTo>
                          <a:pt x="1264" y="616"/>
                        </a:lnTo>
                        <a:lnTo>
                          <a:pt x="1264" y="631"/>
                        </a:lnTo>
                        <a:lnTo>
                          <a:pt x="1264" y="632"/>
                        </a:lnTo>
                        <a:lnTo>
                          <a:pt x="1264" y="649"/>
                        </a:lnTo>
                        <a:lnTo>
                          <a:pt x="1263" y="664"/>
                        </a:lnTo>
                        <a:lnTo>
                          <a:pt x="1262" y="680"/>
                        </a:lnTo>
                        <a:lnTo>
                          <a:pt x="1261" y="697"/>
                        </a:lnTo>
                        <a:lnTo>
                          <a:pt x="1259" y="712"/>
                        </a:lnTo>
                        <a:lnTo>
                          <a:pt x="1257" y="729"/>
                        </a:lnTo>
                        <a:lnTo>
                          <a:pt x="1254" y="744"/>
                        </a:lnTo>
                        <a:lnTo>
                          <a:pt x="1251" y="759"/>
                        </a:lnTo>
                        <a:lnTo>
                          <a:pt x="1248" y="775"/>
                        </a:lnTo>
                        <a:lnTo>
                          <a:pt x="1245" y="790"/>
                        </a:lnTo>
                        <a:lnTo>
                          <a:pt x="1241" y="805"/>
                        </a:lnTo>
                        <a:lnTo>
                          <a:pt x="1235" y="820"/>
                        </a:lnTo>
                        <a:lnTo>
                          <a:pt x="1231" y="835"/>
                        </a:lnTo>
                        <a:lnTo>
                          <a:pt x="1226" y="850"/>
                        </a:lnTo>
                        <a:lnTo>
                          <a:pt x="1220" y="864"/>
                        </a:lnTo>
                        <a:lnTo>
                          <a:pt x="1215" y="878"/>
                        </a:lnTo>
                        <a:lnTo>
                          <a:pt x="1209" y="893"/>
                        </a:lnTo>
                        <a:lnTo>
                          <a:pt x="1202" y="906"/>
                        </a:lnTo>
                        <a:lnTo>
                          <a:pt x="1195" y="920"/>
                        </a:lnTo>
                        <a:lnTo>
                          <a:pt x="1188" y="934"/>
                        </a:lnTo>
                        <a:lnTo>
                          <a:pt x="1180" y="947"/>
                        </a:lnTo>
                        <a:lnTo>
                          <a:pt x="1173" y="960"/>
                        </a:lnTo>
                        <a:lnTo>
                          <a:pt x="1165" y="972"/>
                        </a:lnTo>
                        <a:lnTo>
                          <a:pt x="1156" y="986"/>
                        </a:lnTo>
                        <a:lnTo>
                          <a:pt x="1147" y="998"/>
                        </a:lnTo>
                        <a:lnTo>
                          <a:pt x="1139" y="1010"/>
                        </a:lnTo>
                        <a:lnTo>
                          <a:pt x="1130" y="1023"/>
                        </a:lnTo>
                        <a:lnTo>
                          <a:pt x="1119" y="1034"/>
                        </a:lnTo>
                        <a:lnTo>
                          <a:pt x="1110" y="1045"/>
                        </a:lnTo>
                        <a:lnTo>
                          <a:pt x="1100" y="1056"/>
                        </a:lnTo>
                        <a:lnTo>
                          <a:pt x="1090" y="1068"/>
                        </a:lnTo>
                        <a:lnTo>
                          <a:pt x="1079" y="1079"/>
                        </a:lnTo>
                        <a:lnTo>
                          <a:pt x="1068" y="1089"/>
                        </a:lnTo>
                        <a:lnTo>
                          <a:pt x="1057" y="1099"/>
                        </a:lnTo>
                        <a:lnTo>
                          <a:pt x="1046" y="1110"/>
                        </a:lnTo>
                        <a:lnTo>
                          <a:pt x="1034" y="1120"/>
                        </a:lnTo>
                        <a:lnTo>
                          <a:pt x="1022" y="1129"/>
                        </a:lnTo>
                        <a:lnTo>
                          <a:pt x="1010" y="1138"/>
                        </a:lnTo>
                        <a:lnTo>
                          <a:pt x="998" y="1148"/>
                        </a:lnTo>
                        <a:lnTo>
                          <a:pt x="985" y="1156"/>
                        </a:lnTo>
                        <a:lnTo>
                          <a:pt x="973" y="1164"/>
                        </a:lnTo>
                        <a:lnTo>
                          <a:pt x="959" y="1172"/>
                        </a:lnTo>
                        <a:lnTo>
                          <a:pt x="947" y="1180"/>
                        </a:lnTo>
                        <a:lnTo>
                          <a:pt x="934" y="1188"/>
                        </a:lnTo>
                        <a:lnTo>
                          <a:pt x="919" y="1195"/>
                        </a:lnTo>
                        <a:lnTo>
                          <a:pt x="906" y="1202"/>
                        </a:lnTo>
                        <a:lnTo>
                          <a:pt x="892" y="1208"/>
                        </a:lnTo>
                        <a:lnTo>
                          <a:pt x="878" y="1214"/>
                        </a:lnTo>
                        <a:lnTo>
                          <a:pt x="864" y="1220"/>
                        </a:lnTo>
                        <a:lnTo>
                          <a:pt x="850" y="1226"/>
                        </a:lnTo>
                        <a:lnTo>
                          <a:pt x="835" y="1231"/>
                        </a:lnTo>
                        <a:lnTo>
                          <a:pt x="820" y="1236"/>
                        </a:lnTo>
                        <a:lnTo>
                          <a:pt x="805" y="1240"/>
                        </a:lnTo>
                        <a:lnTo>
                          <a:pt x="790" y="1244"/>
                        </a:lnTo>
                        <a:lnTo>
                          <a:pt x="775" y="1248"/>
                        </a:lnTo>
                        <a:lnTo>
                          <a:pt x="759" y="1251"/>
                        </a:lnTo>
                        <a:lnTo>
                          <a:pt x="744" y="1254"/>
                        </a:lnTo>
                        <a:lnTo>
                          <a:pt x="728" y="1256"/>
                        </a:lnTo>
                        <a:lnTo>
                          <a:pt x="712" y="1258"/>
                        </a:lnTo>
                        <a:lnTo>
                          <a:pt x="697" y="1260"/>
                        </a:lnTo>
                        <a:lnTo>
                          <a:pt x="680" y="1261"/>
                        </a:lnTo>
                        <a:lnTo>
                          <a:pt x="665" y="1262"/>
                        </a:lnTo>
                        <a:lnTo>
                          <a:pt x="648" y="1263"/>
                        </a:lnTo>
                        <a:lnTo>
                          <a:pt x="632" y="1263"/>
                        </a:lnTo>
                        <a:lnTo>
                          <a:pt x="615" y="1263"/>
                        </a:lnTo>
                        <a:lnTo>
                          <a:pt x="599" y="1263"/>
                        </a:lnTo>
                        <a:lnTo>
                          <a:pt x="584" y="1262"/>
                        </a:lnTo>
                        <a:lnTo>
                          <a:pt x="567" y="1260"/>
                        </a:lnTo>
                        <a:lnTo>
                          <a:pt x="552" y="1258"/>
                        </a:lnTo>
                        <a:lnTo>
                          <a:pt x="535" y="1256"/>
                        </a:lnTo>
                        <a:lnTo>
                          <a:pt x="520" y="1254"/>
                        </a:lnTo>
                        <a:lnTo>
                          <a:pt x="505" y="1251"/>
                        </a:lnTo>
                        <a:lnTo>
                          <a:pt x="489" y="1248"/>
                        </a:lnTo>
                        <a:lnTo>
                          <a:pt x="474" y="1244"/>
                        </a:lnTo>
                        <a:lnTo>
                          <a:pt x="458" y="1240"/>
                        </a:lnTo>
                        <a:lnTo>
                          <a:pt x="444" y="1236"/>
                        </a:lnTo>
                        <a:lnTo>
                          <a:pt x="430" y="1231"/>
                        </a:lnTo>
                        <a:lnTo>
                          <a:pt x="414" y="1226"/>
                        </a:lnTo>
                        <a:lnTo>
                          <a:pt x="400" y="1220"/>
                        </a:lnTo>
                        <a:lnTo>
                          <a:pt x="385" y="1214"/>
                        </a:lnTo>
                        <a:lnTo>
                          <a:pt x="372" y="1208"/>
                        </a:lnTo>
                        <a:lnTo>
                          <a:pt x="358" y="1202"/>
                        </a:lnTo>
                        <a:lnTo>
                          <a:pt x="344" y="1195"/>
                        </a:lnTo>
                        <a:lnTo>
                          <a:pt x="330" y="1188"/>
                        </a:lnTo>
                        <a:lnTo>
                          <a:pt x="317" y="1180"/>
                        </a:lnTo>
                        <a:lnTo>
                          <a:pt x="304" y="1172"/>
                        </a:lnTo>
                        <a:lnTo>
                          <a:pt x="291" y="1164"/>
                        </a:lnTo>
                        <a:lnTo>
                          <a:pt x="279" y="1156"/>
                        </a:lnTo>
                        <a:lnTo>
                          <a:pt x="266" y="1148"/>
                        </a:lnTo>
                        <a:lnTo>
                          <a:pt x="254" y="1138"/>
                        </a:lnTo>
                        <a:lnTo>
                          <a:pt x="242" y="1129"/>
                        </a:lnTo>
                        <a:lnTo>
                          <a:pt x="229" y="1120"/>
                        </a:lnTo>
                        <a:lnTo>
                          <a:pt x="218" y="1110"/>
                        </a:lnTo>
                        <a:lnTo>
                          <a:pt x="207" y="1099"/>
                        </a:lnTo>
                        <a:lnTo>
                          <a:pt x="196" y="1089"/>
                        </a:lnTo>
                        <a:lnTo>
                          <a:pt x="185" y="1079"/>
                        </a:lnTo>
                        <a:lnTo>
                          <a:pt x="174" y="1068"/>
                        </a:lnTo>
                        <a:lnTo>
                          <a:pt x="164" y="1056"/>
                        </a:lnTo>
                        <a:lnTo>
                          <a:pt x="153" y="1045"/>
                        </a:lnTo>
                        <a:lnTo>
                          <a:pt x="144" y="1034"/>
                        </a:lnTo>
                        <a:lnTo>
                          <a:pt x="134" y="1023"/>
                        </a:lnTo>
                        <a:lnTo>
                          <a:pt x="125" y="1010"/>
                        </a:lnTo>
                        <a:lnTo>
                          <a:pt x="117" y="998"/>
                        </a:lnTo>
                        <a:lnTo>
                          <a:pt x="107" y="986"/>
                        </a:lnTo>
                        <a:lnTo>
                          <a:pt x="99" y="972"/>
                        </a:lnTo>
                        <a:lnTo>
                          <a:pt x="91" y="960"/>
                        </a:lnTo>
                        <a:lnTo>
                          <a:pt x="84" y="947"/>
                        </a:lnTo>
                        <a:lnTo>
                          <a:pt x="75" y="934"/>
                        </a:lnTo>
                        <a:lnTo>
                          <a:pt x="68" y="920"/>
                        </a:lnTo>
                        <a:lnTo>
                          <a:pt x="62" y="906"/>
                        </a:lnTo>
                        <a:lnTo>
                          <a:pt x="55" y="893"/>
                        </a:lnTo>
                        <a:lnTo>
                          <a:pt x="49" y="878"/>
                        </a:lnTo>
                        <a:lnTo>
                          <a:pt x="44" y="864"/>
                        </a:lnTo>
                        <a:lnTo>
                          <a:pt x="37" y="850"/>
                        </a:lnTo>
                        <a:lnTo>
                          <a:pt x="32" y="835"/>
                        </a:lnTo>
                        <a:lnTo>
                          <a:pt x="28" y="820"/>
                        </a:lnTo>
                        <a:lnTo>
                          <a:pt x="23" y="805"/>
                        </a:lnTo>
                        <a:lnTo>
                          <a:pt x="19" y="790"/>
                        </a:lnTo>
                        <a:lnTo>
                          <a:pt x="16" y="775"/>
                        </a:lnTo>
                        <a:lnTo>
                          <a:pt x="13" y="759"/>
                        </a:lnTo>
                        <a:lnTo>
                          <a:pt x="10" y="744"/>
                        </a:lnTo>
                        <a:lnTo>
                          <a:pt x="7" y="729"/>
                        </a:lnTo>
                        <a:lnTo>
                          <a:pt x="5" y="712"/>
                        </a:lnTo>
                        <a:lnTo>
                          <a:pt x="3" y="697"/>
                        </a:lnTo>
                        <a:lnTo>
                          <a:pt x="2" y="680"/>
                        </a:lnTo>
                        <a:lnTo>
                          <a:pt x="1" y="664"/>
                        </a:lnTo>
                        <a:lnTo>
                          <a:pt x="0" y="649"/>
                        </a:lnTo>
                        <a:lnTo>
                          <a:pt x="0" y="632"/>
                        </a:lnTo>
                      </a:path>
                    </a:pathLst>
                  </a:custGeom>
                  <a:noFill/>
                  <a:ln w="1270" cap="flat" cmpd="sng">
                    <a:solidFill>
                      <a:srgbClr val="000000"/>
                    </a:solidFill>
                    <a:rou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30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109" y="433"/>
                    <a:ext cx="127" cy="1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just" eaLnBrk="0" hangingPunct="0"/>
                    <a:r>
                      <a:rPr lang="zh-CN" altLang="zh-CN" sz="1200" b="0">
                        <a:latin typeface="宋体" panose="02010600030101010101" pitchFamily="2" charset="-122"/>
                        <a:ea typeface="宋体" panose="02010600030101010101" pitchFamily="2" charset="-122"/>
                      </a:rPr>
                      <a:t>大</a:t>
                    </a:r>
                    <a:endParaRPr lang="zh-CN" altLang="zh-CN" sz="1200" b="0">
                      <a:latin typeface="宋体" panose="02010600030101010101" pitchFamily="2" charset="-122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31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315" y="433"/>
                    <a:ext cx="127" cy="14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square" lIns="0" tIns="0" rIns="0" bIns="0">
                    <a:spAutoFit/>
                  </a:bodyPr>
                  <a:lstStyle/>
                  <a:p>
                    <a:pPr algn="just" eaLnBrk="0" hangingPunct="0"/>
                    <a:r>
                      <a:rPr lang="zh-CN" altLang="zh-CN" sz="1200" b="0">
                        <a:latin typeface="宋体" panose="02010600030101010101" pitchFamily="2" charset="-122"/>
                        <a:ea typeface="宋体" panose="02010600030101010101" pitchFamily="2" charset="-122"/>
                      </a:rPr>
                      <a:t>目</a:t>
                    </a:r>
                    <a:endParaRPr lang="zh-CN" altLang="zh-CN" sz="1200" b="0">
                      <a:latin typeface="宋体" panose="02010600030101010101" pitchFamily="2" charset="-122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32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213" y="680"/>
                    <a:ext cx="127" cy="15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just" eaLnBrk="0" hangingPunct="0"/>
                    <a:r>
                      <a:rPr lang="zh-CN" altLang="zh-CN" sz="1200" b="0">
                        <a:latin typeface="宋体" panose="02010600030101010101" pitchFamily="2" charset="-122"/>
                        <a:ea typeface="宋体" panose="02010600030101010101" pitchFamily="2" charset="-122"/>
                      </a:rPr>
                      <a:t>标</a:t>
                    </a:r>
                    <a:endParaRPr lang="zh-CN" altLang="zh-CN" sz="1200" b="0">
                      <a:latin typeface="宋体" panose="02010600030101010101" pitchFamily="2" charset="-122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33" name="未知"/>
                  <p:cNvSpPr/>
                  <p:nvPr/>
                </p:nvSpPr>
                <p:spPr bwMode="auto">
                  <a:xfrm>
                    <a:off x="1702" y="427"/>
                    <a:ext cx="390" cy="121"/>
                  </a:xfrm>
                  <a:custGeom>
                    <a:avLst/>
                    <a:gdLst/>
                    <a:ahLst/>
                    <a:cxnLst>
                      <a:cxn ang="0">
                        <a:pos x="779" y="122"/>
                      </a:cxn>
                      <a:cxn ang="0">
                        <a:pos x="708" y="242"/>
                      </a:cxn>
                      <a:cxn ang="0">
                        <a:pos x="708" y="182"/>
                      </a:cxn>
                      <a:cxn ang="0">
                        <a:pos x="0" y="182"/>
                      </a:cxn>
                      <a:cxn ang="0">
                        <a:pos x="0" y="60"/>
                      </a:cxn>
                      <a:cxn ang="0">
                        <a:pos x="708" y="60"/>
                      </a:cxn>
                      <a:cxn ang="0">
                        <a:pos x="708" y="0"/>
                      </a:cxn>
                      <a:cxn ang="0">
                        <a:pos x="779" y="122"/>
                      </a:cxn>
                    </a:cxnLst>
                    <a:rect l="0" t="0" r="r" b="b"/>
                    <a:pathLst>
                      <a:path w="779" h="242">
                        <a:moveTo>
                          <a:pt x="779" y="122"/>
                        </a:moveTo>
                        <a:lnTo>
                          <a:pt x="708" y="242"/>
                        </a:lnTo>
                        <a:lnTo>
                          <a:pt x="708" y="182"/>
                        </a:lnTo>
                        <a:lnTo>
                          <a:pt x="0" y="182"/>
                        </a:lnTo>
                        <a:lnTo>
                          <a:pt x="0" y="60"/>
                        </a:lnTo>
                        <a:lnTo>
                          <a:pt x="708" y="60"/>
                        </a:lnTo>
                        <a:lnTo>
                          <a:pt x="708" y="0"/>
                        </a:lnTo>
                        <a:lnTo>
                          <a:pt x="779" y="12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34" name="未知"/>
                  <p:cNvSpPr/>
                  <p:nvPr/>
                </p:nvSpPr>
                <p:spPr bwMode="auto">
                  <a:xfrm>
                    <a:off x="1702" y="427"/>
                    <a:ext cx="390" cy="121"/>
                  </a:xfrm>
                  <a:custGeom>
                    <a:avLst/>
                    <a:gdLst/>
                    <a:ahLst/>
                    <a:cxnLst>
                      <a:cxn ang="0">
                        <a:pos x="779" y="122"/>
                      </a:cxn>
                      <a:cxn ang="0">
                        <a:pos x="708" y="242"/>
                      </a:cxn>
                      <a:cxn ang="0">
                        <a:pos x="708" y="182"/>
                      </a:cxn>
                      <a:cxn ang="0">
                        <a:pos x="0" y="182"/>
                      </a:cxn>
                      <a:cxn ang="0">
                        <a:pos x="0" y="60"/>
                      </a:cxn>
                      <a:cxn ang="0">
                        <a:pos x="708" y="60"/>
                      </a:cxn>
                      <a:cxn ang="0">
                        <a:pos x="708" y="0"/>
                      </a:cxn>
                      <a:cxn ang="0">
                        <a:pos x="779" y="122"/>
                      </a:cxn>
                    </a:cxnLst>
                    <a:rect l="0" t="0" r="r" b="b"/>
                    <a:pathLst>
                      <a:path w="779" h="242">
                        <a:moveTo>
                          <a:pt x="779" y="122"/>
                        </a:moveTo>
                        <a:lnTo>
                          <a:pt x="708" y="242"/>
                        </a:lnTo>
                        <a:lnTo>
                          <a:pt x="708" y="182"/>
                        </a:lnTo>
                        <a:lnTo>
                          <a:pt x="0" y="182"/>
                        </a:lnTo>
                        <a:lnTo>
                          <a:pt x="0" y="60"/>
                        </a:lnTo>
                        <a:lnTo>
                          <a:pt x="708" y="60"/>
                        </a:lnTo>
                        <a:lnTo>
                          <a:pt x="708" y="0"/>
                        </a:lnTo>
                        <a:lnTo>
                          <a:pt x="779" y="122"/>
                        </a:lnTo>
                        <a:close/>
                      </a:path>
                    </a:pathLst>
                  </a:custGeom>
                  <a:noFill/>
                  <a:ln w="1270" cap="flat" cmpd="sng">
                    <a:solidFill>
                      <a:srgbClr val="000000"/>
                    </a:solidFill>
                    <a:rou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35" name="未知"/>
                  <p:cNvSpPr/>
                  <p:nvPr/>
                </p:nvSpPr>
                <p:spPr bwMode="auto">
                  <a:xfrm>
                    <a:off x="1094" y="330"/>
                    <a:ext cx="633" cy="632"/>
                  </a:xfrm>
                  <a:custGeom>
                    <a:avLst/>
                    <a:gdLst/>
                    <a:ahLst/>
                    <a:cxnLst>
                      <a:cxn ang="0">
                        <a:pos x="3" y="568"/>
                      </a:cxn>
                      <a:cxn ang="0">
                        <a:pos x="17" y="490"/>
                      </a:cxn>
                      <a:cxn ang="0">
                        <a:pos x="38" y="415"/>
                      </a:cxn>
                      <a:cxn ang="0">
                        <a:pos x="69" y="344"/>
                      </a:cxn>
                      <a:cxn ang="0">
                        <a:pos x="108" y="279"/>
                      </a:cxn>
                      <a:cxn ang="0">
                        <a:pos x="154" y="218"/>
                      </a:cxn>
                      <a:cxn ang="0">
                        <a:pos x="208" y="164"/>
                      </a:cxn>
                      <a:cxn ang="0">
                        <a:pos x="267" y="117"/>
                      </a:cxn>
                      <a:cxn ang="0">
                        <a:pos x="332" y="76"/>
                      </a:cxn>
                      <a:cxn ang="0">
                        <a:pos x="402" y="44"/>
                      </a:cxn>
                      <a:cxn ang="0">
                        <a:pos x="475" y="20"/>
                      </a:cxn>
                      <a:cxn ang="0">
                        <a:pos x="552" y="5"/>
                      </a:cxn>
                      <a:cxn ang="0">
                        <a:pos x="634" y="0"/>
                      </a:cxn>
                      <a:cxn ang="0">
                        <a:pos x="714" y="5"/>
                      </a:cxn>
                      <a:cxn ang="0">
                        <a:pos x="792" y="20"/>
                      </a:cxn>
                      <a:cxn ang="0">
                        <a:pos x="866" y="44"/>
                      </a:cxn>
                      <a:cxn ang="0">
                        <a:pos x="934" y="76"/>
                      </a:cxn>
                      <a:cxn ang="0">
                        <a:pos x="999" y="117"/>
                      </a:cxn>
                      <a:cxn ang="0">
                        <a:pos x="1059" y="164"/>
                      </a:cxn>
                      <a:cxn ang="0">
                        <a:pos x="1112" y="218"/>
                      </a:cxn>
                      <a:cxn ang="0">
                        <a:pos x="1158" y="279"/>
                      </a:cxn>
                      <a:cxn ang="0">
                        <a:pos x="1197" y="344"/>
                      </a:cxn>
                      <a:cxn ang="0">
                        <a:pos x="1228" y="415"/>
                      </a:cxn>
                      <a:cxn ang="0">
                        <a:pos x="1249" y="490"/>
                      </a:cxn>
                      <a:cxn ang="0">
                        <a:pos x="1263" y="568"/>
                      </a:cxn>
                      <a:cxn ang="0">
                        <a:pos x="1266" y="632"/>
                      </a:cxn>
                      <a:cxn ang="0">
                        <a:pos x="1261" y="712"/>
                      </a:cxn>
                      <a:cxn ang="0">
                        <a:pos x="1246" y="790"/>
                      </a:cxn>
                      <a:cxn ang="0">
                        <a:pos x="1222" y="864"/>
                      </a:cxn>
                      <a:cxn ang="0">
                        <a:pos x="1190" y="933"/>
                      </a:cxn>
                      <a:cxn ang="0">
                        <a:pos x="1149" y="998"/>
                      </a:cxn>
                      <a:cxn ang="0">
                        <a:pos x="1102" y="1056"/>
                      </a:cxn>
                      <a:cxn ang="0">
                        <a:pos x="1047" y="1110"/>
                      </a:cxn>
                      <a:cxn ang="0">
                        <a:pos x="987" y="1156"/>
                      </a:cxn>
                      <a:cxn ang="0">
                        <a:pos x="921" y="1195"/>
                      </a:cxn>
                      <a:cxn ang="0">
                        <a:pos x="851" y="1225"/>
                      </a:cxn>
                      <a:cxn ang="0">
                        <a:pos x="776" y="1248"/>
                      </a:cxn>
                      <a:cxn ang="0">
                        <a:pos x="698" y="1260"/>
                      </a:cxn>
                      <a:cxn ang="0">
                        <a:pos x="617" y="1263"/>
                      </a:cxn>
                      <a:cxn ang="0">
                        <a:pos x="537" y="1256"/>
                      </a:cxn>
                      <a:cxn ang="0">
                        <a:pos x="460" y="1240"/>
                      </a:cxn>
                      <a:cxn ang="0">
                        <a:pos x="387" y="1214"/>
                      </a:cxn>
                      <a:cxn ang="0">
                        <a:pos x="318" y="1180"/>
                      </a:cxn>
                      <a:cxn ang="0">
                        <a:pos x="255" y="1138"/>
                      </a:cxn>
                      <a:cxn ang="0">
                        <a:pos x="196" y="1089"/>
                      </a:cxn>
                      <a:cxn ang="0">
                        <a:pos x="145" y="1034"/>
                      </a:cxn>
                      <a:cxn ang="0">
                        <a:pos x="100" y="972"/>
                      </a:cxn>
                      <a:cxn ang="0">
                        <a:pos x="63" y="906"/>
                      </a:cxn>
                      <a:cxn ang="0">
                        <a:pos x="33" y="835"/>
                      </a:cxn>
                      <a:cxn ang="0">
                        <a:pos x="12" y="759"/>
                      </a:cxn>
                      <a:cxn ang="0">
                        <a:pos x="2" y="680"/>
                      </a:cxn>
                    </a:cxnLst>
                    <a:rect l="0" t="0" r="r" b="b"/>
                    <a:pathLst>
                      <a:path w="1266" h="1263">
                        <a:moveTo>
                          <a:pt x="0" y="632"/>
                        </a:moveTo>
                        <a:lnTo>
                          <a:pt x="0" y="616"/>
                        </a:lnTo>
                        <a:lnTo>
                          <a:pt x="1" y="599"/>
                        </a:lnTo>
                        <a:lnTo>
                          <a:pt x="2" y="583"/>
                        </a:lnTo>
                        <a:lnTo>
                          <a:pt x="3" y="568"/>
                        </a:lnTo>
                        <a:lnTo>
                          <a:pt x="5" y="551"/>
                        </a:lnTo>
                        <a:lnTo>
                          <a:pt x="7" y="536"/>
                        </a:lnTo>
                        <a:lnTo>
                          <a:pt x="10" y="520"/>
                        </a:lnTo>
                        <a:lnTo>
                          <a:pt x="14" y="505"/>
                        </a:lnTo>
                        <a:lnTo>
                          <a:pt x="17" y="490"/>
                        </a:lnTo>
                        <a:lnTo>
                          <a:pt x="20" y="474"/>
                        </a:lnTo>
                        <a:lnTo>
                          <a:pt x="24" y="459"/>
                        </a:lnTo>
                        <a:lnTo>
                          <a:pt x="29" y="444"/>
                        </a:lnTo>
                        <a:lnTo>
                          <a:pt x="33" y="429"/>
                        </a:lnTo>
                        <a:lnTo>
                          <a:pt x="38" y="415"/>
                        </a:lnTo>
                        <a:lnTo>
                          <a:pt x="44" y="401"/>
                        </a:lnTo>
                        <a:lnTo>
                          <a:pt x="49" y="386"/>
                        </a:lnTo>
                        <a:lnTo>
                          <a:pt x="56" y="372"/>
                        </a:lnTo>
                        <a:lnTo>
                          <a:pt x="63" y="359"/>
                        </a:lnTo>
                        <a:lnTo>
                          <a:pt x="69" y="344"/>
                        </a:lnTo>
                        <a:lnTo>
                          <a:pt x="76" y="331"/>
                        </a:lnTo>
                        <a:lnTo>
                          <a:pt x="84" y="318"/>
                        </a:lnTo>
                        <a:lnTo>
                          <a:pt x="92" y="304"/>
                        </a:lnTo>
                        <a:lnTo>
                          <a:pt x="100" y="292"/>
                        </a:lnTo>
                        <a:lnTo>
                          <a:pt x="108" y="279"/>
                        </a:lnTo>
                        <a:lnTo>
                          <a:pt x="117" y="266"/>
                        </a:lnTo>
                        <a:lnTo>
                          <a:pt x="125" y="254"/>
                        </a:lnTo>
                        <a:lnTo>
                          <a:pt x="135" y="242"/>
                        </a:lnTo>
                        <a:lnTo>
                          <a:pt x="145" y="231"/>
                        </a:lnTo>
                        <a:lnTo>
                          <a:pt x="154" y="218"/>
                        </a:lnTo>
                        <a:lnTo>
                          <a:pt x="164" y="207"/>
                        </a:lnTo>
                        <a:lnTo>
                          <a:pt x="175" y="196"/>
                        </a:lnTo>
                        <a:lnTo>
                          <a:pt x="186" y="185"/>
                        </a:lnTo>
                        <a:lnTo>
                          <a:pt x="196" y="174"/>
                        </a:lnTo>
                        <a:lnTo>
                          <a:pt x="208" y="164"/>
                        </a:lnTo>
                        <a:lnTo>
                          <a:pt x="219" y="154"/>
                        </a:lnTo>
                        <a:lnTo>
                          <a:pt x="230" y="144"/>
                        </a:lnTo>
                        <a:lnTo>
                          <a:pt x="242" y="135"/>
                        </a:lnTo>
                        <a:lnTo>
                          <a:pt x="255" y="126"/>
                        </a:lnTo>
                        <a:lnTo>
                          <a:pt x="267" y="117"/>
                        </a:lnTo>
                        <a:lnTo>
                          <a:pt x="279" y="108"/>
                        </a:lnTo>
                        <a:lnTo>
                          <a:pt x="292" y="99"/>
                        </a:lnTo>
                        <a:lnTo>
                          <a:pt x="305" y="91"/>
                        </a:lnTo>
                        <a:lnTo>
                          <a:pt x="318" y="84"/>
                        </a:lnTo>
                        <a:lnTo>
                          <a:pt x="332" y="76"/>
                        </a:lnTo>
                        <a:lnTo>
                          <a:pt x="345" y="69"/>
                        </a:lnTo>
                        <a:lnTo>
                          <a:pt x="358" y="63"/>
                        </a:lnTo>
                        <a:lnTo>
                          <a:pt x="373" y="55"/>
                        </a:lnTo>
                        <a:lnTo>
                          <a:pt x="387" y="49"/>
                        </a:lnTo>
                        <a:lnTo>
                          <a:pt x="402" y="44"/>
                        </a:lnTo>
                        <a:lnTo>
                          <a:pt x="416" y="38"/>
                        </a:lnTo>
                        <a:lnTo>
                          <a:pt x="430" y="33"/>
                        </a:lnTo>
                        <a:lnTo>
                          <a:pt x="445" y="29"/>
                        </a:lnTo>
                        <a:lnTo>
                          <a:pt x="460" y="24"/>
                        </a:lnTo>
                        <a:lnTo>
                          <a:pt x="475" y="20"/>
                        </a:lnTo>
                        <a:lnTo>
                          <a:pt x="490" y="16"/>
                        </a:lnTo>
                        <a:lnTo>
                          <a:pt x="505" y="12"/>
                        </a:lnTo>
                        <a:lnTo>
                          <a:pt x="522" y="9"/>
                        </a:lnTo>
                        <a:lnTo>
                          <a:pt x="537" y="7"/>
                        </a:lnTo>
                        <a:lnTo>
                          <a:pt x="552" y="5"/>
                        </a:lnTo>
                        <a:lnTo>
                          <a:pt x="569" y="3"/>
                        </a:lnTo>
                        <a:lnTo>
                          <a:pt x="584" y="1"/>
                        </a:lnTo>
                        <a:lnTo>
                          <a:pt x="601" y="0"/>
                        </a:lnTo>
                        <a:lnTo>
                          <a:pt x="617" y="0"/>
                        </a:lnTo>
                        <a:lnTo>
                          <a:pt x="634" y="0"/>
                        </a:lnTo>
                        <a:lnTo>
                          <a:pt x="650" y="0"/>
                        </a:lnTo>
                        <a:lnTo>
                          <a:pt x="666" y="1"/>
                        </a:lnTo>
                        <a:lnTo>
                          <a:pt x="682" y="2"/>
                        </a:lnTo>
                        <a:lnTo>
                          <a:pt x="698" y="3"/>
                        </a:lnTo>
                        <a:lnTo>
                          <a:pt x="714" y="5"/>
                        </a:lnTo>
                        <a:lnTo>
                          <a:pt x="730" y="7"/>
                        </a:lnTo>
                        <a:lnTo>
                          <a:pt x="745" y="9"/>
                        </a:lnTo>
                        <a:lnTo>
                          <a:pt x="761" y="12"/>
                        </a:lnTo>
                        <a:lnTo>
                          <a:pt x="776" y="16"/>
                        </a:lnTo>
                        <a:lnTo>
                          <a:pt x="792" y="20"/>
                        </a:lnTo>
                        <a:lnTo>
                          <a:pt x="807" y="24"/>
                        </a:lnTo>
                        <a:lnTo>
                          <a:pt x="821" y="29"/>
                        </a:lnTo>
                        <a:lnTo>
                          <a:pt x="836" y="33"/>
                        </a:lnTo>
                        <a:lnTo>
                          <a:pt x="851" y="38"/>
                        </a:lnTo>
                        <a:lnTo>
                          <a:pt x="866" y="44"/>
                        </a:lnTo>
                        <a:lnTo>
                          <a:pt x="880" y="49"/>
                        </a:lnTo>
                        <a:lnTo>
                          <a:pt x="893" y="55"/>
                        </a:lnTo>
                        <a:lnTo>
                          <a:pt x="908" y="63"/>
                        </a:lnTo>
                        <a:lnTo>
                          <a:pt x="921" y="69"/>
                        </a:lnTo>
                        <a:lnTo>
                          <a:pt x="934" y="76"/>
                        </a:lnTo>
                        <a:lnTo>
                          <a:pt x="948" y="84"/>
                        </a:lnTo>
                        <a:lnTo>
                          <a:pt x="961" y="91"/>
                        </a:lnTo>
                        <a:lnTo>
                          <a:pt x="974" y="99"/>
                        </a:lnTo>
                        <a:lnTo>
                          <a:pt x="987" y="108"/>
                        </a:lnTo>
                        <a:lnTo>
                          <a:pt x="999" y="117"/>
                        </a:lnTo>
                        <a:lnTo>
                          <a:pt x="1011" y="126"/>
                        </a:lnTo>
                        <a:lnTo>
                          <a:pt x="1024" y="135"/>
                        </a:lnTo>
                        <a:lnTo>
                          <a:pt x="1036" y="144"/>
                        </a:lnTo>
                        <a:lnTo>
                          <a:pt x="1047" y="154"/>
                        </a:lnTo>
                        <a:lnTo>
                          <a:pt x="1059" y="164"/>
                        </a:lnTo>
                        <a:lnTo>
                          <a:pt x="1070" y="174"/>
                        </a:lnTo>
                        <a:lnTo>
                          <a:pt x="1080" y="185"/>
                        </a:lnTo>
                        <a:lnTo>
                          <a:pt x="1091" y="196"/>
                        </a:lnTo>
                        <a:lnTo>
                          <a:pt x="1102" y="207"/>
                        </a:lnTo>
                        <a:lnTo>
                          <a:pt x="1112" y="218"/>
                        </a:lnTo>
                        <a:lnTo>
                          <a:pt x="1121" y="231"/>
                        </a:lnTo>
                        <a:lnTo>
                          <a:pt x="1130" y="242"/>
                        </a:lnTo>
                        <a:lnTo>
                          <a:pt x="1140" y="254"/>
                        </a:lnTo>
                        <a:lnTo>
                          <a:pt x="1149" y="266"/>
                        </a:lnTo>
                        <a:lnTo>
                          <a:pt x="1158" y="279"/>
                        </a:lnTo>
                        <a:lnTo>
                          <a:pt x="1166" y="291"/>
                        </a:lnTo>
                        <a:lnTo>
                          <a:pt x="1175" y="304"/>
                        </a:lnTo>
                        <a:lnTo>
                          <a:pt x="1182" y="318"/>
                        </a:lnTo>
                        <a:lnTo>
                          <a:pt x="1190" y="331"/>
                        </a:lnTo>
                        <a:lnTo>
                          <a:pt x="1197" y="344"/>
                        </a:lnTo>
                        <a:lnTo>
                          <a:pt x="1203" y="359"/>
                        </a:lnTo>
                        <a:lnTo>
                          <a:pt x="1209" y="372"/>
                        </a:lnTo>
                        <a:lnTo>
                          <a:pt x="1216" y="386"/>
                        </a:lnTo>
                        <a:lnTo>
                          <a:pt x="1222" y="401"/>
                        </a:lnTo>
                        <a:lnTo>
                          <a:pt x="1228" y="415"/>
                        </a:lnTo>
                        <a:lnTo>
                          <a:pt x="1233" y="429"/>
                        </a:lnTo>
                        <a:lnTo>
                          <a:pt x="1237" y="444"/>
                        </a:lnTo>
                        <a:lnTo>
                          <a:pt x="1242" y="459"/>
                        </a:lnTo>
                        <a:lnTo>
                          <a:pt x="1246" y="474"/>
                        </a:lnTo>
                        <a:lnTo>
                          <a:pt x="1249" y="490"/>
                        </a:lnTo>
                        <a:lnTo>
                          <a:pt x="1253" y="504"/>
                        </a:lnTo>
                        <a:lnTo>
                          <a:pt x="1256" y="520"/>
                        </a:lnTo>
                        <a:lnTo>
                          <a:pt x="1259" y="536"/>
                        </a:lnTo>
                        <a:lnTo>
                          <a:pt x="1261" y="551"/>
                        </a:lnTo>
                        <a:lnTo>
                          <a:pt x="1263" y="568"/>
                        </a:lnTo>
                        <a:lnTo>
                          <a:pt x="1264" y="583"/>
                        </a:lnTo>
                        <a:lnTo>
                          <a:pt x="1265" y="599"/>
                        </a:lnTo>
                        <a:lnTo>
                          <a:pt x="1266" y="616"/>
                        </a:lnTo>
                        <a:lnTo>
                          <a:pt x="1266" y="632"/>
                        </a:lnTo>
                        <a:lnTo>
                          <a:pt x="1266" y="632"/>
                        </a:lnTo>
                        <a:lnTo>
                          <a:pt x="1266" y="649"/>
                        </a:lnTo>
                        <a:lnTo>
                          <a:pt x="1265" y="664"/>
                        </a:lnTo>
                        <a:lnTo>
                          <a:pt x="1264" y="680"/>
                        </a:lnTo>
                        <a:lnTo>
                          <a:pt x="1263" y="697"/>
                        </a:lnTo>
                        <a:lnTo>
                          <a:pt x="1261" y="712"/>
                        </a:lnTo>
                        <a:lnTo>
                          <a:pt x="1259" y="728"/>
                        </a:lnTo>
                        <a:lnTo>
                          <a:pt x="1256" y="744"/>
                        </a:lnTo>
                        <a:lnTo>
                          <a:pt x="1253" y="759"/>
                        </a:lnTo>
                        <a:lnTo>
                          <a:pt x="1249" y="775"/>
                        </a:lnTo>
                        <a:lnTo>
                          <a:pt x="1246" y="790"/>
                        </a:lnTo>
                        <a:lnTo>
                          <a:pt x="1242" y="805"/>
                        </a:lnTo>
                        <a:lnTo>
                          <a:pt x="1237" y="820"/>
                        </a:lnTo>
                        <a:lnTo>
                          <a:pt x="1233" y="835"/>
                        </a:lnTo>
                        <a:lnTo>
                          <a:pt x="1228" y="849"/>
                        </a:lnTo>
                        <a:lnTo>
                          <a:pt x="1222" y="864"/>
                        </a:lnTo>
                        <a:lnTo>
                          <a:pt x="1217" y="878"/>
                        </a:lnTo>
                        <a:lnTo>
                          <a:pt x="1209" y="892"/>
                        </a:lnTo>
                        <a:lnTo>
                          <a:pt x="1203" y="906"/>
                        </a:lnTo>
                        <a:lnTo>
                          <a:pt x="1197" y="920"/>
                        </a:lnTo>
                        <a:lnTo>
                          <a:pt x="1190" y="933"/>
                        </a:lnTo>
                        <a:lnTo>
                          <a:pt x="1182" y="947"/>
                        </a:lnTo>
                        <a:lnTo>
                          <a:pt x="1175" y="960"/>
                        </a:lnTo>
                        <a:lnTo>
                          <a:pt x="1166" y="972"/>
                        </a:lnTo>
                        <a:lnTo>
                          <a:pt x="1158" y="986"/>
                        </a:lnTo>
                        <a:lnTo>
                          <a:pt x="1149" y="998"/>
                        </a:lnTo>
                        <a:lnTo>
                          <a:pt x="1140" y="1010"/>
                        </a:lnTo>
                        <a:lnTo>
                          <a:pt x="1130" y="1022"/>
                        </a:lnTo>
                        <a:lnTo>
                          <a:pt x="1121" y="1034"/>
                        </a:lnTo>
                        <a:lnTo>
                          <a:pt x="1112" y="1045"/>
                        </a:lnTo>
                        <a:lnTo>
                          <a:pt x="1102" y="1056"/>
                        </a:lnTo>
                        <a:lnTo>
                          <a:pt x="1091" y="1068"/>
                        </a:lnTo>
                        <a:lnTo>
                          <a:pt x="1080" y="1079"/>
                        </a:lnTo>
                        <a:lnTo>
                          <a:pt x="1070" y="1089"/>
                        </a:lnTo>
                        <a:lnTo>
                          <a:pt x="1059" y="1099"/>
                        </a:lnTo>
                        <a:lnTo>
                          <a:pt x="1047" y="1110"/>
                        </a:lnTo>
                        <a:lnTo>
                          <a:pt x="1036" y="1120"/>
                        </a:lnTo>
                        <a:lnTo>
                          <a:pt x="1024" y="1129"/>
                        </a:lnTo>
                        <a:lnTo>
                          <a:pt x="1011" y="1138"/>
                        </a:lnTo>
                        <a:lnTo>
                          <a:pt x="999" y="1147"/>
                        </a:lnTo>
                        <a:lnTo>
                          <a:pt x="987" y="1156"/>
                        </a:lnTo>
                        <a:lnTo>
                          <a:pt x="974" y="1164"/>
                        </a:lnTo>
                        <a:lnTo>
                          <a:pt x="961" y="1172"/>
                        </a:lnTo>
                        <a:lnTo>
                          <a:pt x="948" y="1180"/>
                        </a:lnTo>
                        <a:lnTo>
                          <a:pt x="934" y="1187"/>
                        </a:lnTo>
                        <a:lnTo>
                          <a:pt x="921" y="1195"/>
                        </a:lnTo>
                        <a:lnTo>
                          <a:pt x="908" y="1202"/>
                        </a:lnTo>
                        <a:lnTo>
                          <a:pt x="893" y="1208"/>
                        </a:lnTo>
                        <a:lnTo>
                          <a:pt x="880" y="1214"/>
                        </a:lnTo>
                        <a:lnTo>
                          <a:pt x="866" y="1220"/>
                        </a:lnTo>
                        <a:lnTo>
                          <a:pt x="851" y="1225"/>
                        </a:lnTo>
                        <a:lnTo>
                          <a:pt x="836" y="1230"/>
                        </a:lnTo>
                        <a:lnTo>
                          <a:pt x="821" y="1236"/>
                        </a:lnTo>
                        <a:lnTo>
                          <a:pt x="807" y="1240"/>
                        </a:lnTo>
                        <a:lnTo>
                          <a:pt x="792" y="1244"/>
                        </a:lnTo>
                        <a:lnTo>
                          <a:pt x="776" y="1248"/>
                        </a:lnTo>
                        <a:lnTo>
                          <a:pt x="761" y="1251"/>
                        </a:lnTo>
                        <a:lnTo>
                          <a:pt x="745" y="1254"/>
                        </a:lnTo>
                        <a:lnTo>
                          <a:pt x="730" y="1256"/>
                        </a:lnTo>
                        <a:lnTo>
                          <a:pt x="714" y="1258"/>
                        </a:lnTo>
                        <a:lnTo>
                          <a:pt x="698" y="1260"/>
                        </a:lnTo>
                        <a:lnTo>
                          <a:pt x="682" y="1262"/>
                        </a:lnTo>
                        <a:lnTo>
                          <a:pt x="666" y="1262"/>
                        </a:lnTo>
                        <a:lnTo>
                          <a:pt x="650" y="1263"/>
                        </a:lnTo>
                        <a:lnTo>
                          <a:pt x="634" y="1263"/>
                        </a:lnTo>
                        <a:lnTo>
                          <a:pt x="617" y="1263"/>
                        </a:lnTo>
                        <a:lnTo>
                          <a:pt x="601" y="1263"/>
                        </a:lnTo>
                        <a:lnTo>
                          <a:pt x="584" y="1262"/>
                        </a:lnTo>
                        <a:lnTo>
                          <a:pt x="569" y="1260"/>
                        </a:lnTo>
                        <a:lnTo>
                          <a:pt x="552" y="1258"/>
                        </a:lnTo>
                        <a:lnTo>
                          <a:pt x="537" y="1256"/>
                        </a:lnTo>
                        <a:lnTo>
                          <a:pt x="522" y="1254"/>
                        </a:lnTo>
                        <a:lnTo>
                          <a:pt x="506" y="1251"/>
                        </a:lnTo>
                        <a:lnTo>
                          <a:pt x="491" y="1248"/>
                        </a:lnTo>
                        <a:lnTo>
                          <a:pt x="475" y="1244"/>
                        </a:lnTo>
                        <a:lnTo>
                          <a:pt x="460" y="1240"/>
                        </a:lnTo>
                        <a:lnTo>
                          <a:pt x="445" y="1236"/>
                        </a:lnTo>
                        <a:lnTo>
                          <a:pt x="430" y="1230"/>
                        </a:lnTo>
                        <a:lnTo>
                          <a:pt x="416" y="1225"/>
                        </a:lnTo>
                        <a:lnTo>
                          <a:pt x="402" y="1220"/>
                        </a:lnTo>
                        <a:lnTo>
                          <a:pt x="387" y="1214"/>
                        </a:lnTo>
                        <a:lnTo>
                          <a:pt x="373" y="1208"/>
                        </a:lnTo>
                        <a:lnTo>
                          <a:pt x="358" y="1202"/>
                        </a:lnTo>
                        <a:lnTo>
                          <a:pt x="345" y="1195"/>
                        </a:lnTo>
                        <a:lnTo>
                          <a:pt x="332" y="1187"/>
                        </a:lnTo>
                        <a:lnTo>
                          <a:pt x="318" y="1180"/>
                        </a:lnTo>
                        <a:lnTo>
                          <a:pt x="305" y="1172"/>
                        </a:lnTo>
                        <a:lnTo>
                          <a:pt x="292" y="1164"/>
                        </a:lnTo>
                        <a:lnTo>
                          <a:pt x="279" y="1156"/>
                        </a:lnTo>
                        <a:lnTo>
                          <a:pt x="267" y="1147"/>
                        </a:lnTo>
                        <a:lnTo>
                          <a:pt x="255" y="1138"/>
                        </a:lnTo>
                        <a:lnTo>
                          <a:pt x="242" y="1129"/>
                        </a:lnTo>
                        <a:lnTo>
                          <a:pt x="230" y="1120"/>
                        </a:lnTo>
                        <a:lnTo>
                          <a:pt x="219" y="1110"/>
                        </a:lnTo>
                        <a:lnTo>
                          <a:pt x="208" y="1099"/>
                        </a:lnTo>
                        <a:lnTo>
                          <a:pt x="196" y="1089"/>
                        </a:lnTo>
                        <a:lnTo>
                          <a:pt x="186" y="1079"/>
                        </a:lnTo>
                        <a:lnTo>
                          <a:pt x="175" y="1068"/>
                        </a:lnTo>
                        <a:lnTo>
                          <a:pt x="164" y="1056"/>
                        </a:lnTo>
                        <a:lnTo>
                          <a:pt x="154" y="1045"/>
                        </a:lnTo>
                        <a:lnTo>
                          <a:pt x="145" y="1034"/>
                        </a:lnTo>
                        <a:lnTo>
                          <a:pt x="135" y="1022"/>
                        </a:lnTo>
                        <a:lnTo>
                          <a:pt x="125" y="1010"/>
                        </a:lnTo>
                        <a:lnTo>
                          <a:pt x="117" y="998"/>
                        </a:lnTo>
                        <a:lnTo>
                          <a:pt x="108" y="986"/>
                        </a:lnTo>
                        <a:lnTo>
                          <a:pt x="100" y="972"/>
                        </a:lnTo>
                        <a:lnTo>
                          <a:pt x="92" y="960"/>
                        </a:lnTo>
                        <a:lnTo>
                          <a:pt x="84" y="947"/>
                        </a:lnTo>
                        <a:lnTo>
                          <a:pt x="76" y="933"/>
                        </a:lnTo>
                        <a:lnTo>
                          <a:pt x="69" y="920"/>
                        </a:lnTo>
                        <a:lnTo>
                          <a:pt x="63" y="906"/>
                        </a:lnTo>
                        <a:lnTo>
                          <a:pt x="56" y="892"/>
                        </a:lnTo>
                        <a:lnTo>
                          <a:pt x="49" y="878"/>
                        </a:lnTo>
                        <a:lnTo>
                          <a:pt x="44" y="864"/>
                        </a:lnTo>
                        <a:lnTo>
                          <a:pt x="38" y="849"/>
                        </a:lnTo>
                        <a:lnTo>
                          <a:pt x="33" y="835"/>
                        </a:lnTo>
                        <a:lnTo>
                          <a:pt x="29" y="820"/>
                        </a:lnTo>
                        <a:lnTo>
                          <a:pt x="24" y="805"/>
                        </a:lnTo>
                        <a:lnTo>
                          <a:pt x="20" y="790"/>
                        </a:lnTo>
                        <a:lnTo>
                          <a:pt x="17" y="775"/>
                        </a:lnTo>
                        <a:lnTo>
                          <a:pt x="12" y="759"/>
                        </a:lnTo>
                        <a:lnTo>
                          <a:pt x="10" y="744"/>
                        </a:lnTo>
                        <a:lnTo>
                          <a:pt x="7" y="728"/>
                        </a:lnTo>
                        <a:lnTo>
                          <a:pt x="5" y="712"/>
                        </a:lnTo>
                        <a:lnTo>
                          <a:pt x="3" y="697"/>
                        </a:lnTo>
                        <a:lnTo>
                          <a:pt x="2" y="680"/>
                        </a:lnTo>
                        <a:lnTo>
                          <a:pt x="1" y="664"/>
                        </a:lnTo>
                        <a:lnTo>
                          <a:pt x="0" y="649"/>
                        </a:lnTo>
                        <a:lnTo>
                          <a:pt x="0" y="63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36" name="未知"/>
                  <p:cNvSpPr/>
                  <p:nvPr/>
                </p:nvSpPr>
                <p:spPr bwMode="auto">
                  <a:xfrm>
                    <a:off x="1094" y="330"/>
                    <a:ext cx="633" cy="632"/>
                  </a:xfrm>
                  <a:custGeom>
                    <a:avLst/>
                    <a:gdLst/>
                    <a:ahLst/>
                    <a:cxnLst>
                      <a:cxn ang="0">
                        <a:pos x="3" y="568"/>
                      </a:cxn>
                      <a:cxn ang="0">
                        <a:pos x="17" y="490"/>
                      </a:cxn>
                      <a:cxn ang="0">
                        <a:pos x="38" y="415"/>
                      </a:cxn>
                      <a:cxn ang="0">
                        <a:pos x="69" y="344"/>
                      </a:cxn>
                      <a:cxn ang="0">
                        <a:pos x="108" y="279"/>
                      </a:cxn>
                      <a:cxn ang="0">
                        <a:pos x="154" y="218"/>
                      </a:cxn>
                      <a:cxn ang="0">
                        <a:pos x="208" y="164"/>
                      </a:cxn>
                      <a:cxn ang="0">
                        <a:pos x="267" y="117"/>
                      </a:cxn>
                      <a:cxn ang="0">
                        <a:pos x="332" y="76"/>
                      </a:cxn>
                      <a:cxn ang="0">
                        <a:pos x="402" y="44"/>
                      </a:cxn>
                      <a:cxn ang="0">
                        <a:pos x="475" y="20"/>
                      </a:cxn>
                      <a:cxn ang="0">
                        <a:pos x="552" y="5"/>
                      </a:cxn>
                      <a:cxn ang="0">
                        <a:pos x="634" y="0"/>
                      </a:cxn>
                      <a:cxn ang="0">
                        <a:pos x="714" y="5"/>
                      </a:cxn>
                      <a:cxn ang="0">
                        <a:pos x="792" y="20"/>
                      </a:cxn>
                      <a:cxn ang="0">
                        <a:pos x="866" y="44"/>
                      </a:cxn>
                      <a:cxn ang="0">
                        <a:pos x="934" y="76"/>
                      </a:cxn>
                      <a:cxn ang="0">
                        <a:pos x="999" y="117"/>
                      </a:cxn>
                      <a:cxn ang="0">
                        <a:pos x="1059" y="164"/>
                      </a:cxn>
                      <a:cxn ang="0">
                        <a:pos x="1112" y="218"/>
                      </a:cxn>
                      <a:cxn ang="0">
                        <a:pos x="1158" y="279"/>
                      </a:cxn>
                      <a:cxn ang="0">
                        <a:pos x="1197" y="344"/>
                      </a:cxn>
                      <a:cxn ang="0">
                        <a:pos x="1228" y="415"/>
                      </a:cxn>
                      <a:cxn ang="0">
                        <a:pos x="1249" y="490"/>
                      </a:cxn>
                      <a:cxn ang="0">
                        <a:pos x="1263" y="568"/>
                      </a:cxn>
                      <a:cxn ang="0">
                        <a:pos x="1266" y="632"/>
                      </a:cxn>
                      <a:cxn ang="0">
                        <a:pos x="1261" y="712"/>
                      </a:cxn>
                      <a:cxn ang="0">
                        <a:pos x="1246" y="790"/>
                      </a:cxn>
                      <a:cxn ang="0">
                        <a:pos x="1222" y="864"/>
                      </a:cxn>
                      <a:cxn ang="0">
                        <a:pos x="1190" y="933"/>
                      </a:cxn>
                      <a:cxn ang="0">
                        <a:pos x="1149" y="998"/>
                      </a:cxn>
                      <a:cxn ang="0">
                        <a:pos x="1102" y="1056"/>
                      </a:cxn>
                      <a:cxn ang="0">
                        <a:pos x="1047" y="1110"/>
                      </a:cxn>
                      <a:cxn ang="0">
                        <a:pos x="987" y="1156"/>
                      </a:cxn>
                      <a:cxn ang="0">
                        <a:pos x="921" y="1195"/>
                      </a:cxn>
                      <a:cxn ang="0">
                        <a:pos x="851" y="1225"/>
                      </a:cxn>
                      <a:cxn ang="0">
                        <a:pos x="776" y="1248"/>
                      </a:cxn>
                      <a:cxn ang="0">
                        <a:pos x="698" y="1260"/>
                      </a:cxn>
                      <a:cxn ang="0">
                        <a:pos x="617" y="1263"/>
                      </a:cxn>
                      <a:cxn ang="0">
                        <a:pos x="537" y="1256"/>
                      </a:cxn>
                      <a:cxn ang="0">
                        <a:pos x="460" y="1240"/>
                      </a:cxn>
                      <a:cxn ang="0">
                        <a:pos x="387" y="1214"/>
                      </a:cxn>
                      <a:cxn ang="0">
                        <a:pos x="318" y="1180"/>
                      </a:cxn>
                      <a:cxn ang="0">
                        <a:pos x="255" y="1138"/>
                      </a:cxn>
                      <a:cxn ang="0">
                        <a:pos x="196" y="1089"/>
                      </a:cxn>
                      <a:cxn ang="0">
                        <a:pos x="145" y="1034"/>
                      </a:cxn>
                      <a:cxn ang="0">
                        <a:pos x="100" y="972"/>
                      </a:cxn>
                      <a:cxn ang="0">
                        <a:pos x="63" y="906"/>
                      </a:cxn>
                      <a:cxn ang="0">
                        <a:pos x="33" y="835"/>
                      </a:cxn>
                      <a:cxn ang="0">
                        <a:pos x="12" y="759"/>
                      </a:cxn>
                      <a:cxn ang="0">
                        <a:pos x="2" y="680"/>
                      </a:cxn>
                    </a:cxnLst>
                    <a:rect l="0" t="0" r="r" b="b"/>
                    <a:pathLst>
                      <a:path w="1266" h="1263">
                        <a:moveTo>
                          <a:pt x="0" y="632"/>
                        </a:moveTo>
                        <a:lnTo>
                          <a:pt x="0" y="616"/>
                        </a:lnTo>
                        <a:lnTo>
                          <a:pt x="1" y="599"/>
                        </a:lnTo>
                        <a:lnTo>
                          <a:pt x="2" y="583"/>
                        </a:lnTo>
                        <a:lnTo>
                          <a:pt x="3" y="568"/>
                        </a:lnTo>
                        <a:lnTo>
                          <a:pt x="5" y="551"/>
                        </a:lnTo>
                        <a:lnTo>
                          <a:pt x="7" y="536"/>
                        </a:lnTo>
                        <a:lnTo>
                          <a:pt x="10" y="520"/>
                        </a:lnTo>
                        <a:lnTo>
                          <a:pt x="14" y="505"/>
                        </a:lnTo>
                        <a:lnTo>
                          <a:pt x="17" y="490"/>
                        </a:lnTo>
                        <a:lnTo>
                          <a:pt x="20" y="474"/>
                        </a:lnTo>
                        <a:lnTo>
                          <a:pt x="24" y="459"/>
                        </a:lnTo>
                        <a:lnTo>
                          <a:pt x="29" y="444"/>
                        </a:lnTo>
                        <a:lnTo>
                          <a:pt x="33" y="429"/>
                        </a:lnTo>
                        <a:lnTo>
                          <a:pt x="38" y="415"/>
                        </a:lnTo>
                        <a:lnTo>
                          <a:pt x="44" y="401"/>
                        </a:lnTo>
                        <a:lnTo>
                          <a:pt x="49" y="386"/>
                        </a:lnTo>
                        <a:lnTo>
                          <a:pt x="56" y="372"/>
                        </a:lnTo>
                        <a:lnTo>
                          <a:pt x="63" y="359"/>
                        </a:lnTo>
                        <a:lnTo>
                          <a:pt x="69" y="344"/>
                        </a:lnTo>
                        <a:lnTo>
                          <a:pt x="76" y="331"/>
                        </a:lnTo>
                        <a:lnTo>
                          <a:pt x="84" y="318"/>
                        </a:lnTo>
                        <a:lnTo>
                          <a:pt x="92" y="304"/>
                        </a:lnTo>
                        <a:lnTo>
                          <a:pt x="100" y="292"/>
                        </a:lnTo>
                        <a:lnTo>
                          <a:pt x="108" y="279"/>
                        </a:lnTo>
                        <a:lnTo>
                          <a:pt x="117" y="266"/>
                        </a:lnTo>
                        <a:lnTo>
                          <a:pt x="125" y="254"/>
                        </a:lnTo>
                        <a:lnTo>
                          <a:pt x="135" y="242"/>
                        </a:lnTo>
                        <a:lnTo>
                          <a:pt x="145" y="231"/>
                        </a:lnTo>
                        <a:lnTo>
                          <a:pt x="154" y="218"/>
                        </a:lnTo>
                        <a:lnTo>
                          <a:pt x="164" y="207"/>
                        </a:lnTo>
                        <a:lnTo>
                          <a:pt x="175" y="196"/>
                        </a:lnTo>
                        <a:lnTo>
                          <a:pt x="186" y="185"/>
                        </a:lnTo>
                        <a:lnTo>
                          <a:pt x="196" y="174"/>
                        </a:lnTo>
                        <a:lnTo>
                          <a:pt x="208" y="164"/>
                        </a:lnTo>
                        <a:lnTo>
                          <a:pt x="219" y="154"/>
                        </a:lnTo>
                        <a:lnTo>
                          <a:pt x="230" y="144"/>
                        </a:lnTo>
                        <a:lnTo>
                          <a:pt x="242" y="135"/>
                        </a:lnTo>
                        <a:lnTo>
                          <a:pt x="255" y="126"/>
                        </a:lnTo>
                        <a:lnTo>
                          <a:pt x="267" y="117"/>
                        </a:lnTo>
                        <a:lnTo>
                          <a:pt x="279" y="108"/>
                        </a:lnTo>
                        <a:lnTo>
                          <a:pt x="292" y="99"/>
                        </a:lnTo>
                        <a:lnTo>
                          <a:pt x="305" y="91"/>
                        </a:lnTo>
                        <a:lnTo>
                          <a:pt x="318" y="84"/>
                        </a:lnTo>
                        <a:lnTo>
                          <a:pt x="332" y="76"/>
                        </a:lnTo>
                        <a:lnTo>
                          <a:pt x="345" y="69"/>
                        </a:lnTo>
                        <a:lnTo>
                          <a:pt x="358" y="63"/>
                        </a:lnTo>
                        <a:lnTo>
                          <a:pt x="373" y="55"/>
                        </a:lnTo>
                        <a:lnTo>
                          <a:pt x="387" y="49"/>
                        </a:lnTo>
                        <a:lnTo>
                          <a:pt x="402" y="44"/>
                        </a:lnTo>
                        <a:lnTo>
                          <a:pt x="416" y="38"/>
                        </a:lnTo>
                        <a:lnTo>
                          <a:pt x="430" y="33"/>
                        </a:lnTo>
                        <a:lnTo>
                          <a:pt x="445" y="29"/>
                        </a:lnTo>
                        <a:lnTo>
                          <a:pt x="460" y="24"/>
                        </a:lnTo>
                        <a:lnTo>
                          <a:pt x="475" y="20"/>
                        </a:lnTo>
                        <a:lnTo>
                          <a:pt x="490" y="16"/>
                        </a:lnTo>
                        <a:lnTo>
                          <a:pt x="505" y="12"/>
                        </a:lnTo>
                        <a:lnTo>
                          <a:pt x="522" y="9"/>
                        </a:lnTo>
                        <a:lnTo>
                          <a:pt x="537" y="7"/>
                        </a:lnTo>
                        <a:lnTo>
                          <a:pt x="552" y="5"/>
                        </a:lnTo>
                        <a:lnTo>
                          <a:pt x="569" y="3"/>
                        </a:lnTo>
                        <a:lnTo>
                          <a:pt x="584" y="1"/>
                        </a:lnTo>
                        <a:lnTo>
                          <a:pt x="601" y="0"/>
                        </a:lnTo>
                        <a:lnTo>
                          <a:pt x="617" y="0"/>
                        </a:lnTo>
                        <a:lnTo>
                          <a:pt x="634" y="0"/>
                        </a:lnTo>
                        <a:lnTo>
                          <a:pt x="650" y="0"/>
                        </a:lnTo>
                        <a:lnTo>
                          <a:pt x="666" y="1"/>
                        </a:lnTo>
                        <a:lnTo>
                          <a:pt x="682" y="2"/>
                        </a:lnTo>
                        <a:lnTo>
                          <a:pt x="698" y="3"/>
                        </a:lnTo>
                        <a:lnTo>
                          <a:pt x="714" y="5"/>
                        </a:lnTo>
                        <a:lnTo>
                          <a:pt x="730" y="7"/>
                        </a:lnTo>
                        <a:lnTo>
                          <a:pt x="745" y="9"/>
                        </a:lnTo>
                        <a:lnTo>
                          <a:pt x="761" y="12"/>
                        </a:lnTo>
                        <a:lnTo>
                          <a:pt x="776" y="16"/>
                        </a:lnTo>
                        <a:lnTo>
                          <a:pt x="792" y="20"/>
                        </a:lnTo>
                        <a:lnTo>
                          <a:pt x="807" y="24"/>
                        </a:lnTo>
                        <a:lnTo>
                          <a:pt x="821" y="29"/>
                        </a:lnTo>
                        <a:lnTo>
                          <a:pt x="836" y="33"/>
                        </a:lnTo>
                        <a:lnTo>
                          <a:pt x="851" y="38"/>
                        </a:lnTo>
                        <a:lnTo>
                          <a:pt x="866" y="44"/>
                        </a:lnTo>
                        <a:lnTo>
                          <a:pt x="880" y="49"/>
                        </a:lnTo>
                        <a:lnTo>
                          <a:pt x="893" y="55"/>
                        </a:lnTo>
                        <a:lnTo>
                          <a:pt x="908" y="63"/>
                        </a:lnTo>
                        <a:lnTo>
                          <a:pt x="921" y="69"/>
                        </a:lnTo>
                        <a:lnTo>
                          <a:pt x="934" y="76"/>
                        </a:lnTo>
                        <a:lnTo>
                          <a:pt x="948" y="84"/>
                        </a:lnTo>
                        <a:lnTo>
                          <a:pt x="961" y="91"/>
                        </a:lnTo>
                        <a:lnTo>
                          <a:pt x="974" y="99"/>
                        </a:lnTo>
                        <a:lnTo>
                          <a:pt x="987" y="108"/>
                        </a:lnTo>
                        <a:lnTo>
                          <a:pt x="999" y="117"/>
                        </a:lnTo>
                        <a:lnTo>
                          <a:pt x="1011" y="126"/>
                        </a:lnTo>
                        <a:lnTo>
                          <a:pt x="1024" y="135"/>
                        </a:lnTo>
                        <a:lnTo>
                          <a:pt x="1036" y="144"/>
                        </a:lnTo>
                        <a:lnTo>
                          <a:pt x="1047" y="154"/>
                        </a:lnTo>
                        <a:lnTo>
                          <a:pt x="1059" y="164"/>
                        </a:lnTo>
                        <a:lnTo>
                          <a:pt x="1070" y="174"/>
                        </a:lnTo>
                        <a:lnTo>
                          <a:pt x="1080" y="185"/>
                        </a:lnTo>
                        <a:lnTo>
                          <a:pt x="1091" y="196"/>
                        </a:lnTo>
                        <a:lnTo>
                          <a:pt x="1102" y="207"/>
                        </a:lnTo>
                        <a:lnTo>
                          <a:pt x="1112" y="218"/>
                        </a:lnTo>
                        <a:lnTo>
                          <a:pt x="1121" y="231"/>
                        </a:lnTo>
                        <a:lnTo>
                          <a:pt x="1130" y="242"/>
                        </a:lnTo>
                        <a:lnTo>
                          <a:pt x="1140" y="254"/>
                        </a:lnTo>
                        <a:lnTo>
                          <a:pt x="1149" y="266"/>
                        </a:lnTo>
                        <a:lnTo>
                          <a:pt x="1158" y="279"/>
                        </a:lnTo>
                        <a:lnTo>
                          <a:pt x="1166" y="291"/>
                        </a:lnTo>
                        <a:lnTo>
                          <a:pt x="1175" y="304"/>
                        </a:lnTo>
                        <a:lnTo>
                          <a:pt x="1182" y="318"/>
                        </a:lnTo>
                        <a:lnTo>
                          <a:pt x="1190" y="331"/>
                        </a:lnTo>
                        <a:lnTo>
                          <a:pt x="1197" y="344"/>
                        </a:lnTo>
                        <a:lnTo>
                          <a:pt x="1203" y="359"/>
                        </a:lnTo>
                        <a:lnTo>
                          <a:pt x="1209" y="372"/>
                        </a:lnTo>
                        <a:lnTo>
                          <a:pt x="1216" y="386"/>
                        </a:lnTo>
                        <a:lnTo>
                          <a:pt x="1222" y="401"/>
                        </a:lnTo>
                        <a:lnTo>
                          <a:pt x="1228" y="415"/>
                        </a:lnTo>
                        <a:lnTo>
                          <a:pt x="1233" y="429"/>
                        </a:lnTo>
                        <a:lnTo>
                          <a:pt x="1237" y="444"/>
                        </a:lnTo>
                        <a:lnTo>
                          <a:pt x="1242" y="459"/>
                        </a:lnTo>
                        <a:lnTo>
                          <a:pt x="1246" y="474"/>
                        </a:lnTo>
                        <a:lnTo>
                          <a:pt x="1249" y="490"/>
                        </a:lnTo>
                        <a:lnTo>
                          <a:pt x="1253" y="504"/>
                        </a:lnTo>
                        <a:lnTo>
                          <a:pt x="1256" y="520"/>
                        </a:lnTo>
                        <a:lnTo>
                          <a:pt x="1259" y="536"/>
                        </a:lnTo>
                        <a:lnTo>
                          <a:pt x="1261" y="551"/>
                        </a:lnTo>
                        <a:lnTo>
                          <a:pt x="1263" y="568"/>
                        </a:lnTo>
                        <a:lnTo>
                          <a:pt x="1264" y="583"/>
                        </a:lnTo>
                        <a:lnTo>
                          <a:pt x="1265" y="599"/>
                        </a:lnTo>
                        <a:lnTo>
                          <a:pt x="1266" y="616"/>
                        </a:lnTo>
                        <a:lnTo>
                          <a:pt x="1266" y="632"/>
                        </a:lnTo>
                        <a:lnTo>
                          <a:pt x="1266" y="632"/>
                        </a:lnTo>
                        <a:lnTo>
                          <a:pt x="1266" y="649"/>
                        </a:lnTo>
                        <a:lnTo>
                          <a:pt x="1265" y="664"/>
                        </a:lnTo>
                        <a:lnTo>
                          <a:pt x="1264" y="680"/>
                        </a:lnTo>
                        <a:lnTo>
                          <a:pt x="1263" y="697"/>
                        </a:lnTo>
                        <a:lnTo>
                          <a:pt x="1261" y="712"/>
                        </a:lnTo>
                        <a:lnTo>
                          <a:pt x="1259" y="728"/>
                        </a:lnTo>
                        <a:lnTo>
                          <a:pt x="1256" y="744"/>
                        </a:lnTo>
                        <a:lnTo>
                          <a:pt x="1253" y="759"/>
                        </a:lnTo>
                        <a:lnTo>
                          <a:pt x="1249" y="775"/>
                        </a:lnTo>
                        <a:lnTo>
                          <a:pt x="1246" y="790"/>
                        </a:lnTo>
                        <a:lnTo>
                          <a:pt x="1242" y="805"/>
                        </a:lnTo>
                        <a:lnTo>
                          <a:pt x="1237" y="820"/>
                        </a:lnTo>
                        <a:lnTo>
                          <a:pt x="1233" y="835"/>
                        </a:lnTo>
                        <a:lnTo>
                          <a:pt x="1228" y="849"/>
                        </a:lnTo>
                        <a:lnTo>
                          <a:pt x="1222" y="864"/>
                        </a:lnTo>
                        <a:lnTo>
                          <a:pt x="1217" y="878"/>
                        </a:lnTo>
                        <a:lnTo>
                          <a:pt x="1209" y="892"/>
                        </a:lnTo>
                        <a:lnTo>
                          <a:pt x="1203" y="906"/>
                        </a:lnTo>
                        <a:lnTo>
                          <a:pt x="1197" y="920"/>
                        </a:lnTo>
                        <a:lnTo>
                          <a:pt x="1190" y="933"/>
                        </a:lnTo>
                        <a:lnTo>
                          <a:pt x="1182" y="947"/>
                        </a:lnTo>
                        <a:lnTo>
                          <a:pt x="1175" y="960"/>
                        </a:lnTo>
                        <a:lnTo>
                          <a:pt x="1166" y="972"/>
                        </a:lnTo>
                        <a:lnTo>
                          <a:pt x="1158" y="986"/>
                        </a:lnTo>
                        <a:lnTo>
                          <a:pt x="1149" y="998"/>
                        </a:lnTo>
                        <a:lnTo>
                          <a:pt x="1140" y="1010"/>
                        </a:lnTo>
                        <a:lnTo>
                          <a:pt x="1130" y="1022"/>
                        </a:lnTo>
                        <a:lnTo>
                          <a:pt x="1121" y="1034"/>
                        </a:lnTo>
                        <a:lnTo>
                          <a:pt x="1112" y="1045"/>
                        </a:lnTo>
                        <a:lnTo>
                          <a:pt x="1102" y="1056"/>
                        </a:lnTo>
                        <a:lnTo>
                          <a:pt x="1091" y="1068"/>
                        </a:lnTo>
                        <a:lnTo>
                          <a:pt x="1080" y="1079"/>
                        </a:lnTo>
                        <a:lnTo>
                          <a:pt x="1070" y="1089"/>
                        </a:lnTo>
                        <a:lnTo>
                          <a:pt x="1059" y="1099"/>
                        </a:lnTo>
                        <a:lnTo>
                          <a:pt x="1047" y="1110"/>
                        </a:lnTo>
                        <a:lnTo>
                          <a:pt x="1036" y="1120"/>
                        </a:lnTo>
                        <a:lnTo>
                          <a:pt x="1024" y="1129"/>
                        </a:lnTo>
                        <a:lnTo>
                          <a:pt x="1011" y="1138"/>
                        </a:lnTo>
                        <a:lnTo>
                          <a:pt x="999" y="1147"/>
                        </a:lnTo>
                        <a:lnTo>
                          <a:pt x="987" y="1156"/>
                        </a:lnTo>
                        <a:lnTo>
                          <a:pt x="974" y="1164"/>
                        </a:lnTo>
                        <a:lnTo>
                          <a:pt x="961" y="1172"/>
                        </a:lnTo>
                        <a:lnTo>
                          <a:pt x="948" y="1180"/>
                        </a:lnTo>
                        <a:lnTo>
                          <a:pt x="934" y="1187"/>
                        </a:lnTo>
                        <a:lnTo>
                          <a:pt x="921" y="1195"/>
                        </a:lnTo>
                        <a:lnTo>
                          <a:pt x="908" y="1202"/>
                        </a:lnTo>
                        <a:lnTo>
                          <a:pt x="893" y="1208"/>
                        </a:lnTo>
                        <a:lnTo>
                          <a:pt x="880" y="1214"/>
                        </a:lnTo>
                        <a:lnTo>
                          <a:pt x="866" y="1220"/>
                        </a:lnTo>
                        <a:lnTo>
                          <a:pt x="851" y="1225"/>
                        </a:lnTo>
                        <a:lnTo>
                          <a:pt x="836" y="1230"/>
                        </a:lnTo>
                        <a:lnTo>
                          <a:pt x="821" y="1236"/>
                        </a:lnTo>
                        <a:lnTo>
                          <a:pt x="807" y="1240"/>
                        </a:lnTo>
                        <a:lnTo>
                          <a:pt x="792" y="1244"/>
                        </a:lnTo>
                        <a:lnTo>
                          <a:pt x="776" y="1248"/>
                        </a:lnTo>
                        <a:lnTo>
                          <a:pt x="761" y="1251"/>
                        </a:lnTo>
                        <a:lnTo>
                          <a:pt x="745" y="1254"/>
                        </a:lnTo>
                        <a:lnTo>
                          <a:pt x="730" y="1256"/>
                        </a:lnTo>
                        <a:lnTo>
                          <a:pt x="714" y="1258"/>
                        </a:lnTo>
                        <a:lnTo>
                          <a:pt x="698" y="1260"/>
                        </a:lnTo>
                        <a:lnTo>
                          <a:pt x="682" y="1262"/>
                        </a:lnTo>
                        <a:lnTo>
                          <a:pt x="666" y="1262"/>
                        </a:lnTo>
                        <a:lnTo>
                          <a:pt x="650" y="1263"/>
                        </a:lnTo>
                        <a:lnTo>
                          <a:pt x="634" y="1263"/>
                        </a:lnTo>
                        <a:lnTo>
                          <a:pt x="617" y="1263"/>
                        </a:lnTo>
                        <a:lnTo>
                          <a:pt x="601" y="1263"/>
                        </a:lnTo>
                        <a:lnTo>
                          <a:pt x="584" y="1262"/>
                        </a:lnTo>
                        <a:lnTo>
                          <a:pt x="569" y="1260"/>
                        </a:lnTo>
                        <a:lnTo>
                          <a:pt x="552" y="1258"/>
                        </a:lnTo>
                        <a:lnTo>
                          <a:pt x="537" y="1256"/>
                        </a:lnTo>
                        <a:lnTo>
                          <a:pt x="522" y="1254"/>
                        </a:lnTo>
                        <a:lnTo>
                          <a:pt x="506" y="1251"/>
                        </a:lnTo>
                        <a:lnTo>
                          <a:pt x="491" y="1248"/>
                        </a:lnTo>
                        <a:lnTo>
                          <a:pt x="475" y="1244"/>
                        </a:lnTo>
                        <a:lnTo>
                          <a:pt x="460" y="1240"/>
                        </a:lnTo>
                        <a:lnTo>
                          <a:pt x="445" y="1236"/>
                        </a:lnTo>
                        <a:lnTo>
                          <a:pt x="430" y="1230"/>
                        </a:lnTo>
                        <a:lnTo>
                          <a:pt x="416" y="1225"/>
                        </a:lnTo>
                        <a:lnTo>
                          <a:pt x="402" y="1220"/>
                        </a:lnTo>
                        <a:lnTo>
                          <a:pt x="387" y="1214"/>
                        </a:lnTo>
                        <a:lnTo>
                          <a:pt x="373" y="1208"/>
                        </a:lnTo>
                        <a:lnTo>
                          <a:pt x="358" y="1202"/>
                        </a:lnTo>
                        <a:lnTo>
                          <a:pt x="345" y="1195"/>
                        </a:lnTo>
                        <a:lnTo>
                          <a:pt x="332" y="1187"/>
                        </a:lnTo>
                        <a:lnTo>
                          <a:pt x="318" y="1180"/>
                        </a:lnTo>
                        <a:lnTo>
                          <a:pt x="305" y="1172"/>
                        </a:lnTo>
                        <a:lnTo>
                          <a:pt x="292" y="1164"/>
                        </a:lnTo>
                        <a:lnTo>
                          <a:pt x="279" y="1156"/>
                        </a:lnTo>
                        <a:lnTo>
                          <a:pt x="267" y="1147"/>
                        </a:lnTo>
                        <a:lnTo>
                          <a:pt x="255" y="1138"/>
                        </a:lnTo>
                        <a:lnTo>
                          <a:pt x="242" y="1129"/>
                        </a:lnTo>
                        <a:lnTo>
                          <a:pt x="230" y="1120"/>
                        </a:lnTo>
                        <a:lnTo>
                          <a:pt x="219" y="1110"/>
                        </a:lnTo>
                        <a:lnTo>
                          <a:pt x="208" y="1099"/>
                        </a:lnTo>
                        <a:lnTo>
                          <a:pt x="196" y="1089"/>
                        </a:lnTo>
                        <a:lnTo>
                          <a:pt x="186" y="1079"/>
                        </a:lnTo>
                        <a:lnTo>
                          <a:pt x="175" y="1068"/>
                        </a:lnTo>
                        <a:lnTo>
                          <a:pt x="164" y="1056"/>
                        </a:lnTo>
                        <a:lnTo>
                          <a:pt x="154" y="1045"/>
                        </a:lnTo>
                        <a:lnTo>
                          <a:pt x="145" y="1034"/>
                        </a:lnTo>
                        <a:lnTo>
                          <a:pt x="135" y="1022"/>
                        </a:lnTo>
                        <a:lnTo>
                          <a:pt x="125" y="1010"/>
                        </a:lnTo>
                        <a:lnTo>
                          <a:pt x="117" y="998"/>
                        </a:lnTo>
                        <a:lnTo>
                          <a:pt x="108" y="986"/>
                        </a:lnTo>
                        <a:lnTo>
                          <a:pt x="100" y="972"/>
                        </a:lnTo>
                        <a:lnTo>
                          <a:pt x="92" y="960"/>
                        </a:lnTo>
                        <a:lnTo>
                          <a:pt x="84" y="947"/>
                        </a:lnTo>
                        <a:lnTo>
                          <a:pt x="76" y="933"/>
                        </a:lnTo>
                        <a:lnTo>
                          <a:pt x="69" y="920"/>
                        </a:lnTo>
                        <a:lnTo>
                          <a:pt x="63" y="906"/>
                        </a:lnTo>
                        <a:lnTo>
                          <a:pt x="56" y="892"/>
                        </a:lnTo>
                        <a:lnTo>
                          <a:pt x="49" y="878"/>
                        </a:lnTo>
                        <a:lnTo>
                          <a:pt x="44" y="864"/>
                        </a:lnTo>
                        <a:lnTo>
                          <a:pt x="38" y="849"/>
                        </a:lnTo>
                        <a:lnTo>
                          <a:pt x="33" y="835"/>
                        </a:lnTo>
                        <a:lnTo>
                          <a:pt x="29" y="820"/>
                        </a:lnTo>
                        <a:lnTo>
                          <a:pt x="24" y="805"/>
                        </a:lnTo>
                        <a:lnTo>
                          <a:pt x="20" y="790"/>
                        </a:lnTo>
                        <a:lnTo>
                          <a:pt x="17" y="775"/>
                        </a:lnTo>
                        <a:lnTo>
                          <a:pt x="12" y="759"/>
                        </a:lnTo>
                        <a:lnTo>
                          <a:pt x="10" y="744"/>
                        </a:lnTo>
                        <a:lnTo>
                          <a:pt x="7" y="728"/>
                        </a:lnTo>
                        <a:lnTo>
                          <a:pt x="5" y="712"/>
                        </a:lnTo>
                        <a:lnTo>
                          <a:pt x="3" y="697"/>
                        </a:lnTo>
                        <a:lnTo>
                          <a:pt x="2" y="680"/>
                        </a:lnTo>
                        <a:lnTo>
                          <a:pt x="1" y="664"/>
                        </a:lnTo>
                        <a:lnTo>
                          <a:pt x="0" y="649"/>
                        </a:lnTo>
                        <a:lnTo>
                          <a:pt x="0" y="632"/>
                        </a:lnTo>
                      </a:path>
                    </a:pathLst>
                  </a:custGeom>
                  <a:noFill/>
                  <a:ln w="1270" cap="flat" cmpd="sng">
                    <a:solidFill>
                      <a:srgbClr val="000000"/>
                    </a:solidFill>
                    <a:rou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37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1205" y="409"/>
                    <a:ext cx="333" cy="14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square" lIns="0" tIns="0" rIns="0" bIns="0">
                    <a:spAutoFit/>
                  </a:bodyPr>
                  <a:lstStyle/>
                  <a:p>
                    <a:pPr algn="just" eaLnBrk="0" hangingPunct="0"/>
                    <a:r>
                      <a:rPr lang="zh-CN" altLang="zh-CN" sz="1200" b="0">
                        <a:latin typeface="宋体" panose="02010600030101010101" pitchFamily="2" charset="-122"/>
                        <a:ea typeface="宋体" panose="02010600030101010101" pitchFamily="2" charset="-122"/>
                      </a:rPr>
                      <a:t>小</a:t>
                    </a:r>
                    <a:endParaRPr lang="zh-CN" altLang="zh-CN" sz="1200" b="0">
                      <a:latin typeface="宋体" panose="02010600030101010101" pitchFamily="2" charset="-122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38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1411" y="409"/>
                    <a:ext cx="127" cy="15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just" eaLnBrk="0" hangingPunct="0"/>
                    <a:r>
                      <a:rPr lang="zh-CN" altLang="zh-CN" sz="1200" b="0">
                        <a:latin typeface="宋体" panose="02010600030101010101" pitchFamily="2" charset="-122"/>
                        <a:ea typeface="宋体" panose="02010600030101010101" pitchFamily="2" charset="-122"/>
                      </a:rPr>
                      <a:t>目</a:t>
                    </a:r>
                    <a:endParaRPr lang="zh-CN" altLang="zh-CN" sz="1200" b="0">
                      <a:latin typeface="宋体" panose="02010600030101010101" pitchFamily="2" charset="-122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39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1309" y="653"/>
                    <a:ext cx="126" cy="1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just" eaLnBrk="0" hangingPunct="0"/>
                    <a:r>
                      <a:rPr lang="zh-CN" altLang="zh-CN" sz="1200" b="0">
                        <a:latin typeface="宋体" panose="02010600030101010101" pitchFamily="2" charset="-122"/>
                        <a:ea typeface="宋体" panose="02010600030101010101" pitchFamily="2" charset="-122"/>
                      </a:rPr>
                      <a:t>标</a:t>
                    </a:r>
                    <a:endParaRPr lang="zh-CN" altLang="zh-CN" sz="1200" b="0">
                      <a:latin typeface="宋体" panose="02010600030101010101" pitchFamily="2" charset="-122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40" name="未知"/>
                  <p:cNvSpPr/>
                  <p:nvPr/>
                </p:nvSpPr>
                <p:spPr bwMode="auto">
                  <a:xfrm>
                    <a:off x="2141" y="356"/>
                    <a:ext cx="633" cy="631"/>
                  </a:xfrm>
                  <a:custGeom>
                    <a:avLst/>
                    <a:gdLst/>
                    <a:ahLst/>
                    <a:cxnLst>
                      <a:cxn ang="0">
                        <a:pos x="3" y="568"/>
                      </a:cxn>
                      <a:cxn ang="0">
                        <a:pos x="17" y="489"/>
                      </a:cxn>
                      <a:cxn ang="0">
                        <a:pos x="38" y="414"/>
                      </a:cxn>
                      <a:cxn ang="0">
                        <a:pos x="69" y="344"/>
                      </a:cxn>
                      <a:cxn ang="0">
                        <a:pos x="108" y="279"/>
                      </a:cxn>
                      <a:cxn ang="0">
                        <a:pos x="154" y="218"/>
                      </a:cxn>
                      <a:cxn ang="0">
                        <a:pos x="208" y="164"/>
                      </a:cxn>
                      <a:cxn ang="0">
                        <a:pos x="266" y="117"/>
                      </a:cxn>
                      <a:cxn ang="0">
                        <a:pos x="331" y="76"/>
                      </a:cxn>
                      <a:cxn ang="0">
                        <a:pos x="401" y="44"/>
                      </a:cxn>
                      <a:cxn ang="0">
                        <a:pos x="475" y="20"/>
                      </a:cxn>
                      <a:cxn ang="0">
                        <a:pos x="552" y="5"/>
                      </a:cxn>
                      <a:cxn ang="0">
                        <a:pos x="633" y="0"/>
                      </a:cxn>
                      <a:cxn ang="0">
                        <a:pos x="714" y="5"/>
                      </a:cxn>
                      <a:cxn ang="0">
                        <a:pos x="791" y="20"/>
                      </a:cxn>
                      <a:cxn ang="0">
                        <a:pos x="865" y="44"/>
                      </a:cxn>
                      <a:cxn ang="0">
                        <a:pos x="934" y="76"/>
                      </a:cxn>
                      <a:cxn ang="0">
                        <a:pos x="999" y="117"/>
                      </a:cxn>
                      <a:cxn ang="0">
                        <a:pos x="1059" y="164"/>
                      </a:cxn>
                      <a:cxn ang="0">
                        <a:pos x="1111" y="218"/>
                      </a:cxn>
                      <a:cxn ang="0">
                        <a:pos x="1158" y="279"/>
                      </a:cxn>
                      <a:cxn ang="0">
                        <a:pos x="1196" y="344"/>
                      </a:cxn>
                      <a:cxn ang="0">
                        <a:pos x="1227" y="414"/>
                      </a:cxn>
                      <a:cxn ang="0">
                        <a:pos x="1250" y="489"/>
                      </a:cxn>
                      <a:cxn ang="0">
                        <a:pos x="1263" y="567"/>
                      </a:cxn>
                      <a:cxn ang="0">
                        <a:pos x="1266" y="632"/>
                      </a:cxn>
                      <a:cxn ang="0">
                        <a:pos x="1261" y="712"/>
                      </a:cxn>
                      <a:cxn ang="0">
                        <a:pos x="1246" y="790"/>
                      </a:cxn>
                      <a:cxn ang="0">
                        <a:pos x="1222" y="864"/>
                      </a:cxn>
                      <a:cxn ang="0">
                        <a:pos x="1189" y="934"/>
                      </a:cxn>
                      <a:cxn ang="0">
                        <a:pos x="1149" y="998"/>
                      </a:cxn>
                      <a:cxn ang="0">
                        <a:pos x="1102" y="1056"/>
                      </a:cxn>
                      <a:cxn ang="0">
                        <a:pos x="1047" y="1110"/>
                      </a:cxn>
                      <a:cxn ang="0">
                        <a:pos x="987" y="1156"/>
                      </a:cxn>
                      <a:cxn ang="0">
                        <a:pos x="921" y="1195"/>
                      </a:cxn>
                      <a:cxn ang="0">
                        <a:pos x="850" y="1226"/>
                      </a:cxn>
                      <a:cxn ang="0">
                        <a:pos x="775" y="1248"/>
                      </a:cxn>
                      <a:cxn ang="0">
                        <a:pos x="697" y="1260"/>
                      </a:cxn>
                      <a:cxn ang="0">
                        <a:pos x="616" y="1263"/>
                      </a:cxn>
                      <a:cxn ang="0">
                        <a:pos x="536" y="1256"/>
                      </a:cxn>
                      <a:cxn ang="0">
                        <a:pos x="459" y="1240"/>
                      </a:cxn>
                      <a:cxn ang="0">
                        <a:pos x="386" y="1214"/>
                      </a:cxn>
                      <a:cxn ang="0">
                        <a:pos x="318" y="1180"/>
                      </a:cxn>
                      <a:cxn ang="0">
                        <a:pos x="254" y="1138"/>
                      </a:cxn>
                      <a:cxn ang="0">
                        <a:pos x="196" y="1089"/>
                      </a:cxn>
                      <a:cxn ang="0">
                        <a:pos x="145" y="1034"/>
                      </a:cxn>
                      <a:cxn ang="0">
                        <a:pos x="100" y="972"/>
                      </a:cxn>
                      <a:cxn ang="0">
                        <a:pos x="63" y="906"/>
                      </a:cxn>
                      <a:cxn ang="0">
                        <a:pos x="33" y="835"/>
                      </a:cxn>
                      <a:cxn ang="0">
                        <a:pos x="13" y="759"/>
                      </a:cxn>
                      <a:cxn ang="0">
                        <a:pos x="2" y="680"/>
                      </a:cxn>
                    </a:cxnLst>
                    <a:rect l="0" t="0" r="r" b="b"/>
                    <a:pathLst>
                      <a:path w="1266" h="1263">
                        <a:moveTo>
                          <a:pt x="0" y="632"/>
                        </a:moveTo>
                        <a:lnTo>
                          <a:pt x="0" y="616"/>
                        </a:lnTo>
                        <a:lnTo>
                          <a:pt x="1" y="600"/>
                        </a:lnTo>
                        <a:lnTo>
                          <a:pt x="2" y="583"/>
                        </a:lnTo>
                        <a:lnTo>
                          <a:pt x="3" y="568"/>
                        </a:lnTo>
                        <a:lnTo>
                          <a:pt x="5" y="551"/>
                        </a:lnTo>
                        <a:lnTo>
                          <a:pt x="7" y="536"/>
                        </a:lnTo>
                        <a:lnTo>
                          <a:pt x="11" y="520"/>
                        </a:lnTo>
                        <a:lnTo>
                          <a:pt x="13" y="504"/>
                        </a:lnTo>
                        <a:lnTo>
                          <a:pt x="17" y="489"/>
                        </a:lnTo>
                        <a:lnTo>
                          <a:pt x="20" y="474"/>
                        </a:lnTo>
                        <a:lnTo>
                          <a:pt x="24" y="459"/>
                        </a:lnTo>
                        <a:lnTo>
                          <a:pt x="29" y="444"/>
                        </a:lnTo>
                        <a:lnTo>
                          <a:pt x="33" y="429"/>
                        </a:lnTo>
                        <a:lnTo>
                          <a:pt x="38" y="414"/>
                        </a:lnTo>
                        <a:lnTo>
                          <a:pt x="44" y="400"/>
                        </a:lnTo>
                        <a:lnTo>
                          <a:pt x="50" y="385"/>
                        </a:lnTo>
                        <a:lnTo>
                          <a:pt x="56" y="372"/>
                        </a:lnTo>
                        <a:lnTo>
                          <a:pt x="63" y="358"/>
                        </a:lnTo>
                        <a:lnTo>
                          <a:pt x="69" y="344"/>
                        </a:lnTo>
                        <a:lnTo>
                          <a:pt x="76" y="331"/>
                        </a:lnTo>
                        <a:lnTo>
                          <a:pt x="84" y="317"/>
                        </a:lnTo>
                        <a:lnTo>
                          <a:pt x="92" y="304"/>
                        </a:lnTo>
                        <a:lnTo>
                          <a:pt x="100" y="291"/>
                        </a:lnTo>
                        <a:lnTo>
                          <a:pt x="108" y="279"/>
                        </a:lnTo>
                        <a:lnTo>
                          <a:pt x="117" y="266"/>
                        </a:lnTo>
                        <a:lnTo>
                          <a:pt x="126" y="253"/>
                        </a:lnTo>
                        <a:lnTo>
                          <a:pt x="135" y="242"/>
                        </a:lnTo>
                        <a:lnTo>
                          <a:pt x="145" y="230"/>
                        </a:lnTo>
                        <a:lnTo>
                          <a:pt x="154" y="218"/>
                        </a:lnTo>
                        <a:lnTo>
                          <a:pt x="165" y="207"/>
                        </a:lnTo>
                        <a:lnTo>
                          <a:pt x="175" y="196"/>
                        </a:lnTo>
                        <a:lnTo>
                          <a:pt x="185" y="185"/>
                        </a:lnTo>
                        <a:lnTo>
                          <a:pt x="196" y="174"/>
                        </a:lnTo>
                        <a:lnTo>
                          <a:pt x="208" y="164"/>
                        </a:lnTo>
                        <a:lnTo>
                          <a:pt x="219" y="154"/>
                        </a:lnTo>
                        <a:lnTo>
                          <a:pt x="230" y="145"/>
                        </a:lnTo>
                        <a:lnTo>
                          <a:pt x="243" y="134"/>
                        </a:lnTo>
                        <a:lnTo>
                          <a:pt x="254" y="125"/>
                        </a:lnTo>
                        <a:lnTo>
                          <a:pt x="266" y="117"/>
                        </a:lnTo>
                        <a:lnTo>
                          <a:pt x="280" y="108"/>
                        </a:lnTo>
                        <a:lnTo>
                          <a:pt x="292" y="100"/>
                        </a:lnTo>
                        <a:lnTo>
                          <a:pt x="305" y="91"/>
                        </a:lnTo>
                        <a:lnTo>
                          <a:pt x="318" y="83"/>
                        </a:lnTo>
                        <a:lnTo>
                          <a:pt x="331" y="76"/>
                        </a:lnTo>
                        <a:lnTo>
                          <a:pt x="345" y="69"/>
                        </a:lnTo>
                        <a:lnTo>
                          <a:pt x="359" y="63"/>
                        </a:lnTo>
                        <a:lnTo>
                          <a:pt x="372" y="56"/>
                        </a:lnTo>
                        <a:lnTo>
                          <a:pt x="386" y="49"/>
                        </a:lnTo>
                        <a:lnTo>
                          <a:pt x="401" y="44"/>
                        </a:lnTo>
                        <a:lnTo>
                          <a:pt x="415" y="38"/>
                        </a:lnTo>
                        <a:lnTo>
                          <a:pt x="429" y="33"/>
                        </a:lnTo>
                        <a:lnTo>
                          <a:pt x="445" y="28"/>
                        </a:lnTo>
                        <a:lnTo>
                          <a:pt x="459" y="24"/>
                        </a:lnTo>
                        <a:lnTo>
                          <a:pt x="475" y="20"/>
                        </a:lnTo>
                        <a:lnTo>
                          <a:pt x="490" y="17"/>
                        </a:lnTo>
                        <a:lnTo>
                          <a:pt x="505" y="13"/>
                        </a:lnTo>
                        <a:lnTo>
                          <a:pt x="521" y="9"/>
                        </a:lnTo>
                        <a:lnTo>
                          <a:pt x="536" y="7"/>
                        </a:lnTo>
                        <a:lnTo>
                          <a:pt x="552" y="5"/>
                        </a:lnTo>
                        <a:lnTo>
                          <a:pt x="568" y="3"/>
                        </a:lnTo>
                        <a:lnTo>
                          <a:pt x="584" y="2"/>
                        </a:lnTo>
                        <a:lnTo>
                          <a:pt x="600" y="1"/>
                        </a:lnTo>
                        <a:lnTo>
                          <a:pt x="616" y="0"/>
                        </a:lnTo>
                        <a:lnTo>
                          <a:pt x="633" y="0"/>
                        </a:lnTo>
                        <a:lnTo>
                          <a:pt x="649" y="0"/>
                        </a:lnTo>
                        <a:lnTo>
                          <a:pt x="666" y="1"/>
                        </a:lnTo>
                        <a:lnTo>
                          <a:pt x="681" y="2"/>
                        </a:lnTo>
                        <a:lnTo>
                          <a:pt x="697" y="3"/>
                        </a:lnTo>
                        <a:lnTo>
                          <a:pt x="714" y="5"/>
                        </a:lnTo>
                        <a:lnTo>
                          <a:pt x="729" y="7"/>
                        </a:lnTo>
                        <a:lnTo>
                          <a:pt x="745" y="9"/>
                        </a:lnTo>
                        <a:lnTo>
                          <a:pt x="760" y="13"/>
                        </a:lnTo>
                        <a:lnTo>
                          <a:pt x="775" y="17"/>
                        </a:lnTo>
                        <a:lnTo>
                          <a:pt x="791" y="20"/>
                        </a:lnTo>
                        <a:lnTo>
                          <a:pt x="806" y="24"/>
                        </a:lnTo>
                        <a:lnTo>
                          <a:pt x="821" y="29"/>
                        </a:lnTo>
                        <a:lnTo>
                          <a:pt x="836" y="33"/>
                        </a:lnTo>
                        <a:lnTo>
                          <a:pt x="850" y="38"/>
                        </a:lnTo>
                        <a:lnTo>
                          <a:pt x="865" y="44"/>
                        </a:lnTo>
                        <a:lnTo>
                          <a:pt x="879" y="49"/>
                        </a:lnTo>
                        <a:lnTo>
                          <a:pt x="893" y="56"/>
                        </a:lnTo>
                        <a:lnTo>
                          <a:pt x="907" y="63"/>
                        </a:lnTo>
                        <a:lnTo>
                          <a:pt x="921" y="69"/>
                        </a:lnTo>
                        <a:lnTo>
                          <a:pt x="934" y="76"/>
                        </a:lnTo>
                        <a:lnTo>
                          <a:pt x="948" y="83"/>
                        </a:lnTo>
                        <a:lnTo>
                          <a:pt x="961" y="91"/>
                        </a:lnTo>
                        <a:lnTo>
                          <a:pt x="975" y="100"/>
                        </a:lnTo>
                        <a:lnTo>
                          <a:pt x="987" y="108"/>
                        </a:lnTo>
                        <a:lnTo>
                          <a:pt x="999" y="117"/>
                        </a:lnTo>
                        <a:lnTo>
                          <a:pt x="1011" y="125"/>
                        </a:lnTo>
                        <a:lnTo>
                          <a:pt x="1024" y="134"/>
                        </a:lnTo>
                        <a:lnTo>
                          <a:pt x="1035" y="145"/>
                        </a:lnTo>
                        <a:lnTo>
                          <a:pt x="1047" y="154"/>
                        </a:lnTo>
                        <a:lnTo>
                          <a:pt x="1059" y="164"/>
                        </a:lnTo>
                        <a:lnTo>
                          <a:pt x="1070" y="174"/>
                        </a:lnTo>
                        <a:lnTo>
                          <a:pt x="1080" y="185"/>
                        </a:lnTo>
                        <a:lnTo>
                          <a:pt x="1092" y="196"/>
                        </a:lnTo>
                        <a:lnTo>
                          <a:pt x="1102" y="207"/>
                        </a:lnTo>
                        <a:lnTo>
                          <a:pt x="1111" y="218"/>
                        </a:lnTo>
                        <a:lnTo>
                          <a:pt x="1121" y="230"/>
                        </a:lnTo>
                        <a:lnTo>
                          <a:pt x="1131" y="242"/>
                        </a:lnTo>
                        <a:lnTo>
                          <a:pt x="1140" y="253"/>
                        </a:lnTo>
                        <a:lnTo>
                          <a:pt x="1149" y="266"/>
                        </a:lnTo>
                        <a:lnTo>
                          <a:pt x="1158" y="279"/>
                        </a:lnTo>
                        <a:lnTo>
                          <a:pt x="1166" y="291"/>
                        </a:lnTo>
                        <a:lnTo>
                          <a:pt x="1175" y="304"/>
                        </a:lnTo>
                        <a:lnTo>
                          <a:pt x="1182" y="317"/>
                        </a:lnTo>
                        <a:lnTo>
                          <a:pt x="1189" y="330"/>
                        </a:lnTo>
                        <a:lnTo>
                          <a:pt x="1196" y="344"/>
                        </a:lnTo>
                        <a:lnTo>
                          <a:pt x="1203" y="358"/>
                        </a:lnTo>
                        <a:lnTo>
                          <a:pt x="1210" y="372"/>
                        </a:lnTo>
                        <a:lnTo>
                          <a:pt x="1216" y="385"/>
                        </a:lnTo>
                        <a:lnTo>
                          <a:pt x="1222" y="400"/>
                        </a:lnTo>
                        <a:lnTo>
                          <a:pt x="1227" y="414"/>
                        </a:lnTo>
                        <a:lnTo>
                          <a:pt x="1232" y="429"/>
                        </a:lnTo>
                        <a:lnTo>
                          <a:pt x="1237" y="444"/>
                        </a:lnTo>
                        <a:lnTo>
                          <a:pt x="1241" y="459"/>
                        </a:lnTo>
                        <a:lnTo>
                          <a:pt x="1246" y="474"/>
                        </a:lnTo>
                        <a:lnTo>
                          <a:pt x="1250" y="489"/>
                        </a:lnTo>
                        <a:lnTo>
                          <a:pt x="1253" y="504"/>
                        </a:lnTo>
                        <a:lnTo>
                          <a:pt x="1256" y="520"/>
                        </a:lnTo>
                        <a:lnTo>
                          <a:pt x="1259" y="536"/>
                        </a:lnTo>
                        <a:lnTo>
                          <a:pt x="1261" y="551"/>
                        </a:lnTo>
                        <a:lnTo>
                          <a:pt x="1263" y="567"/>
                        </a:lnTo>
                        <a:lnTo>
                          <a:pt x="1264" y="583"/>
                        </a:lnTo>
                        <a:lnTo>
                          <a:pt x="1265" y="600"/>
                        </a:lnTo>
                        <a:lnTo>
                          <a:pt x="1265" y="616"/>
                        </a:lnTo>
                        <a:lnTo>
                          <a:pt x="1266" y="631"/>
                        </a:lnTo>
                        <a:lnTo>
                          <a:pt x="1266" y="632"/>
                        </a:lnTo>
                        <a:lnTo>
                          <a:pt x="1266" y="649"/>
                        </a:lnTo>
                        <a:lnTo>
                          <a:pt x="1265" y="664"/>
                        </a:lnTo>
                        <a:lnTo>
                          <a:pt x="1264" y="680"/>
                        </a:lnTo>
                        <a:lnTo>
                          <a:pt x="1263" y="697"/>
                        </a:lnTo>
                        <a:lnTo>
                          <a:pt x="1261" y="712"/>
                        </a:lnTo>
                        <a:lnTo>
                          <a:pt x="1259" y="729"/>
                        </a:lnTo>
                        <a:lnTo>
                          <a:pt x="1256" y="744"/>
                        </a:lnTo>
                        <a:lnTo>
                          <a:pt x="1253" y="759"/>
                        </a:lnTo>
                        <a:lnTo>
                          <a:pt x="1250" y="775"/>
                        </a:lnTo>
                        <a:lnTo>
                          <a:pt x="1246" y="790"/>
                        </a:lnTo>
                        <a:lnTo>
                          <a:pt x="1241" y="805"/>
                        </a:lnTo>
                        <a:lnTo>
                          <a:pt x="1237" y="820"/>
                        </a:lnTo>
                        <a:lnTo>
                          <a:pt x="1232" y="835"/>
                        </a:lnTo>
                        <a:lnTo>
                          <a:pt x="1227" y="850"/>
                        </a:lnTo>
                        <a:lnTo>
                          <a:pt x="1222" y="864"/>
                        </a:lnTo>
                        <a:lnTo>
                          <a:pt x="1216" y="878"/>
                        </a:lnTo>
                        <a:lnTo>
                          <a:pt x="1210" y="893"/>
                        </a:lnTo>
                        <a:lnTo>
                          <a:pt x="1203" y="906"/>
                        </a:lnTo>
                        <a:lnTo>
                          <a:pt x="1196" y="920"/>
                        </a:lnTo>
                        <a:lnTo>
                          <a:pt x="1189" y="934"/>
                        </a:lnTo>
                        <a:lnTo>
                          <a:pt x="1182" y="947"/>
                        </a:lnTo>
                        <a:lnTo>
                          <a:pt x="1175" y="960"/>
                        </a:lnTo>
                        <a:lnTo>
                          <a:pt x="1166" y="972"/>
                        </a:lnTo>
                        <a:lnTo>
                          <a:pt x="1158" y="986"/>
                        </a:lnTo>
                        <a:lnTo>
                          <a:pt x="1149" y="998"/>
                        </a:lnTo>
                        <a:lnTo>
                          <a:pt x="1140" y="1010"/>
                        </a:lnTo>
                        <a:lnTo>
                          <a:pt x="1131" y="1023"/>
                        </a:lnTo>
                        <a:lnTo>
                          <a:pt x="1121" y="1034"/>
                        </a:lnTo>
                        <a:lnTo>
                          <a:pt x="1111" y="1045"/>
                        </a:lnTo>
                        <a:lnTo>
                          <a:pt x="1102" y="1056"/>
                        </a:lnTo>
                        <a:lnTo>
                          <a:pt x="1092" y="1068"/>
                        </a:lnTo>
                        <a:lnTo>
                          <a:pt x="1080" y="1079"/>
                        </a:lnTo>
                        <a:lnTo>
                          <a:pt x="1070" y="1089"/>
                        </a:lnTo>
                        <a:lnTo>
                          <a:pt x="1059" y="1099"/>
                        </a:lnTo>
                        <a:lnTo>
                          <a:pt x="1047" y="1110"/>
                        </a:lnTo>
                        <a:lnTo>
                          <a:pt x="1035" y="1120"/>
                        </a:lnTo>
                        <a:lnTo>
                          <a:pt x="1024" y="1129"/>
                        </a:lnTo>
                        <a:lnTo>
                          <a:pt x="1011" y="1138"/>
                        </a:lnTo>
                        <a:lnTo>
                          <a:pt x="999" y="1148"/>
                        </a:lnTo>
                        <a:lnTo>
                          <a:pt x="987" y="1156"/>
                        </a:lnTo>
                        <a:lnTo>
                          <a:pt x="975" y="1164"/>
                        </a:lnTo>
                        <a:lnTo>
                          <a:pt x="961" y="1172"/>
                        </a:lnTo>
                        <a:lnTo>
                          <a:pt x="948" y="1180"/>
                        </a:lnTo>
                        <a:lnTo>
                          <a:pt x="934" y="1188"/>
                        </a:lnTo>
                        <a:lnTo>
                          <a:pt x="921" y="1195"/>
                        </a:lnTo>
                        <a:lnTo>
                          <a:pt x="907" y="1202"/>
                        </a:lnTo>
                        <a:lnTo>
                          <a:pt x="893" y="1208"/>
                        </a:lnTo>
                        <a:lnTo>
                          <a:pt x="879" y="1214"/>
                        </a:lnTo>
                        <a:lnTo>
                          <a:pt x="865" y="1220"/>
                        </a:lnTo>
                        <a:lnTo>
                          <a:pt x="850" y="1226"/>
                        </a:lnTo>
                        <a:lnTo>
                          <a:pt x="836" y="1231"/>
                        </a:lnTo>
                        <a:lnTo>
                          <a:pt x="821" y="1236"/>
                        </a:lnTo>
                        <a:lnTo>
                          <a:pt x="806" y="1240"/>
                        </a:lnTo>
                        <a:lnTo>
                          <a:pt x="791" y="1244"/>
                        </a:lnTo>
                        <a:lnTo>
                          <a:pt x="775" y="1248"/>
                        </a:lnTo>
                        <a:lnTo>
                          <a:pt x="760" y="1251"/>
                        </a:lnTo>
                        <a:lnTo>
                          <a:pt x="745" y="1254"/>
                        </a:lnTo>
                        <a:lnTo>
                          <a:pt x="729" y="1256"/>
                        </a:lnTo>
                        <a:lnTo>
                          <a:pt x="714" y="1258"/>
                        </a:lnTo>
                        <a:lnTo>
                          <a:pt x="697" y="1260"/>
                        </a:lnTo>
                        <a:lnTo>
                          <a:pt x="681" y="1261"/>
                        </a:lnTo>
                        <a:lnTo>
                          <a:pt x="666" y="1262"/>
                        </a:lnTo>
                        <a:lnTo>
                          <a:pt x="649" y="1263"/>
                        </a:lnTo>
                        <a:lnTo>
                          <a:pt x="633" y="1263"/>
                        </a:lnTo>
                        <a:lnTo>
                          <a:pt x="616" y="1263"/>
                        </a:lnTo>
                        <a:lnTo>
                          <a:pt x="600" y="1263"/>
                        </a:lnTo>
                        <a:lnTo>
                          <a:pt x="584" y="1262"/>
                        </a:lnTo>
                        <a:lnTo>
                          <a:pt x="568" y="1260"/>
                        </a:lnTo>
                        <a:lnTo>
                          <a:pt x="552" y="1258"/>
                        </a:lnTo>
                        <a:lnTo>
                          <a:pt x="536" y="1256"/>
                        </a:lnTo>
                        <a:lnTo>
                          <a:pt x="521" y="1254"/>
                        </a:lnTo>
                        <a:lnTo>
                          <a:pt x="505" y="1251"/>
                        </a:lnTo>
                        <a:lnTo>
                          <a:pt x="490" y="1248"/>
                        </a:lnTo>
                        <a:lnTo>
                          <a:pt x="475" y="1244"/>
                        </a:lnTo>
                        <a:lnTo>
                          <a:pt x="459" y="1240"/>
                        </a:lnTo>
                        <a:lnTo>
                          <a:pt x="445" y="1236"/>
                        </a:lnTo>
                        <a:lnTo>
                          <a:pt x="429" y="1231"/>
                        </a:lnTo>
                        <a:lnTo>
                          <a:pt x="415" y="1226"/>
                        </a:lnTo>
                        <a:lnTo>
                          <a:pt x="401" y="1220"/>
                        </a:lnTo>
                        <a:lnTo>
                          <a:pt x="386" y="1214"/>
                        </a:lnTo>
                        <a:lnTo>
                          <a:pt x="372" y="1208"/>
                        </a:lnTo>
                        <a:lnTo>
                          <a:pt x="359" y="1202"/>
                        </a:lnTo>
                        <a:lnTo>
                          <a:pt x="345" y="1195"/>
                        </a:lnTo>
                        <a:lnTo>
                          <a:pt x="331" y="1188"/>
                        </a:lnTo>
                        <a:lnTo>
                          <a:pt x="318" y="1180"/>
                        </a:lnTo>
                        <a:lnTo>
                          <a:pt x="305" y="1172"/>
                        </a:lnTo>
                        <a:lnTo>
                          <a:pt x="292" y="1164"/>
                        </a:lnTo>
                        <a:lnTo>
                          <a:pt x="280" y="1156"/>
                        </a:lnTo>
                        <a:lnTo>
                          <a:pt x="266" y="1148"/>
                        </a:lnTo>
                        <a:lnTo>
                          <a:pt x="254" y="1138"/>
                        </a:lnTo>
                        <a:lnTo>
                          <a:pt x="243" y="1129"/>
                        </a:lnTo>
                        <a:lnTo>
                          <a:pt x="230" y="1120"/>
                        </a:lnTo>
                        <a:lnTo>
                          <a:pt x="219" y="1110"/>
                        </a:lnTo>
                        <a:lnTo>
                          <a:pt x="208" y="1099"/>
                        </a:lnTo>
                        <a:lnTo>
                          <a:pt x="196" y="1089"/>
                        </a:lnTo>
                        <a:lnTo>
                          <a:pt x="185" y="1079"/>
                        </a:lnTo>
                        <a:lnTo>
                          <a:pt x="175" y="1068"/>
                        </a:lnTo>
                        <a:lnTo>
                          <a:pt x="165" y="1056"/>
                        </a:lnTo>
                        <a:lnTo>
                          <a:pt x="154" y="1045"/>
                        </a:lnTo>
                        <a:lnTo>
                          <a:pt x="145" y="1034"/>
                        </a:lnTo>
                        <a:lnTo>
                          <a:pt x="135" y="1023"/>
                        </a:lnTo>
                        <a:lnTo>
                          <a:pt x="126" y="1010"/>
                        </a:lnTo>
                        <a:lnTo>
                          <a:pt x="117" y="998"/>
                        </a:lnTo>
                        <a:lnTo>
                          <a:pt x="108" y="986"/>
                        </a:lnTo>
                        <a:lnTo>
                          <a:pt x="100" y="972"/>
                        </a:lnTo>
                        <a:lnTo>
                          <a:pt x="92" y="960"/>
                        </a:lnTo>
                        <a:lnTo>
                          <a:pt x="84" y="947"/>
                        </a:lnTo>
                        <a:lnTo>
                          <a:pt x="76" y="934"/>
                        </a:lnTo>
                        <a:lnTo>
                          <a:pt x="69" y="920"/>
                        </a:lnTo>
                        <a:lnTo>
                          <a:pt x="63" y="906"/>
                        </a:lnTo>
                        <a:lnTo>
                          <a:pt x="56" y="893"/>
                        </a:lnTo>
                        <a:lnTo>
                          <a:pt x="50" y="878"/>
                        </a:lnTo>
                        <a:lnTo>
                          <a:pt x="44" y="864"/>
                        </a:lnTo>
                        <a:lnTo>
                          <a:pt x="38" y="850"/>
                        </a:lnTo>
                        <a:lnTo>
                          <a:pt x="33" y="835"/>
                        </a:lnTo>
                        <a:lnTo>
                          <a:pt x="29" y="820"/>
                        </a:lnTo>
                        <a:lnTo>
                          <a:pt x="24" y="805"/>
                        </a:lnTo>
                        <a:lnTo>
                          <a:pt x="20" y="790"/>
                        </a:lnTo>
                        <a:lnTo>
                          <a:pt x="17" y="775"/>
                        </a:lnTo>
                        <a:lnTo>
                          <a:pt x="13" y="759"/>
                        </a:lnTo>
                        <a:lnTo>
                          <a:pt x="11" y="744"/>
                        </a:lnTo>
                        <a:lnTo>
                          <a:pt x="7" y="729"/>
                        </a:lnTo>
                        <a:lnTo>
                          <a:pt x="5" y="712"/>
                        </a:lnTo>
                        <a:lnTo>
                          <a:pt x="3" y="697"/>
                        </a:lnTo>
                        <a:lnTo>
                          <a:pt x="2" y="680"/>
                        </a:lnTo>
                        <a:lnTo>
                          <a:pt x="1" y="664"/>
                        </a:lnTo>
                        <a:lnTo>
                          <a:pt x="0" y="649"/>
                        </a:lnTo>
                        <a:lnTo>
                          <a:pt x="0" y="63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41" name="未知"/>
                  <p:cNvSpPr/>
                  <p:nvPr/>
                </p:nvSpPr>
                <p:spPr bwMode="auto">
                  <a:xfrm>
                    <a:off x="2141" y="356"/>
                    <a:ext cx="633" cy="631"/>
                  </a:xfrm>
                  <a:custGeom>
                    <a:avLst/>
                    <a:gdLst/>
                    <a:ahLst/>
                    <a:cxnLst>
                      <a:cxn ang="0">
                        <a:pos x="3" y="568"/>
                      </a:cxn>
                      <a:cxn ang="0">
                        <a:pos x="17" y="489"/>
                      </a:cxn>
                      <a:cxn ang="0">
                        <a:pos x="38" y="414"/>
                      </a:cxn>
                      <a:cxn ang="0">
                        <a:pos x="69" y="344"/>
                      </a:cxn>
                      <a:cxn ang="0">
                        <a:pos x="108" y="279"/>
                      </a:cxn>
                      <a:cxn ang="0">
                        <a:pos x="154" y="218"/>
                      </a:cxn>
                      <a:cxn ang="0">
                        <a:pos x="208" y="164"/>
                      </a:cxn>
                      <a:cxn ang="0">
                        <a:pos x="266" y="117"/>
                      </a:cxn>
                      <a:cxn ang="0">
                        <a:pos x="331" y="76"/>
                      </a:cxn>
                      <a:cxn ang="0">
                        <a:pos x="401" y="44"/>
                      </a:cxn>
                      <a:cxn ang="0">
                        <a:pos x="475" y="20"/>
                      </a:cxn>
                      <a:cxn ang="0">
                        <a:pos x="552" y="5"/>
                      </a:cxn>
                      <a:cxn ang="0">
                        <a:pos x="633" y="0"/>
                      </a:cxn>
                      <a:cxn ang="0">
                        <a:pos x="714" y="5"/>
                      </a:cxn>
                      <a:cxn ang="0">
                        <a:pos x="791" y="20"/>
                      </a:cxn>
                      <a:cxn ang="0">
                        <a:pos x="865" y="44"/>
                      </a:cxn>
                      <a:cxn ang="0">
                        <a:pos x="934" y="76"/>
                      </a:cxn>
                      <a:cxn ang="0">
                        <a:pos x="999" y="117"/>
                      </a:cxn>
                      <a:cxn ang="0">
                        <a:pos x="1059" y="164"/>
                      </a:cxn>
                      <a:cxn ang="0">
                        <a:pos x="1111" y="218"/>
                      </a:cxn>
                      <a:cxn ang="0">
                        <a:pos x="1158" y="279"/>
                      </a:cxn>
                      <a:cxn ang="0">
                        <a:pos x="1196" y="344"/>
                      </a:cxn>
                      <a:cxn ang="0">
                        <a:pos x="1227" y="414"/>
                      </a:cxn>
                      <a:cxn ang="0">
                        <a:pos x="1250" y="489"/>
                      </a:cxn>
                      <a:cxn ang="0">
                        <a:pos x="1263" y="567"/>
                      </a:cxn>
                      <a:cxn ang="0">
                        <a:pos x="1266" y="632"/>
                      </a:cxn>
                      <a:cxn ang="0">
                        <a:pos x="1261" y="712"/>
                      </a:cxn>
                      <a:cxn ang="0">
                        <a:pos x="1246" y="790"/>
                      </a:cxn>
                      <a:cxn ang="0">
                        <a:pos x="1222" y="864"/>
                      </a:cxn>
                      <a:cxn ang="0">
                        <a:pos x="1189" y="934"/>
                      </a:cxn>
                      <a:cxn ang="0">
                        <a:pos x="1149" y="998"/>
                      </a:cxn>
                      <a:cxn ang="0">
                        <a:pos x="1102" y="1056"/>
                      </a:cxn>
                      <a:cxn ang="0">
                        <a:pos x="1047" y="1110"/>
                      </a:cxn>
                      <a:cxn ang="0">
                        <a:pos x="987" y="1156"/>
                      </a:cxn>
                      <a:cxn ang="0">
                        <a:pos x="921" y="1195"/>
                      </a:cxn>
                      <a:cxn ang="0">
                        <a:pos x="850" y="1226"/>
                      </a:cxn>
                      <a:cxn ang="0">
                        <a:pos x="775" y="1248"/>
                      </a:cxn>
                      <a:cxn ang="0">
                        <a:pos x="697" y="1260"/>
                      </a:cxn>
                      <a:cxn ang="0">
                        <a:pos x="616" y="1263"/>
                      </a:cxn>
                      <a:cxn ang="0">
                        <a:pos x="536" y="1256"/>
                      </a:cxn>
                      <a:cxn ang="0">
                        <a:pos x="459" y="1240"/>
                      </a:cxn>
                      <a:cxn ang="0">
                        <a:pos x="386" y="1214"/>
                      </a:cxn>
                      <a:cxn ang="0">
                        <a:pos x="318" y="1180"/>
                      </a:cxn>
                      <a:cxn ang="0">
                        <a:pos x="254" y="1138"/>
                      </a:cxn>
                      <a:cxn ang="0">
                        <a:pos x="196" y="1089"/>
                      </a:cxn>
                      <a:cxn ang="0">
                        <a:pos x="145" y="1034"/>
                      </a:cxn>
                      <a:cxn ang="0">
                        <a:pos x="100" y="972"/>
                      </a:cxn>
                      <a:cxn ang="0">
                        <a:pos x="63" y="906"/>
                      </a:cxn>
                      <a:cxn ang="0">
                        <a:pos x="33" y="835"/>
                      </a:cxn>
                      <a:cxn ang="0">
                        <a:pos x="13" y="759"/>
                      </a:cxn>
                      <a:cxn ang="0">
                        <a:pos x="2" y="680"/>
                      </a:cxn>
                    </a:cxnLst>
                    <a:rect l="0" t="0" r="r" b="b"/>
                    <a:pathLst>
                      <a:path w="1266" h="1263">
                        <a:moveTo>
                          <a:pt x="0" y="632"/>
                        </a:moveTo>
                        <a:lnTo>
                          <a:pt x="0" y="616"/>
                        </a:lnTo>
                        <a:lnTo>
                          <a:pt x="1" y="600"/>
                        </a:lnTo>
                        <a:lnTo>
                          <a:pt x="2" y="583"/>
                        </a:lnTo>
                        <a:lnTo>
                          <a:pt x="3" y="568"/>
                        </a:lnTo>
                        <a:lnTo>
                          <a:pt x="5" y="551"/>
                        </a:lnTo>
                        <a:lnTo>
                          <a:pt x="7" y="536"/>
                        </a:lnTo>
                        <a:lnTo>
                          <a:pt x="11" y="520"/>
                        </a:lnTo>
                        <a:lnTo>
                          <a:pt x="13" y="504"/>
                        </a:lnTo>
                        <a:lnTo>
                          <a:pt x="17" y="489"/>
                        </a:lnTo>
                        <a:lnTo>
                          <a:pt x="20" y="474"/>
                        </a:lnTo>
                        <a:lnTo>
                          <a:pt x="24" y="459"/>
                        </a:lnTo>
                        <a:lnTo>
                          <a:pt x="29" y="444"/>
                        </a:lnTo>
                        <a:lnTo>
                          <a:pt x="33" y="429"/>
                        </a:lnTo>
                        <a:lnTo>
                          <a:pt x="38" y="414"/>
                        </a:lnTo>
                        <a:lnTo>
                          <a:pt x="44" y="400"/>
                        </a:lnTo>
                        <a:lnTo>
                          <a:pt x="50" y="385"/>
                        </a:lnTo>
                        <a:lnTo>
                          <a:pt x="56" y="372"/>
                        </a:lnTo>
                        <a:lnTo>
                          <a:pt x="63" y="358"/>
                        </a:lnTo>
                        <a:lnTo>
                          <a:pt x="69" y="344"/>
                        </a:lnTo>
                        <a:lnTo>
                          <a:pt x="76" y="331"/>
                        </a:lnTo>
                        <a:lnTo>
                          <a:pt x="84" y="317"/>
                        </a:lnTo>
                        <a:lnTo>
                          <a:pt x="92" y="304"/>
                        </a:lnTo>
                        <a:lnTo>
                          <a:pt x="100" y="291"/>
                        </a:lnTo>
                        <a:lnTo>
                          <a:pt x="108" y="279"/>
                        </a:lnTo>
                        <a:lnTo>
                          <a:pt x="117" y="266"/>
                        </a:lnTo>
                        <a:lnTo>
                          <a:pt x="126" y="253"/>
                        </a:lnTo>
                        <a:lnTo>
                          <a:pt x="135" y="242"/>
                        </a:lnTo>
                        <a:lnTo>
                          <a:pt x="145" y="230"/>
                        </a:lnTo>
                        <a:lnTo>
                          <a:pt x="154" y="218"/>
                        </a:lnTo>
                        <a:lnTo>
                          <a:pt x="165" y="207"/>
                        </a:lnTo>
                        <a:lnTo>
                          <a:pt x="175" y="196"/>
                        </a:lnTo>
                        <a:lnTo>
                          <a:pt x="185" y="185"/>
                        </a:lnTo>
                        <a:lnTo>
                          <a:pt x="196" y="174"/>
                        </a:lnTo>
                        <a:lnTo>
                          <a:pt x="208" y="164"/>
                        </a:lnTo>
                        <a:lnTo>
                          <a:pt x="219" y="154"/>
                        </a:lnTo>
                        <a:lnTo>
                          <a:pt x="230" y="145"/>
                        </a:lnTo>
                        <a:lnTo>
                          <a:pt x="243" y="134"/>
                        </a:lnTo>
                        <a:lnTo>
                          <a:pt x="254" y="125"/>
                        </a:lnTo>
                        <a:lnTo>
                          <a:pt x="266" y="117"/>
                        </a:lnTo>
                        <a:lnTo>
                          <a:pt x="280" y="108"/>
                        </a:lnTo>
                        <a:lnTo>
                          <a:pt x="292" y="100"/>
                        </a:lnTo>
                        <a:lnTo>
                          <a:pt x="305" y="91"/>
                        </a:lnTo>
                        <a:lnTo>
                          <a:pt x="318" y="83"/>
                        </a:lnTo>
                        <a:lnTo>
                          <a:pt x="331" y="76"/>
                        </a:lnTo>
                        <a:lnTo>
                          <a:pt x="345" y="69"/>
                        </a:lnTo>
                        <a:lnTo>
                          <a:pt x="359" y="63"/>
                        </a:lnTo>
                        <a:lnTo>
                          <a:pt x="372" y="56"/>
                        </a:lnTo>
                        <a:lnTo>
                          <a:pt x="386" y="49"/>
                        </a:lnTo>
                        <a:lnTo>
                          <a:pt x="401" y="44"/>
                        </a:lnTo>
                        <a:lnTo>
                          <a:pt x="415" y="38"/>
                        </a:lnTo>
                        <a:lnTo>
                          <a:pt x="429" y="33"/>
                        </a:lnTo>
                        <a:lnTo>
                          <a:pt x="445" y="28"/>
                        </a:lnTo>
                        <a:lnTo>
                          <a:pt x="459" y="24"/>
                        </a:lnTo>
                        <a:lnTo>
                          <a:pt x="475" y="20"/>
                        </a:lnTo>
                        <a:lnTo>
                          <a:pt x="490" y="17"/>
                        </a:lnTo>
                        <a:lnTo>
                          <a:pt x="505" y="13"/>
                        </a:lnTo>
                        <a:lnTo>
                          <a:pt x="521" y="9"/>
                        </a:lnTo>
                        <a:lnTo>
                          <a:pt x="536" y="7"/>
                        </a:lnTo>
                        <a:lnTo>
                          <a:pt x="552" y="5"/>
                        </a:lnTo>
                        <a:lnTo>
                          <a:pt x="568" y="3"/>
                        </a:lnTo>
                        <a:lnTo>
                          <a:pt x="584" y="2"/>
                        </a:lnTo>
                        <a:lnTo>
                          <a:pt x="600" y="1"/>
                        </a:lnTo>
                        <a:lnTo>
                          <a:pt x="616" y="0"/>
                        </a:lnTo>
                        <a:lnTo>
                          <a:pt x="633" y="0"/>
                        </a:lnTo>
                        <a:lnTo>
                          <a:pt x="649" y="0"/>
                        </a:lnTo>
                        <a:lnTo>
                          <a:pt x="666" y="1"/>
                        </a:lnTo>
                        <a:lnTo>
                          <a:pt x="681" y="2"/>
                        </a:lnTo>
                        <a:lnTo>
                          <a:pt x="697" y="3"/>
                        </a:lnTo>
                        <a:lnTo>
                          <a:pt x="714" y="5"/>
                        </a:lnTo>
                        <a:lnTo>
                          <a:pt x="729" y="7"/>
                        </a:lnTo>
                        <a:lnTo>
                          <a:pt x="745" y="9"/>
                        </a:lnTo>
                        <a:lnTo>
                          <a:pt x="760" y="13"/>
                        </a:lnTo>
                        <a:lnTo>
                          <a:pt x="775" y="17"/>
                        </a:lnTo>
                        <a:lnTo>
                          <a:pt x="791" y="20"/>
                        </a:lnTo>
                        <a:lnTo>
                          <a:pt x="806" y="24"/>
                        </a:lnTo>
                        <a:lnTo>
                          <a:pt x="821" y="29"/>
                        </a:lnTo>
                        <a:lnTo>
                          <a:pt x="836" y="33"/>
                        </a:lnTo>
                        <a:lnTo>
                          <a:pt x="850" y="38"/>
                        </a:lnTo>
                        <a:lnTo>
                          <a:pt x="865" y="44"/>
                        </a:lnTo>
                        <a:lnTo>
                          <a:pt x="879" y="49"/>
                        </a:lnTo>
                        <a:lnTo>
                          <a:pt x="893" y="56"/>
                        </a:lnTo>
                        <a:lnTo>
                          <a:pt x="907" y="63"/>
                        </a:lnTo>
                        <a:lnTo>
                          <a:pt x="921" y="69"/>
                        </a:lnTo>
                        <a:lnTo>
                          <a:pt x="934" y="76"/>
                        </a:lnTo>
                        <a:lnTo>
                          <a:pt x="948" y="83"/>
                        </a:lnTo>
                        <a:lnTo>
                          <a:pt x="961" y="91"/>
                        </a:lnTo>
                        <a:lnTo>
                          <a:pt x="975" y="100"/>
                        </a:lnTo>
                        <a:lnTo>
                          <a:pt x="987" y="108"/>
                        </a:lnTo>
                        <a:lnTo>
                          <a:pt x="999" y="117"/>
                        </a:lnTo>
                        <a:lnTo>
                          <a:pt x="1011" y="125"/>
                        </a:lnTo>
                        <a:lnTo>
                          <a:pt x="1024" y="134"/>
                        </a:lnTo>
                        <a:lnTo>
                          <a:pt x="1035" y="145"/>
                        </a:lnTo>
                        <a:lnTo>
                          <a:pt x="1047" y="154"/>
                        </a:lnTo>
                        <a:lnTo>
                          <a:pt x="1059" y="164"/>
                        </a:lnTo>
                        <a:lnTo>
                          <a:pt x="1070" y="174"/>
                        </a:lnTo>
                        <a:lnTo>
                          <a:pt x="1080" y="185"/>
                        </a:lnTo>
                        <a:lnTo>
                          <a:pt x="1092" y="196"/>
                        </a:lnTo>
                        <a:lnTo>
                          <a:pt x="1102" y="207"/>
                        </a:lnTo>
                        <a:lnTo>
                          <a:pt x="1111" y="218"/>
                        </a:lnTo>
                        <a:lnTo>
                          <a:pt x="1121" y="230"/>
                        </a:lnTo>
                        <a:lnTo>
                          <a:pt x="1131" y="242"/>
                        </a:lnTo>
                        <a:lnTo>
                          <a:pt x="1140" y="253"/>
                        </a:lnTo>
                        <a:lnTo>
                          <a:pt x="1149" y="266"/>
                        </a:lnTo>
                        <a:lnTo>
                          <a:pt x="1158" y="279"/>
                        </a:lnTo>
                        <a:lnTo>
                          <a:pt x="1166" y="291"/>
                        </a:lnTo>
                        <a:lnTo>
                          <a:pt x="1175" y="304"/>
                        </a:lnTo>
                        <a:lnTo>
                          <a:pt x="1182" y="317"/>
                        </a:lnTo>
                        <a:lnTo>
                          <a:pt x="1189" y="330"/>
                        </a:lnTo>
                        <a:lnTo>
                          <a:pt x="1196" y="344"/>
                        </a:lnTo>
                        <a:lnTo>
                          <a:pt x="1203" y="358"/>
                        </a:lnTo>
                        <a:lnTo>
                          <a:pt x="1210" y="372"/>
                        </a:lnTo>
                        <a:lnTo>
                          <a:pt x="1216" y="385"/>
                        </a:lnTo>
                        <a:lnTo>
                          <a:pt x="1222" y="400"/>
                        </a:lnTo>
                        <a:lnTo>
                          <a:pt x="1227" y="414"/>
                        </a:lnTo>
                        <a:lnTo>
                          <a:pt x="1232" y="429"/>
                        </a:lnTo>
                        <a:lnTo>
                          <a:pt x="1237" y="444"/>
                        </a:lnTo>
                        <a:lnTo>
                          <a:pt x="1241" y="459"/>
                        </a:lnTo>
                        <a:lnTo>
                          <a:pt x="1246" y="474"/>
                        </a:lnTo>
                        <a:lnTo>
                          <a:pt x="1250" y="489"/>
                        </a:lnTo>
                        <a:lnTo>
                          <a:pt x="1253" y="504"/>
                        </a:lnTo>
                        <a:lnTo>
                          <a:pt x="1256" y="520"/>
                        </a:lnTo>
                        <a:lnTo>
                          <a:pt x="1259" y="536"/>
                        </a:lnTo>
                        <a:lnTo>
                          <a:pt x="1261" y="551"/>
                        </a:lnTo>
                        <a:lnTo>
                          <a:pt x="1263" y="567"/>
                        </a:lnTo>
                        <a:lnTo>
                          <a:pt x="1264" y="583"/>
                        </a:lnTo>
                        <a:lnTo>
                          <a:pt x="1265" y="600"/>
                        </a:lnTo>
                        <a:lnTo>
                          <a:pt x="1265" y="616"/>
                        </a:lnTo>
                        <a:lnTo>
                          <a:pt x="1266" y="631"/>
                        </a:lnTo>
                        <a:lnTo>
                          <a:pt x="1266" y="632"/>
                        </a:lnTo>
                        <a:lnTo>
                          <a:pt x="1266" y="649"/>
                        </a:lnTo>
                        <a:lnTo>
                          <a:pt x="1265" y="664"/>
                        </a:lnTo>
                        <a:lnTo>
                          <a:pt x="1264" y="680"/>
                        </a:lnTo>
                        <a:lnTo>
                          <a:pt x="1263" y="697"/>
                        </a:lnTo>
                        <a:lnTo>
                          <a:pt x="1261" y="712"/>
                        </a:lnTo>
                        <a:lnTo>
                          <a:pt x="1259" y="729"/>
                        </a:lnTo>
                        <a:lnTo>
                          <a:pt x="1256" y="744"/>
                        </a:lnTo>
                        <a:lnTo>
                          <a:pt x="1253" y="759"/>
                        </a:lnTo>
                        <a:lnTo>
                          <a:pt x="1250" y="775"/>
                        </a:lnTo>
                        <a:lnTo>
                          <a:pt x="1246" y="790"/>
                        </a:lnTo>
                        <a:lnTo>
                          <a:pt x="1241" y="805"/>
                        </a:lnTo>
                        <a:lnTo>
                          <a:pt x="1237" y="820"/>
                        </a:lnTo>
                        <a:lnTo>
                          <a:pt x="1232" y="835"/>
                        </a:lnTo>
                        <a:lnTo>
                          <a:pt x="1227" y="850"/>
                        </a:lnTo>
                        <a:lnTo>
                          <a:pt x="1222" y="864"/>
                        </a:lnTo>
                        <a:lnTo>
                          <a:pt x="1216" y="878"/>
                        </a:lnTo>
                        <a:lnTo>
                          <a:pt x="1210" y="893"/>
                        </a:lnTo>
                        <a:lnTo>
                          <a:pt x="1203" y="906"/>
                        </a:lnTo>
                        <a:lnTo>
                          <a:pt x="1196" y="920"/>
                        </a:lnTo>
                        <a:lnTo>
                          <a:pt x="1189" y="934"/>
                        </a:lnTo>
                        <a:lnTo>
                          <a:pt x="1182" y="947"/>
                        </a:lnTo>
                        <a:lnTo>
                          <a:pt x="1175" y="960"/>
                        </a:lnTo>
                        <a:lnTo>
                          <a:pt x="1166" y="972"/>
                        </a:lnTo>
                        <a:lnTo>
                          <a:pt x="1158" y="986"/>
                        </a:lnTo>
                        <a:lnTo>
                          <a:pt x="1149" y="998"/>
                        </a:lnTo>
                        <a:lnTo>
                          <a:pt x="1140" y="1010"/>
                        </a:lnTo>
                        <a:lnTo>
                          <a:pt x="1131" y="1023"/>
                        </a:lnTo>
                        <a:lnTo>
                          <a:pt x="1121" y="1034"/>
                        </a:lnTo>
                        <a:lnTo>
                          <a:pt x="1111" y="1045"/>
                        </a:lnTo>
                        <a:lnTo>
                          <a:pt x="1102" y="1056"/>
                        </a:lnTo>
                        <a:lnTo>
                          <a:pt x="1092" y="1068"/>
                        </a:lnTo>
                        <a:lnTo>
                          <a:pt x="1080" y="1079"/>
                        </a:lnTo>
                        <a:lnTo>
                          <a:pt x="1070" y="1089"/>
                        </a:lnTo>
                        <a:lnTo>
                          <a:pt x="1059" y="1099"/>
                        </a:lnTo>
                        <a:lnTo>
                          <a:pt x="1047" y="1110"/>
                        </a:lnTo>
                        <a:lnTo>
                          <a:pt x="1035" y="1120"/>
                        </a:lnTo>
                        <a:lnTo>
                          <a:pt x="1024" y="1129"/>
                        </a:lnTo>
                        <a:lnTo>
                          <a:pt x="1011" y="1138"/>
                        </a:lnTo>
                        <a:lnTo>
                          <a:pt x="999" y="1148"/>
                        </a:lnTo>
                        <a:lnTo>
                          <a:pt x="987" y="1156"/>
                        </a:lnTo>
                        <a:lnTo>
                          <a:pt x="975" y="1164"/>
                        </a:lnTo>
                        <a:lnTo>
                          <a:pt x="961" y="1172"/>
                        </a:lnTo>
                        <a:lnTo>
                          <a:pt x="948" y="1180"/>
                        </a:lnTo>
                        <a:lnTo>
                          <a:pt x="934" y="1188"/>
                        </a:lnTo>
                        <a:lnTo>
                          <a:pt x="921" y="1195"/>
                        </a:lnTo>
                        <a:lnTo>
                          <a:pt x="907" y="1202"/>
                        </a:lnTo>
                        <a:lnTo>
                          <a:pt x="893" y="1208"/>
                        </a:lnTo>
                        <a:lnTo>
                          <a:pt x="879" y="1214"/>
                        </a:lnTo>
                        <a:lnTo>
                          <a:pt x="865" y="1220"/>
                        </a:lnTo>
                        <a:lnTo>
                          <a:pt x="850" y="1226"/>
                        </a:lnTo>
                        <a:lnTo>
                          <a:pt x="836" y="1231"/>
                        </a:lnTo>
                        <a:lnTo>
                          <a:pt x="821" y="1236"/>
                        </a:lnTo>
                        <a:lnTo>
                          <a:pt x="806" y="1240"/>
                        </a:lnTo>
                        <a:lnTo>
                          <a:pt x="791" y="1244"/>
                        </a:lnTo>
                        <a:lnTo>
                          <a:pt x="775" y="1248"/>
                        </a:lnTo>
                        <a:lnTo>
                          <a:pt x="760" y="1251"/>
                        </a:lnTo>
                        <a:lnTo>
                          <a:pt x="745" y="1254"/>
                        </a:lnTo>
                        <a:lnTo>
                          <a:pt x="729" y="1256"/>
                        </a:lnTo>
                        <a:lnTo>
                          <a:pt x="714" y="1258"/>
                        </a:lnTo>
                        <a:lnTo>
                          <a:pt x="697" y="1260"/>
                        </a:lnTo>
                        <a:lnTo>
                          <a:pt x="681" y="1261"/>
                        </a:lnTo>
                        <a:lnTo>
                          <a:pt x="666" y="1262"/>
                        </a:lnTo>
                        <a:lnTo>
                          <a:pt x="649" y="1263"/>
                        </a:lnTo>
                        <a:lnTo>
                          <a:pt x="633" y="1263"/>
                        </a:lnTo>
                        <a:lnTo>
                          <a:pt x="616" y="1263"/>
                        </a:lnTo>
                        <a:lnTo>
                          <a:pt x="600" y="1263"/>
                        </a:lnTo>
                        <a:lnTo>
                          <a:pt x="584" y="1262"/>
                        </a:lnTo>
                        <a:lnTo>
                          <a:pt x="568" y="1260"/>
                        </a:lnTo>
                        <a:lnTo>
                          <a:pt x="552" y="1258"/>
                        </a:lnTo>
                        <a:lnTo>
                          <a:pt x="536" y="1256"/>
                        </a:lnTo>
                        <a:lnTo>
                          <a:pt x="521" y="1254"/>
                        </a:lnTo>
                        <a:lnTo>
                          <a:pt x="505" y="1251"/>
                        </a:lnTo>
                        <a:lnTo>
                          <a:pt x="490" y="1248"/>
                        </a:lnTo>
                        <a:lnTo>
                          <a:pt x="475" y="1244"/>
                        </a:lnTo>
                        <a:lnTo>
                          <a:pt x="459" y="1240"/>
                        </a:lnTo>
                        <a:lnTo>
                          <a:pt x="445" y="1236"/>
                        </a:lnTo>
                        <a:lnTo>
                          <a:pt x="429" y="1231"/>
                        </a:lnTo>
                        <a:lnTo>
                          <a:pt x="415" y="1226"/>
                        </a:lnTo>
                        <a:lnTo>
                          <a:pt x="401" y="1220"/>
                        </a:lnTo>
                        <a:lnTo>
                          <a:pt x="386" y="1214"/>
                        </a:lnTo>
                        <a:lnTo>
                          <a:pt x="372" y="1208"/>
                        </a:lnTo>
                        <a:lnTo>
                          <a:pt x="359" y="1202"/>
                        </a:lnTo>
                        <a:lnTo>
                          <a:pt x="345" y="1195"/>
                        </a:lnTo>
                        <a:lnTo>
                          <a:pt x="331" y="1188"/>
                        </a:lnTo>
                        <a:lnTo>
                          <a:pt x="318" y="1180"/>
                        </a:lnTo>
                        <a:lnTo>
                          <a:pt x="305" y="1172"/>
                        </a:lnTo>
                        <a:lnTo>
                          <a:pt x="292" y="1164"/>
                        </a:lnTo>
                        <a:lnTo>
                          <a:pt x="280" y="1156"/>
                        </a:lnTo>
                        <a:lnTo>
                          <a:pt x="266" y="1148"/>
                        </a:lnTo>
                        <a:lnTo>
                          <a:pt x="254" y="1138"/>
                        </a:lnTo>
                        <a:lnTo>
                          <a:pt x="243" y="1129"/>
                        </a:lnTo>
                        <a:lnTo>
                          <a:pt x="230" y="1120"/>
                        </a:lnTo>
                        <a:lnTo>
                          <a:pt x="219" y="1110"/>
                        </a:lnTo>
                        <a:lnTo>
                          <a:pt x="208" y="1099"/>
                        </a:lnTo>
                        <a:lnTo>
                          <a:pt x="196" y="1089"/>
                        </a:lnTo>
                        <a:lnTo>
                          <a:pt x="185" y="1079"/>
                        </a:lnTo>
                        <a:lnTo>
                          <a:pt x="175" y="1068"/>
                        </a:lnTo>
                        <a:lnTo>
                          <a:pt x="165" y="1056"/>
                        </a:lnTo>
                        <a:lnTo>
                          <a:pt x="154" y="1045"/>
                        </a:lnTo>
                        <a:lnTo>
                          <a:pt x="145" y="1034"/>
                        </a:lnTo>
                        <a:lnTo>
                          <a:pt x="135" y="1023"/>
                        </a:lnTo>
                        <a:lnTo>
                          <a:pt x="126" y="1010"/>
                        </a:lnTo>
                        <a:lnTo>
                          <a:pt x="117" y="998"/>
                        </a:lnTo>
                        <a:lnTo>
                          <a:pt x="108" y="986"/>
                        </a:lnTo>
                        <a:lnTo>
                          <a:pt x="100" y="972"/>
                        </a:lnTo>
                        <a:lnTo>
                          <a:pt x="92" y="960"/>
                        </a:lnTo>
                        <a:lnTo>
                          <a:pt x="84" y="947"/>
                        </a:lnTo>
                        <a:lnTo>
                          <a:pt x="76" y="934"/>
                        </a:lnTo>
                        <a:lnTo>
                          <a:pt x="69" y="920"/>
                        </a:lnTo>
                        <a:lnTo>
                          <a:pt x="63" y="906"/>
                        </a:lnTo>
                        <a:lnTo>
                          <a:pt x="56" y="893"/>
                        </a:lnTo>
                        <a:lnTo>
                          <a:pt x="50" y="878"/>
                        </a:lnTo>
                        <a:lnTo>
                          <a:pt x="44" y="864"/>
                        </a:lnTo>
                        <a:lnTo>
                          <a:pt x="38" y="850"/>
                        </a:lnTo>
                        <a:lnTo>
                          <a:pt x="33" y="835"/>
                        </a:lnTo>
                        <a:lnTo>
                          <a:pt x="29" y="820"/>
                        </a:lnTo>
                        <a:lnTo>
                          <a:pt x="24" y="805"/>
                        </a:lnTo>
                        <a:lnTo>
                          <a:pt x="20" y="790"/>
                        </a:lnTo>
                        <a:lnTo>
                          <a:pt x="17" y="775"/>
                        </a:lnTo>
                        <a:lnTo>
                          <a:pt x="13" y="759"/>
                        </a:lnTo>
                        <a:lnTo>
                          <a:pt x="11" y="744"/>
                        </a:lnTo>
                        <a:lnTo>
                          <a:pt x="7" y="729"/>
                        </a:lnTo>
                        <a:lnTo>
                          <a:pt x="5" y="712"/>
                        </a:lnTo>
                        <a:lnTo>
                          <a:pt x="3" y="697"/>
                        </a:lnTo>
                        <a:lnTo>
                          <a:pt x="2" y="680"/>
                        </a:lnTo>
                        <a:lnTo>
                          <a:pt x="1" y="664"/>
                        </a:lnTo>
                        <a:lnTo>
                          <a:pt x="0" y="649"/>
                        </a:lnTo>
                        <a:lnTo>
                          <a:pt x="0" y="632"/>
                        </a:lnTo>
                      </a:path>
                    </a:pathLst>
                  </a:custGeom>
                  <a:noFill/>
                  <a:ln w="1270" cap="flat" cmpd="sng">
                    <a:solidFill>
                      <a:srgbClr val="000000"/>
                    </a:solidFill>
                    <a:rou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42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2249" y="433"/>
                    <a:ext cx="127" cy="1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just" eaLnBrk="0" hangingPunct="0"/>
                    <a:r>
                      <a:rPr lang="zh-CN" altLang="zh-CN" sz="1200" b="0">
                        <a:latin typeface="宋体" panose="02010600030101010101" pitchFamily="2" charset="-122"/>
                        <a:ea typeface="宋体" panose="02010600030101010101" pitchFamily="2" charset="-122"/>
                      </a:rPr>
                      <a:t>更</a:t>
                    </a:r>
                    <a:endParaRPr lang="zh-CN" altLang="zh-CN" sz="1200" b="0">
                      <a:latin typeface="宋体" panose="02010600030101010101" pitchFamily="2" charset="-122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43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2455" y="433"/>
                    <a:ext cx="127" cy="1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just" eaLnBrk="0" hangingPunct="0"/>
                    <a:r>
                      <a:rPr lang="zh-CN" altLang="zh-CN" sz="1200" b="0">
                        <a:latin typeface="宋体" panose="02010600030101010101" pitchFamily="2" charset="-122"/>
                        <a:ea typeface="宋体" panose="02010600030101010101" pitchFamily="2" charset="-122"/>
                      </a:rPr>
                      <a:t>小</a:t>
                    </a:r>
                    <a:endParaRPr lang="zh-CN" altLang="zh-CN" sz="1200" b="0">
                      <a:latin typeface="宋体" panose="02010600030101010101" pitchFamily="2" charset="-122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44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2249" y="680"/>
                    <a:ext cx="127" cy="15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just" eaLnBrk="0" hangingPunct="0"/>
                    <a:r>
                      <a:rPr lang="zh-CN" altLang="zh-CN" sz="1200" b="0">
                        <a:latin typeface="宋体" panose="02010600030101010101" pitchFamily="2" charset="-122"/>
                        <a:ea typeface="宋体" panose="02010600030101010101" pitchFamily="2" charset="-122"/>
                      </a:rPr>
                      <a:t>目</a:t>
                    </a:r>
                    <a:endParaRPr lang="zh-CN" altLang="zh-CN" sz="1200" b="0">
                      <a:latin typeface="宋体" panose="02010600030101010101" pitchFamily="2" charset="-122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45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2455" y="680"/>
                    <a:ext cx="127" cy="15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just" eaLnBrk="0" hangingPunct="0"/>
                    <a:r>
                      <a:rPr lang="zh-CN" altLang="zh-CN" sz="1200" b="0">
                        <a:latin typeface="宋体" panose="02010600030101010101" pitchFamily="2" charset="-122"/>
                        <a:ea typeface="宋体" panose="02010600030101010101" pitchFamily="2" charset="-122"/>
                      </a:rPr>
                      <a:t>标</a:t>
                    </a:r>
                    <a:endParaRPr lang="zh-CN" altLang="zh-CN" sz="1200" b="0">
                      <a:latin typeface="宋体" panose="02010600030101010101" pitchFamily="2" charset="-122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46" name="未知"/>
                  <p:cNvSpPr/>
                  <p:nvPr/>
                </p:nvSpPr>
                <p:spPr bwMode="auto">
                  <a:xfrm>
                    <a:off x="3284" y="343"/>
                    <a:ext cx="658" cy="655"/>
                  </a:xfrm>
                  <a:custGeom>
                    <a:avLst/>
                    <a:gdLst/>
                    <a:ahLst/>
                    <a:cxnLst>
                      <a:cxn ang="0">
                        <a:pos x="3" y="589"/>
                      </a:cxn>
                      <a:cxn ang="0">
                        <a:pos x="16" y="508"/>
                      </a:cxn>
                      <a:cxn ang="0">
                        <a:pos x="40" y="430"/>
                      </a:cxn>
                      <a:cxn ang="0">
                        <a:pos x="71" y="357"/>
                      </a:cxn>
                      <a:cxn ang="0">
                        <a:pos x="111" y="289"/>
                      </a:cxn>
                      <a:cxn ang="0">
                        <a:pos x="160" y="226"/>
                      </a:cxn>
                      <a:cxn ang="0">
                        <a:pos x="214" y="170"/>
                      </a:cxn>
                      <a:cxn ang="0">
                        <a:pos x="276" y="121"/>
                      </a:cxn>
                      <a:cxn ang="0">
                        <a:pos x="342" y="79"/>
                      </a:cxn>
                      <a:cxn ang="0">
                        <a:pos x="415" y="45"/>
                      </a:cxn>
                      <a:cxn ang="0">
                        <a:pos x="492" y="20"/>
                      </a:cxn>
                      <a:cxn ang="0">
                        <a:pos x="572" y="5"/>
                      </a:cxn>
                      <a:cxn ang="0">
                        <a:pos x="657" y="0"/>
                      </a:cxn>
                      <a:cxn ang="0">
                        <a:pos x="740" y="5"/>
                      </a:cxn>
                      <a:cxn ang="0">
                        <a:pos x="821" y="20"/>
                      </a:cxn>
                      <a:cxn ang="0">
                        <a:pos x="897" y="45"/>
                      </a:cxn>
                      <a:cxn ang="0">
                        <a:pos x="969" y="79"/>
                      </a:cxn>
                      <a:cxn ang="0">
                        <a:pos x="1036" y="121"/>
                      </a:cxn>
                      <a:cxn ang="0">
                        <a:pos x="1097" y="170"/>
                      </a:cxn>
                      <a:cxn ang="0">
                        <a:pos x="1152" y="226"/>
                      </a:cxn>
                      <a:cxn ang="0">
                        <a:pos x="1201" y="289"/>
                      </a:cxn>
                      <a:cxn ang="0">
                        <a:pos x="1241" y="357"/>
                      </a:cxn>
                      <a:cxn ang="0">
                        <a:pos x="1272" y="430"/>
                      </a:cxn>
                      <a:cxn ang="0">
                        <a:pos x="1295" y="508"/>
                      </a:cxn>
                      <a:cxn ang="0">
                        <a:pos x="1308" y="589"/>
                      </a:cxn>
                      <a:cxn ang="0">
                        <a:pos x="1312" y="656"/>
                      </a:cxn>
                      <a:cxn ang="0">
                        <a:pos x="1307" y="739"/>
                      </a:cxn>
                      <a:cxn ang="0">
                        <a:pos x="1292" y="820"/>
                      </a:cxn>
                      <a:cxn ang="0">
                        <a:pos x="1266" y="897"/>
                      </a:cxn>
                      <a:cxn ang="0">
                        <a:pos x="1233" y="969"/>
                      </a:cxn>
                      <a:cxn ang="0">
                        <a:pos x="1191" y="1036"/>
                      </a:cxn>
                      <a:cxn ang="0">
                        <a:pos x="1142" y="1097"/>
                      </a:cxn>
                      <a:cxn ang="0">
                        <a:pos x="1086" y="1152"/>
                      </a:cxn>
                      <a:cxn ang="0">
                        <a:pos x="1023" y="1200"/>
                      </a:cxn>
                      <a:cxn ang="0">
                        <a:pos x="955" y="1240"/>
                      </a:cxn>
                      <a:cxn ang="0">
                        <a:pos x="882" y="1273"/>
                      </a:cxn>
                      <a:cxn ang="0">
                        <a:pos x="804" y="1296"/>
                      </a:cxn>
                      <a:cxn ang="0">
                        <a:pos x="723" y="1309"/>
                      </a:cxn>
                      <a:cxn ang="0">
                        <a:pos x="639" y="1312"/>
                      </a:cxn>
                      <a:cxn ang="0">
                        <a:pos x="556" y="1305"/>
                      </a:cxn>
                      <a:cxn ang="0">
                        <a:pos x="476" y="1287"/>
                      </a:cxn>
                      <a:cxn ang="0">
                        <a:pos x="400" y="1261"/>
                      </a:cxn>
                      <a:cxn ang="0">
                        <a:pos x="329" y="1226"/>
                      </a:cxn>
                      <a:cxn ang="0">
                        <a:pos x="263" y="1182"/>
                      </a:cxn>
                      <a:cxn ang="0">
                        <a:pos x="203" y="1131"/>
                      </a:cxn>
                      <a:cxn ang="0">
                        <a:pos x="149" y="1073"/>
                      </a:cxn>
                      <a:cxn ang="0">
                        <a:pos x="103" y="1010"/>
                      </a:cxn>
                      <a:cxn ang="0">
                        <a:pos x="64" y="940"/>
                      </a:cxn>
                      <a:cxn ang="0">
                        <a:pos x="33" y="866"/>
                      </a:cxn>
                      <a:cxn ang="0">
                        <a:pos x="13" y="788"/>
                      </a:cxn>
                      <a:cxn ang="0">
                        <a:pos x="2" y="707"/>
                      </a:cxn>
                    </a:cxnLst>
                    <a:rect l="0" t="0" r="r" b="b"/>
                    <a:pathLst>
                      <a:path w="1312" h="1312">
                        <a:moveTo>
                          <a:pt x="0" y="656"/>
                        </a:moveTo>
                        <a:lnTo>
                          <a:pt x="0" y="639"/>
                        </a:lnTo>
                        <a:lnTo>
                          <a:pt x="1" y="623"/>
                        </a:lnTo>
                        <a:lnTo>
                          <a:pt x="2" y="605"/>
                        </a:lnTo>
                        <a:lnTo>
                          <a:pt x="3" y="589"/>
                        </a:lnTo>
                        <a:lnTo>
                          <a:pt x="5" y="572"/>
                        </a:lnTo>
                        <a:lnTo>
                          <a:pt x="7" y="556"/>
                        </a:lnTo>
                        <a:lnTo>
                          <a:pt x="10" y="540"/>
                        </a:lnTo>
                        <a:lnTo>
                          <a:pt x="13" y="523"/>
                        </a:lnTo>
                        <a:lnTo>
                          <a:pt x="16" y="508"/>
                        </a:lnTo>
                        <a:lnTo>
                          <a:pt x="20" y="491"/>
                        </a:lnTo>
                        <a:lnTo>
                          <a:pt x="24" y="476"/>
                        </a:lnTo>
                        <a:lnTo>
                          <a:pt x="29" y="461"/>
                        </a:lnTo>
                        <a:lnTo>
                          <a:pt x="33" y="445"/>
                        </a:lnTo>
                        <a:lnTo>
                          <a:pt x="40" y="430"/>
                        </a:lnTo>
                        <a:lnTo>
                          <a:pt x="45" y="416"/>
                        </a:lnTo>
                        <a:lnTo>
                          <a:pt x="51" y="400"/>
                        </a:lnTo>
                        <a:lnTo>
                          <a:pt x="57" y="386"/>
                        </a:lnTo>
                        <a:lnTo>
                          <a:pt x="64" y="372"/>
                        </a:lnTo>
                        <a:lnTo>
                          <a:pt x="71" y="357"/>
                        </a:lnTo>
                        <a:lnTo>
                          <a:pt x="79" y="343"/>
                        </a:lnTo>
                        <a:lnTo>
                          <a:pt x="87" y="330"/>
                        </a:lnTo>
                        <a:lnTo>
                          <a:pt x="94" y="315"/>
                        </a:lnTo>
                        <a:lnTo>
                          <a:pt x="103" y="302"/>
                        </a:lnTo>
                        <a:lnTo>
                          <a:pt x="111" y="289"/>
                        </a:lnTo>
                        <a:lnTo>
                          <a:pt x="121" y="276"/>
                        </a:lnTo>
                        <a:lnTo>
                          <a:pt x="130" y="263"/>
                        </a:lnTo>
                        <a:lnTo>
                          <a:pt x="139" y="251"/>
                        </a:lnTo>
                        <a:lnTo>
                          <a:pt x="149" y="238"/>
                        </a:lnTo>
                        <a:lnTo>
                          <a:pt x="160" y="226"/>
                        </a:lnTo>
                        <a:lnTo>
                          <a:pt x="170" y="215"/>
                        </a:lnTo>
                        <a:lnTo>
                          <a:pt x="180" y="202"/>
                        </a:lnTo>
                        <a:lnTo>
                          <a:pt x="191" y="191"/>
                        </a:lnTo>
                        <a:lnTo>
                          <a:pt x="203" y="181"/>
                        </a:lnTo>
                        <a:lnTo>
                          <a:pt x="214" y="170"/>
                        </a:lnTo>
                        <a:lnTo>
                          <a:pt x="226" y="159"/>
                        </a:lnTo>
                        <a:lnTo>
                          <a:pt x="238" y="149"/>
                        </a:lnTo>
                        <a:lnTo>
                          <a:pt x="250" y="139"/>
                        </a:lnTo>
                        <a:lnTo>
                          <a:pt x="263" y="130"/>
                        </a:lnTo>
                        <a:lnTo>
                          <a:pt x="276" y="121"/>
                        </a:lnTo>
                        <a:lnTo>
                          <a:pt x="289" y="111"/>
                        </a:lnTo>
                        <a:lnTo>
                          <a:pt x="302" y="103"/>
                        </a:lnTo>
                        <a:lnTo>
                          <a:pt x="316" y="95"/>
                        </a:lnTo>
                        <a:lnTo>
                          <a:pt x="329" y="87"/>
                        </a:lnTo>
                        <a:lnTo>
                          <a:pt x="342" y="79"/>
                        </a:lnTo>
                        <a:lnTo>
                          <a:pt x="357" y="71"/>
                        </a:lnTo>
                        <a:lnTo>
                          <a:pt x="371" y="64"/>
                        </a:lnTo>
                        <a:lnTo>
                          <a:pt x="386" y="57"/>
                        </a:lnTo>
                        <a:lnTo>
                          <a:pt x="400" y="51"/>
                        </a:lnTo>
                        <a:lnTo>
                          <a:pt x="415" y="45"/>
                        </a:lnTo>
                        <a:lnTo>
                          <a:pt x="430" y="40"/>
                        </a:lnTo>
                        <a:lnTo>
                          <a:pt x="445" y="33"/>
                        </a:lnTo>
                        <a:lnTo>
                          <a:pt x="460" y="29"/>
                        </a:lnTo>
                        <a:lnTo>
                          <a:pt x="476" y="24"/>
                        </a:lnTo>
                        <a:lnTo>
                          <a:pt x="492" y="20"/>
                        </a:lnTo>
                        <a:lnTo>
                          <a:pt x="508" y="16"/>
                        </a:lnTo>
                        <a:lnTo>
                          <a:pt x="524" y="13"/>
                        </a:lnTo>
                        <a:lnTo>
                          <a:pt x="539" y="10"/>
                        </a:lnTo>
                        <a:lnTo>
                          <a:pt x="556" y="7"/>
                        </a:lnTo>
                        <a:lnTo>
                          <a:pt x="572" y="5"/>
                        </a:lnTo>
                        <a:lnTo>
                          <a:pt x="589" y="3"/>
                        </a:lnTo>
                        <a:lnTo>
                          <a:pt x="605" y="2"/>
                        </a:lnTo>
                        <a:lnTo>
                          <a:pt x="623" y="0"/>
                        </a:lnTo>
                        <a:lnTo>
                          <a:pt x="639" y="0"/>
                        </a:lnTo>
                        <a:lnTo>
                          <a:pt x="657" y="0"/>
                        </a:lnTo>
                        <a:lnTo>
                          <a:pt x="673" y="0"/>
                        </a:lnTo>
                        <a:lnTo>
                          <a:pt x="690" y="1"/>
                        </a:lnTo>
                        <a:lnTo>
                          <a:pt x="707" y="2"/>
                        </a:lnTo>
                        <a:lnTo>
                          <a:pt x="723" y="3"/>
                        </a:lnTo>
                        <a:lnTo>
                          <a:pt x="740" y="5"/>
                        </a:lnTo>
                        <a:lnTo>
                          <a:pt x="756" y="7"/>
                        </a:lnTo>
                        <a:lnTo>
                          <a:pt x="773" y="10"/>
                        </a:lnTo>
                        <a:lnTo>
                          <a:pt x="789" y="13"/>
                        </a:lnTo>
                        <a:lnTo>
                          <a:pt x="804" y="16"/>
                        </a:lnTo>
                        <a:lnTo>
                          <a:pt x="821" y="20"/>
                        </a:lnTo>
                        <a:lnTo>
                          <a:pt x="836" y="24"/>
                        </a:lnTo>
                        <a:lnTo>
                          <a:pt x="852" y="29"/>
                        </a:lnTo>
                        <a:lnTo>
                          <a:pt x="867" y="33"/>
                        </a:lnTo>
                        <a:lnTo>
                          <a:pt x="882" y="40"/>
                        </a:lnTo>
                        <a:lnTo>
                          <a:pt x="897" y="45"/>
                        </a:lnTo>
                        <a:lnTo>
                          <a:pt x="912" y="51"/>
                        </a:lnTo>
                        <a:lnTo>
                          <a:pt x="927" y="57"/>
                        </a:lnTo>
                        <a:lnTo>
                          <a:pt x="941" y="64"/>
                        </a:lnTo>
                        <a:lnTo>
                          <a:pt x="955" y="71"/>
                        </a:lnTo>
                        <a:lnTo>
                          <a:pt x="969" y="79"/>
                        </a:lnTo>
                        <a:lnTo>
                          <a:pt x="983" y="87"/>
                        </a:lnTo>
                        <a:lnTo>
                          <a:pt x="996" y="95"/>
                        </a:lnTo>
                        <a:lnTo>
                          <a:pt x="1010" y="103"/>
                        </a:lnTo>
                        <a:lnTo>
                          <a:pt x="1023" y="111"/>
                        </a:lnTo>
                        <a:lnTo>
                          <a:pt x="1036" y="121"/>
                        </a:lnTo>
                        <a:lnTo>
                          <a:pt x="1049" y="130"/>
                        </a:lnTo>
                        <a:lnTo>
                          <a:pt x="1061" y="139"/>
                        </a:lnTo>
                        <a:lnTo>
                          <a:pt x="1073" y="149"/>
                        </a:lnTo>
                        <a:lnTo>
                          <a:pt x="1086" y="159"/>
                        </a:lnTo>
                        <a:lnTo>
                          <a:pt x="1097" y="170"/>
                        </a:lnTo>
                        <a:lnTo>
                          <a:pt x="1109" y="181"/>
                        </a:lnTo>
                        <a:lnTo>
                          <a:pt x="1121" y="192"/>
                        </a:lnTo>
                        <a:lnTo>
                          <a:pt x="1131" y="204"/>
                        </a:lnTo>
                        <a:lnTo>
                          <a:pt x="1142" y="215"/>
                        </a:lnTo>
                        <a:lnTo>
                          <a:pt x="1152" y="226"/>
                        </a:lnTo>
                        <a:lnTo>
                          <a:pt x="1163" y="238"/>
                        </a:lnTo>
                        <a:lnTo>
                          <a:pt x="1173" y="251"/>
                        </a:lnTo>
                        <a:lnTo>
                          <a:pt x="1182" y="263"/>
                        </a:lnTo>
                        <a:lnTo>
                          <a:pt x="1191" y="276"/>
                        </a:lnTo>
                        <a:lnTo>
                          <a:pt x="1201" y="289"/>
                        </a:lnTo>
                        <a:lnTo>
                          <a:pt x="1209" y="302"/>
                        </a:lnTo>
                        <a:lnTo>
                          <a:pt x="1217" y="315"/>
                        </a:lnTo>
                        <a:lnTo>
                          <a:pt x="1225" y="330"/>
                        </a:lnTo>
                        <a:lnTo>
                          <a:pt x="1233" y="343"/>
                        </a:lnTo>
                        <a:lnTo>
                          <a:pt x="1241" y="357"/>
                        </a:lnTo>
                        <a:lnTo>
                          <a:pt x="1248" y="372"/>
                        </a:lnTo>
                        <a:lnTo>
                          <a:pt x="1254" y="386"/>
                        </a:lnTo>
                        <a:lnTo>
                          <a:pt x="1261" y="400"/>
                        </a:lnTo>
                        <a:lnTo>
                          <a:pt x="1266" y="416"/>
                        </a:lnTo>
                        <a:lnTo>
                          <a:pt x="1272" y="430"/>
                        </a:lnTo>
                        <a:lnTo>
                          <a:pt x="1278" y="445"/>
                        </a:lnTo>
                        <a:lnTo>
                          <a:pt x="1283" y="461"/>
                        </a:lnTo>
                        <a:lnTo>
                          <a:pt x="1288" y="476"/>
                        </a:lnTo>
                        <a:lnTo>
                          <a:pt x="1292" y="491"/>
                        </a:lnTo>
                        <a:lnTo>
                          <a:pt x="1295" y="508"/>
                        </a:lnTo>
                        <a:lnTo>
                          <a:pt x="1299" y="523"/>
                        </a:lnTo>
                        <a:lnTo>
                          <a:pt x="1302" y="540"/>
                        </a:lnTo>
                        <a:lnTo>
                          <a:pt x="1304" y="556"/>
                        </a:lnTo>
                        <a:lnTo>
                          <a:pt x="1307" y="572"/>
                        </a:lnTo>
                        <a:lnTo>
                          <a:pt x="1308" y="589"/>
                        </a:lnTo>
                        <a:lnTo>
                          <a:pt x="1310" y="605"/>
                        </a:lnTo>
                        <a:lnTo>
                          <a:pt x="1311" y="623"/>
                        </a:lnTo>
                        <a:lnTo>
                          <a:pt x="1311" y="639"/>
                        </a:lnTo>
                        <a:lnTo>
                          <a:pt x="1312" y="656"/>
                        </a:lnTo>
                        <a:lnTo>
                          <a:pt x="1312" y="656"/>
                        </a:lnTo>
                        <a:lnTo>
                          <a:pt x="1312" y="673"/>
                        </a:lnTo>
                        <a:lnTo>
                          <a:pt x="1311" y="690"/>
                        </a:lnTo>
                        <a:lnTo>
                          <a:pt x="1310" y="707"/>
                        </a:lnTo>
                        <a:lnTo>
                          <a:pt x="1309" y="723"/>
                        </a:lnTo>
                        <a:lnTo>
                          <a:pt x="1307" y="739"/>
                        </a:lnTo>
                        <a:lnTo>
                          <a:pt x="1304" y="756"/>
                        </a:lnTo>
                        <a:lnTo>
                          <a:pt x="1302" y="772"/>
                        </a:lnTo>
                        <a:lnTo>
                          <a:pt x="1299" y="788"/>
                        </a:lnTo>
                        <a:lnTo>
                          <a:pt x="1295" y="804"/>
                        </a:lnTo>
                        <a:lnTo>
                          <a:pt x="1292" y="820"/>
                        </a:lnTo>
                        <a:lnTo>
                          <a:pt x="1288" y="836"/>
                        </a:lnTo>
                        <a:lnTo>
                          <a:pt x="1283" y="851"/>
                        </a:lnTo>
                        <a:lnTo>
                          <a:pt x="1278" y="866"/>
                        </a:lnTo>
                        <a:lnTo>
                          <a:pt x="1272" y="882"/>
                        </a:lnTo>
                        <a:lnTo>
                          <a:pt x="1266" y="897"/>
                        </a:lnTo>
                        <a:lnTo>
                          <a:pt x="1261" y="911"/>
                        </a:lnTo>
                        <a:lnTo>
                          <a:pt x="1254" y="926"/>
                        </a:lnTo>
                        <a:lnTo>
                          <a:pt x="1248" y="940"/>
                        </a:lnTo>
                        <a:lnTo>
                          <a:pt x="1241" y="954"/>
                        </a:lnTo>
                        <a:lnTo>
                          <a:pt x="1233" y="969"/>
                        </a:lnTo>
                        <a:lnTo>
                          <a:pt x="1225" y="983"/>
                        </a:lnTo>
                        <a:lnTo>
                          <a:pt x="1217" y="996"/>
                        </a:lnTo>
                        <a:lnTo>
                          <a:pt x="1209" y="1010"/>
                        </a:lnTo>
                        <a:lnTo>
                          <a:pt x="1201" y="1023"/>
                        </a:lnTo>
                        <a:lnTo>
                          <a:pt x="1191" y="1036"/>
                        </a:lnTo>
                        <a:lnTo>
                          <a:pt x="1182" y="1049"/>
                        </a:lnTo>
                        <a:lnTo>
                          <a:pt x="1173" y="1061"/>
                        </a:lnTo>
                        <a:lnTo>
                          <a:pt x="1163" y="1073"/>
                        </a:lnTo>
                        <a:lnTo>
                          <a:pt x="1152" y="1086"/>
                        </a:lnTo>
                        <a:lnTo>
                          <a:pt x="1142" y="1097"/>
                        </a:lnTo>
                        <a:lnTo>
                          <a:pt x="1131" y="1109"/>
                        </a:lnTo>
                        <a:lnTo>
                          <a:pt x="1121" y="1120"/>
                        </a:lnTo>
                        <a:lnTo>
                          <a:pt x="1109" y="1131"/>
                        </a:lnTo>
                        <a:lnTo>
                          <a:pt x="1097" y="1142"/>
                        </a:lnTo>
                        <a:lnTo>
                          <a:pt x="1086" y="1152"/>
                        </a:lnTo>
                        <a:lnTo>
                          <a:pt x="1073" y="1162"/>
                        </a:lnTo>
                        <a:lnTo>
                          <a:pt x="1061" y="1173"/>
                        </a:lnTo>
                        <a:lnTo>
                          <a:pt x="1049" y="1182"/>
                        </a:lnTo>
                        <a:lnTo>
                          <a:pt x="1036" y="1191"/>
                        </a:lnTo>
                        <a:lnTo>
                          <a:pt x="1023" y="1200"/>
                        </a:lnTo>
                        <a:lnTo>
                          <a:pt x="1010" y="1209"/>
                        </a:lnTo>
                        <a:lnTo>
                          <a:pt x="996" y="1218"/>
                        </a:lnTo>
                        <a:lnTo>
                          <a:pt x="983" y="1226"/>
                        </a:lnTo>
                        <a:lnTo>
                          <a:pt x="969" y="1233"/>
                        </a:lnTo>
                        <a:lnTo>
                          <a:pt x="955" y="1240"/>
                        </a:lnTo>
                        <a:lnTo>
                          <a:pt x="941" y="1247"/>
                        </a:lnTo>
                        <a:lnTo>
                          <a:pt x="927" y="1255"/>
                        </a:lnTo>
                        <a:lnTo>
                          <a:pt x="912" y="1261"/>
                        </a:lnTo>
                        <a:lnTo>
                          <a:pt x="897" y="1267"/>
                        </a:lnTo>
                        <a:lnTo>
                          <a:pt x="882" y="1273"/>
                        </a:lnTo>
                        <a:lnTo>
                          <a:pt x="867" y="1278"/>
                        </a:lnTo>
                        <a:lnTo>
                          <a:pt x="852" y="1283"/>
                        </a:lnTo>
                        <a:lnTo>
                          <a:pt x="836" y="1287"/>
                        </a:lnTo>
                        <a:lnTo>
                          <a:pt x="820" y="1292"/>
                        </a:lnTo>
                        <a:lnTo>
                          <a:pt x="804" y="1296"/>
                        </a:lnTo>
                        <a:lnTo>
                          <a:pt x="789" y="1299"/>
                        </a:lnTo>
                        <a:lnTo>
                          <a:pt x="773" y="1302"/>
                        </a:lnTo>
                        <a:lnTo>
                          <a:pt x="756" y="1305"/>
                        </a:lnTo>
                        <a:lnTo>
                          <a:pt x="740" y="1307"/>
                        </a:lnTo>
                        <a:lnTo>
                          <a:pt x="723" y="1309"/>
                        </a:lnTo>
                        <a:lnTo>
                          <a:pt x="707" y="1310"/>
                        </a:lnTo>
                        <a:lnTo>
                          <a:pt x="690" y="1312"/>
                        </a:lnTo>
                        <a:lnTo>
                          <a:pt x="673" y="1312"/>
                        </a:lnTo>
                        <a:lnTo>
                          <a:pt x="657" y="1312"/>
                        </a:lnTo>
                        <a:lnTo>
                          <a:pt x="639" y="1312"/>
                        </a:lnTo>
                        <a:lnTo>
                          <a:pt x="623" y="1312"/>
                        </a:lnTo>
                        <a:lnTo>
                          <a:pt x="606" y="1311"/>
                        </a:lnTo>
                        <a:lnTo>
                          <a:pt x="589" y="1309"/>
                        </a:lnTo>
                        <a:lnTo>
                          <a:pt x="572" y="1307"/>
                        </a:lnTo>
                        <a:lnTo>
                          <a:pt x="556" y="1305"/>
                        </a:lnTo>
                        <a:lnTo>
                          <a:pt x="539" y="1302"/>
                        </a:lnTo>
                        <a:lnTo>
                          <a:pt x="524" y="1299"/>
                        </a:lnTo>
                        <a:lnTo>
                          <a:pt x="508" y="1296"/>
                        </a:lnTo>
                        <a:lnTo>
                          <a:pt x="492" y="1292"/>
                        </a:lnTo>
                        <a:lnTo>
                          <a:pt x="476" y="1287"/>
                        </a:lnTo>
                        <a:lnTo>
                          <a:pt x="460" y="1283"/>
                        </a:lnTo>
                        <a:lnTo>
                          <a:pt x="445" y="1278"/>
                        </a:lnTo>
                        <a:lnTo>
                          <a:pt x="431" y="1273"/>
                        </a:lnTo>
                        <a:lnTo>
                          <a:pt x="415" y="1267"/>
                        </a:lnTo>
                        <a:lnTo>
                          <a:pt x="400" y="1261"/>
                        </a:lnTo>
                        <a:lnTo>
                          <a:pt x="386" y="1255"/>
                        </a:lnTo>
                        <a:lnTo>
                          <a:pt x="371" y="1247"/>
                        </a:lnTo>
                        <a:lnTo>
                          <a:pt x="357" y="1240"/>
                        </a:lnTo>
                        <a:lnTo>
                          <a:pt x="343" y="1233"/>
                        </a:lnTo>
                        <a:lnTo>
                          <a:pt x="329" y="1226"/>
                        </a:lnTo>
                        <a:lnTo>
                          <a:pt x="316" y="1218"/>
                        </a:lnTo>
                        <a:lnTo>
                          <a:pt x="302" y="1209"/>
                        </a:lnTo>
                        <a:lnTo>
                          <a:pt x="289" y="1200"/>
                        </a:lnTo>
                        <a:lnTo>
                          <a:pt x="276" y="1191"/>
                        </a:lnTo>
                        <a:lnTo>
                          <a:pt x="263" y="1182"/>
                        </a:lnTo>
                        <a:lnTo>
                          <a:pt x="250" y="1173"/>
                        </a:lnTo>
                        <a:lnTo>
                          <a:pt x="239" y="1162"/>
                        </a:lnTo>
                        <a:lnTo>
                          <a:pt x="226" y="1152"/>
                        </a:lnTo>
                        <a:lnTo>
                          <a:pt x="214" y="1142"/>
                        </a:lnTo>
                        <a:lnTo>
                          <a:pt x="203" y="1131"/>
                        </a:lnTo>
                        <a:lnTo>
                          <a:pt x="191" y="1120"/>
                        </a:lnTo>
                        <a:lnTo>
                          <a:pt x="180" y="1109"/>
                        </a:lnTo>
                        <a:lnTo>
                          <a:pt x="170" y="1097"/>
                        </a:lnTo>
                        <a:lnTo>
                          <a:pt x="160" y="1086"/>
                        </a:lnTo>
                        <a:lnTo>
                          <a:pt x="149" y="1073"/>
                        </a:lnTo>
                        <a:lnTo>
                          <a:pt x="139" y="1061"/>
                        </a:lnTo>
                        <a:lnTo>
                          <a:pt x="130" y="1049"/>
                        </a:lnTo>
                        <a:lnTo>
                          <a:pt x="121" y="1036"/>
                        </a:lnTo>
                        <a:lnTo>
                          <a:pt x="111" y="1023"/>
                        </a:lnTo>
                        <a:lnTo>
                          <a:pt x="103" y="1010"/>
                        </a:lnTo>
                        <a:lnTo>
                          <a:pt x="94" y="996"/>
                        </a:lnTo>
                        <a:lnTo>
                          <a:pt x="87" y="983"/>
                        </a:lnTo>
                        <a:lnTo>
                          <a:pt x="79" y="969"/>
                        </a:lnTo>
                        <a:lnTo>
                          <a:pt x="71" y="954"/>
                        </a:lnTo>
                        <a:lnTo>
                          <a:pt x="64" y="940"/>
                        </a:lnTo>
                        <a:lnTo>
                          <a:pt x="57" y="926"/>
                        </a:lnTo>
                        <a:lnTo>
                          <a:pt x="51" y="911"/>
                        </a:lnTo>
                        <a:lnTo>
                          <a:pt x="45" y="897"/>
                        </a:lnTo>
                        <a:lnTo>
                          <a:pt x="40" y="882"/>
                        </a:lnTo>
                        <a:lnTo>
                          <a:pt x="33" y="866"/>
                        </a:lnTo>
                        <a:lnTo>
                          <a:pt x="29" y="851"/>
                        </a:lnTo>
                        <a:lnTo>
                          <a:pt x="24" y="836"/>
                        </a:lnTo>
                        <a:lnTo>
                          <a:pt x="20" y="820"/>
                        </a:lnTo>
                        <a:lnTo>
                          <a:pt x="16" y="804"/>
                        </a:lnTo>
                        <a:lnTo>
                          <a:pt x="13" y="788"/>
                        </a:lnTo>
                        <a:lnTo>
                          <a:pt x="10" y="772"/>
                        </a:lnTo>
                        <a:lnTo>
                          <a:pt x="7" y="756"/>
                        </a:lnTo>
                        <a:lnTo>
                          <a:pt x="5" y="739"/>
                        </a:lnTo>
                        <a:lnTo>
                          <a:pt x="3" y="723"/>
                        </a:lnTo>
                        <a:lnTo>
                          <a:pt x="2" y="707"/>
                        </a:lnTo>
                        <a:lnTo>
                          <a:pt x="1" y="689"/>
                        </a:lnTo>
                        <a:lnTo>
                          <a:pt x="0" y="673"/>
                        </a:lnTo>
                        <a:lnTo>
                          <a:pt x="0" y="655"/>
                        </a:lnTo>
                        <a:lnTo>
                          <a:pt x="0" y="65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47" name="未知"/>
                  <p:cNvSpPr/>
                  <p:nvPr/>
                </p:nvSpPr>
                <p:spPr bwMode="auto">
                  <a:xfrm>
                    <a:off x="3284" y="343"/>
                    <a:ext cx="658" cy="655"/>
                  </a:xfrm>
                  <a:custGeom>
                    <a:avLst/>
                    <a:gdLst/>
                    <a:ahLst/>
                    <a:cxnLst>
                      <a:cxn ang="0">
                        <a:pos x="3" y="589"/>
                      </a:cxn>
                      <a:cxn ang="0">
                        <a:pos x="16" y="508"/>
                      </a:cxn>
                      <a:cxn ang="0">
                        <a:pos x="40" y="430"/>
                      </a:cxn>
                      <a:cxn ang="0">
                        <a:pos x="71" y="357"/>
                      </a:cxn>
                      <a:cxn ang="0">
                        <a:pos x="111" y="289"/>
                      </a:cxn>
                      <a:cxn ang="0">
                        <a:pos x="160" y="226"/>
                      </a:cxn>
                      <a:cxn ang="0">
                        <a:pos x="214" y="170"/>
                      </a:cxn>
                      <a:cxn ang="0">
                        <a:pos x="276" y="121"/>
                      </a:cxn>
                      <a:cxn ang="0">
                        <a:pos x="342" y="79"/>
                      </a:cxn>
                      <a:cxn ang="0">
                        <a:pos x="415" y="45"/>
                      </a:cxn>
                      <a:cxn ang="0">
                        <a:pos x="492" y="20"/>
                      </a:cxn>
                      <a:cxn ang="0">
                        <a:pos x="572" y="5"/>
                      </a:cxn>
                      <a:cxn ang="0">
                        <a:pos x="657" y="0"/>
                      </a:cxn>
                      <a:cxn ang="0">
                        <a:pos x="740" y="5"/>
                      </a:cxn>
                      <a:cxn ang="0">
                        <a:pos x="821" y="20"/>
                      </a:cxn>
                      <a:cxn ang="0">
                        <a:pos x="897" y="45"/>
                      </a:cxn>
                      <a:cxn ang="0">
                        <a:pos x="969" y="79"/>
                      </a:cxn>
                      <a:cxn ang="0">
                        <a:pos x="1036" y="121"/>
                      </a:cxn>
                      <a:cxn ang="0">
                        <a:pos x="1097" y="170"/>
                      </a:cxn>
                      <a:cxn ang="0">
                        <a:pos x="1152" y="226"/>
                      </a:cxn>
                      <a:cxn ang="0">
                        <a:pos x="1201" y="289"/>
                      </a:cxn>
                      <a:cxn ang="0">
                        <a:pos x="1241" y="357"/>
                      </a:cxn>
                      <a:cxn ang="0">
                        <a:pos x="1272" y="430"/>
                      </a:cxn>
                      <a:cxn ang="0">
                        <a:pos x="1295" y="508"/>
                      </a:cxn>
                      <a:cxn ang="0">
                        <a:pos x="1308" y="589"/>
                      </a:cxn>
                      <a:cxn ang="0">
                        <a:pos x="1312" y="656"/>
                      </a:cxn>
                      <a:cxn ang="0">
                        <a:pos x="1307" y="739"/>
                      </a:cxn>
                      <a:cxn ang="0">
                        <a:pos x="1292" y="820"/>
                      </a:cxn>
                      <a:cxn ang="0">
                        <a:pos x="1266" y="897"/>
                      </a:cxn>
                      <a:cxn ang="0">
                        <a:pos x="1233" y="969"/>
                      </a:cxn>
                      <a:cxn ang="0">
                        <a:pos x="1191" y="1036"/>
                      </a:cxn>
                      <a:cxn ang="0">
                        <a:pos x="1142" y="1097"/>
                      </a:cxn>
                      <a:cxn ang="0">
                        <a:pos x="1086" y="1152"/>
                      </a:cxn>
                      <a:cxn ang="0">
                        <a:pos x="1023" y="1200"/>
                      </a:cxn>
                      <a:cxn ang="0">
                        <a:pos x="955" y="1240"/>
                      </a:cxn>
                      <a:cxn ang="0">
                        <a:pos x="882" y="1273"/>
                      </a:cxn>
                      <a:cxn ang="0">
                        <a:pos x="804" y="1296"/>
                      </a:cxn>
                      <a:cxn ang="0">
                        <a:pos x="723" y="1309"/>
                      </a:cxn>
                      <a:cxn ang="0">
                        <a:pos x="639" y="1312"/>
                      </a:cxn>
                      <a:cxn ang="0">
                        <a:pos x="556" y="1305"/>
                      </a:cxn>
                      <a:cxn ang="0">
                        <a:pos x="476" y="1287"/>
                      </a:cxn>
                      <a:cxn ang="0">
                        <a:pos x="400" y="1261"/>
                      </a:cxn>
                      <a:cxn ang="0">
                        <a:pos x="329" y="1226"/>
                      </a:cxn>
                      <a:cxn ang="0">
                        <a:pos x="263" y="1182"/>
                      </a:cxn>
                      <a:cxn ang="0">
                        <a:pos x="203" y="1131"/>
                      </a:cxn>
                      <a:cxn ang="0">
                        <a:pos x="149" y="1073"/>
                      </a:cxn>
                      <a:cxn ang="0">
                        <a:pos x="103" y="1010"/>
                      </a:cxn>
                      <a:cxn ang="0">
                        <a:pos x="64" y="940"/>
                      </a:cxn>
                      <a:cxn ang="0">
                        <a:pos x="33" y="866"/>
                      </a:cxn>
                      <a:cxn ang="0">
                        <a:pos x="13" y="788"/>
                      </a:cxn>
                      <a:cxn ang="0">
                        <a:pos x="2" y="707"/>
                      </a:cxn>
                    </a:cxnLst>
                    <a:rect l="0" t="0" r="r" b="b"/>
                    <a:pathLst>
                      <a:path w="1312" h="1312">
                        <a:moveTo>
                          <a:pt x="0" y="656"/>
                        </a:moveTo>
                        <a:lnTo>
                          <a:pt x="0" y="639"/>
                        </a:lnTo>
                        <a:lnTo>
                          <a:pt x="1" y="623"/>
                        </a:lnTo>
                        <a:lnTo>
                          <a:pt x="2" y="605"/>
                        </a:lnTo>
                        <a:lnTo>
                          <a:pt x="3" y="589"/>
                        </a:lnTo>
                        <a:lnTo>
                          <a:pt x="5" y="572"/>
                        </a:lnTo>
                        <a:lnTo>
                          <a:pt x="7" y="556"/>
                        </a:lnTo>
                        <a:lnTo>
                          <a:pt x="10" y="540"/>
                        </a:lnTo>
                        <a:lnTo>
                          <a:pt x="13" y="523"/>
                        </a:lnTo>
                        <a:lnTo>
                          <a:pt x="16" y="508"/>
                        </a:lnTo>
                        <a:lnTo>
                          <a:pt x="20" y="491"/>
                        </a:lnTo>
                        <a:lnTo>
                          <a:pt x="24" y="476"/>
                        </a:lnTo>
                        <a:lnTo>
                          <a:pt x="29" y="461"/>
                        </a:lnTo>
                        <a:lnTo>
                          <a:pt x="33" y="445"/>
                        </a:lnTo>
                        <a:lnTo>
                          <a:pt x="40" y="430"/>
                        </a:lnTo>
                        <a:lnTo>
                          <a:pt x="45" y="416"/>
                        </a:lnTo>
                        <a:lnTo>
                          <a:pt x="51" y="400"/>
                        </a:lnTo>
                        <a:lnTo>
                          <a:pt x="57" y="386"/>
                        </a:lnTo>
                        <a:lnTo>
                          <a:pt x="64" y="372"/>
                        </a:lnTo>
                        <a:lnTo>
                          <a:pt x="71" y="357"/>
                        </a:lnTo>
                        <a:lnTo>
                          <a:pt x="79" y="343"/>
                        </a:lnTo>
                        <a:lnTo>
                          <a:pt x="87" y="330"/>
                        </a:lnTo>
                        <a:lnTo>
                          <a:pt x="94" y="315"/>
                        </a:lnTo>
                        <a:lnTo>
                          <a:pt x="103" y="302"/>
                        </a:lnTo>
                        <a:lnTo>
                          <a:pt x="111" y="289"/>
                        </a:lnTo>
                        <a:lnTo>
                          <a:pt x="121" y="276"/>
                        </a:lnTo>
                        <a:lnTo>
                          <a:pt x="130" y="263"/>
                        </a:lnTo>
                        <a:lnTo>
                          <a:pt x="139" y="251"/>
                        </a:lnTo>
                        <a:lnTo>
                          <a:pt x="149" y="238"/>
                        </a:lnTo>
                        <a:lnTo>
                          <a:pt x="160" y="226"/>
                        </a:lnTo>
                        <a:lnTo>
                          <a:pt x="170" y="215"/>
                        </a:lnTo>
                        <a:lnTo>
                          <a:pt x="180" y="202"/>
                        </a:lnTo>
                        <a:lnTo>
                          <a:pt x="191" y="191"/>
                        </a:lnTo>
                        <a:lnTo>
                          <a:pt x="203" y="181"/>
                        </a:lnTo>
                        <a:lnTo>
                          <a:pt x="214" y="170"/>
                        </a:lnTo>
                        <a:lnTo>
                          <a:pt x="226" y="159"/>
                        </a:lnTo>
                        <a:lnTo>
                          <a:pt x="238" y="149"/>
                        </a:lnTo>
                        <a:lnTo>
                          <a:pt x="250" y="139"/>
                        </a:lnTo>
                        <a:lnTo>
                          <a:pt x="263" y="130"/>
                        </a:lnTo>
                        <a:lnTo>
                          <a:pt x="276" y="121"/>
                        </a:lnTo>
                        <a:lnTo>
                          <a:pt x="289" y="111"/>
                        </a:lnTo>
                        <a:lnTo>
                          <a:pt x="302" y="103"/>
                        </a:lnTo>
                        <a:lnTo>
                          <a:pt x="316" y="95"/>
                        </a:lnTo>
                        <a:lnTo>
                          <a:pt x="329" y="87"/>
                        </a:lnTo>
                        <a:lnTo>
                          <a:pt x="342" y="79"/>
                        </a:lnTo>
                        <a:lnTo>
                          <a:pt x="357" y="71"/>
                        </a:lnTo>
                        <a:lnTo>
                          <a:pt x="371" y="64"/>
                        </a:lnTo>
                        <a:lnTo>
                          <a:pt x="386" y="57"/>
                        </a:lnTo>
                        <a:lnTo>
                          <a:pt x="400" y="51"/>
                        </a:lnTo>
                        <a:lnTo>
                          <a:pt x="415" y="45"/>
                        </a:lnTo>
                        <a:lnTo>
                          <a:pt x="430" y="40"/>
                        </a:lnTo>
                        <a:lnTo>
                          <a:pt x="445" y="33"/>
                        </a:lnTo>
                        <a:lnTo>
                          <a:pt x="460" y="29"/>
                        </a:lnTo>
                        <a:lnTo>
                          <a:pt x="476" y="24"/>
                        </a:lnTo>
                        <a:lnTo>
                          <a:pt x="492" y="20"/>
                        </a:lnTo>
                        <a:lnTo>
                          <a:pt x="508" y="16"/>
                        </a:lnTo>
                        <a:lnTo>
                          <a:pt x="524" y="13"/>
                        </a:lnTo>
                        <a:lnTo>
                          <a:pt x="539" y="10"/>
                        </a:lnTo>
                        <a:lnTo>
                          <a:pt x="556" y="7"/>
                        </a:lnTo>
                        <a:lnTo>
                          <a:pt x="572" y="5"/>
                        </a:lnTo>
                        <a:lnTo>
                          <a:pt x="589" y="3"/>
                        </a:lnTo>
                        <a:lnTo>
                          <a:pt x="605" y="2"/>
                        </a:lnTo>
                        <a:lnTo>
                          <a:pt x="623" y="0"/>
                        </a:lnTo>
                        <a:lnTo>
                          <a:pt x="639" y="0"/>
                        </a:lnTo>
                        <a:lnTo>
                          <a:pt x="657" y="0"/>
                        </a:lnTo>
                        <a:lnTo>
                          <a:pt x="673" y="0"/>
                        </a:lnTo>
                        <a:lnTo>
                          <a:pt x="690" y="1"/>
                        </a:lnTo>
                        <a:lnTo>
                          <a:pt x="707" y="2"/>
                        </a:lnTo>
                        <a:lnTo>
                          <a:pt x="723" y="3"/>
                        </a:lnTo>
                        <a:lnTo>
                          <a:pt x="740" y="5"/>
                        </a:lnTo>
                        <a:lnTo>
                          <a:pt x="756" y="7"/>
                        </a:lnTo>
                        <a:lnTo>
                          <a:pt x="773" y="10"/>
                        </a:lnTo>
                        <a:lnTo>
                          <a:pt x="789" y="13"/>
                        </a:lnTo>
                        <a:lnTo>
                          <a:pt x="804" y="16"/>
                        </a:lnTo>
                        <a:lnTo>
                          <a:pt x="821" y="20"/>
                        </a:lnTo>
                        <a:lnTo>
                          <a:pt x="836" y="24"/>
                        </a:lnTo>
                        <a:lnTo>
                          <a:pt x="852" y="29"/>
                        </a:lnTo>
                        <a:lnTo>
                          <a:pt x="867" y="33"/>
                        </a:lnTo>
                        <a:lnTo>
                          <a:pt x="882" y="40"/>
                        </a:lnTo>
                        <a:lnTo>
                          <a:pt x="897" y="45"/>
                        </a:lnTo>
                        <a:lnTo>
                          <a:pt x="912" y="51"/>
                        </a:lnTo>
                        <a:lnTo>
                          <a:pt x="927" y="57"/>
                        </a:lnTo>
                        <a:lnTo>
                          <a:pt x="941" y="64"/>
                        </a:lnTo>
                        <a:lnTo>
                          <a:pt x="955" y="71"/>
                        </a:lnTo>
                        <a:lnTo>
                          <a:pt x="969" y="79"/>
                        </a:lnTo>
                        <a:lnTo>
                          <a:pt x="983" y="87"/>
                        </a:lnTo>
                        <a:lnTo>
                          <a:pt x="996" y="95"/>
                        </a:lnTo>
                        <a:lnTo>
                          <a:pt x="1010" y="103"/>
                        </a:lnTo>
                        <a:lnTo>
                          <a:pt x="1023" y="111"/>
                        </a:lnTo>
                        <a:lnTo>
                          <a:pt x="1036" y="121"/>
                        </a:lnTo>
                        <a:lnTo>
                          <a:pt x="1049" y="130"/>
                        </a:lnTo>
                        <a:lnTo>
                          <a:pt x="1061" y="139"/>
                        </a:lnTo>
                        <a:lnTo>
                          <a:pt x="1073" y="149"/>
                        </a:lnTo>
                        <a:lnTo>
                          <a:pt x="1086" y="159"/>
                        </a:lnTo>
                        <a:lnTo>
                          <a:pt x="1097" y="170"/>
                        </a:lnTo>
                        <a:lnTo>
                          <a:pt x="1109" y="181"/>
                        </a:lnTo>
                        <a:lnTo>
                          <a:pt x="1121" y="192"/>
                        </a:lnTo>
                        <a:lnTo>
                          <a:pt x="1131" y="204"/>
                        </a:lnTo>
                        <a:lnTo>
                          <a:pt x="1142" y="215"/>
                        </a:lnTo>
                        <a:lnTo>
                          <a:pt x="1152" y="226"/>
                        </a:lnTo>
                        <a:lnTo>
                          <a:pt x="1163" y="238"/>
                        </a:lnTo>
                        <a:lnTo>
                          <a:pt x="1173" y="251"/>
                        </a:lnTo>
                        <a:lnTo>
                          <a:pt x="1182" y="263"/>
                        </a:lnTo>
                        <a:lnTo>
                          <a:pt x="1191" y="276"/>
                        </a:lnTo>
                        <a:lnTo>
                          <a:pt x="1201" y="289"/>
                        </a:lnTo>
                        <a:lnTo>
                          <a:pt x="1209" y="302"/>
                        </a:lnTo>
                        <a:lnTo>
                          <a:pt x="1217" y="315"/>
                        </a:lnTo>
                        <a:lnTo>
                          <a:pt x="1225" y="330"/>
                        </a:lnTo>
                        <a:lnTo>
                          <a:pt x="1233" y="343"/>
                        </a:lnTo>
                        <a:lnTo>
                          <a:pt x="1241" y="357"/>
                        </a:lnTo>
                        <a:lnTo>
                          <a:pt x="1248" y="372"/>
                        </a:lnTo>
                        <a:lnTo>
                          <a:pt x="1254" y="386"/>
                        </a:lnTo>
                        <a:lnTo>
                          <a:pt x="1261" y="400"/>
                        </a:lnTo>
                        <a:lnTo>
                          <a:pt x="1266" y="416"/>
                        </a:lnTo>
                        <a:lnTo>
                          <a:pt x="1272" y="430"/>
                        </a:lnTo>
                        <a:lnTo>
                          <a:pt x="1278" y="445"/>
                        </a:lnTo>
                        <a:lnTo>
                          <a:pt x="1283" y="461"/>
                        </a:lnTo>
                        <a:lnTo>
                          <a:pt x="1288" y="476"/>
                        </a:lnTo>
                        <a:lnTo>
                          <a:pt x="1292" y="491"/>
                        </a:lnTo>
                        <a:lnTo>
                          <a:pt x="1295" y="508"/>
                        </a:lnTo>
                        <a:lnTo>
                          <a:pt x="1299" y="523"/>
                        </a:lnTo>
                        <a:lnTo>
                          <a:pt x="1302" y="540"/>
                        </a:lnTo>
                        <a:lnTo>
                          <a:pt x="1304" y="556"/>
                        </a:lnTo>
                        <a:lnTo>
                          <a:pt x="1307" y="572"/>
                        </a:lnTo>
                        <a:lnTo>
                          <a:pt x="1308" y="589"/>
                        </a:lnTo>
                        <a:lnTo>
                          <a:pt x="1310" y="605"/>
                        </a:lnTo>
                        <a:lnTo>
                          <a:pt x="1311" y="623"/>
                        </a:lnTo>
                        <a:lnTo>
                          <a:pt x="1311" y="639"/>
                        </a:lnTo>
                        <a:lnTo>
                          <a:pt x="1312" y="656"/>
                        </a:lnTo>
                        <a:lnTo>
                          <a:pt x="1312" y="656"/>
                        </a:lnTo>
                        <a:lnTo>
                          <a:pt x="1312" y="673"/>
                        </a:lnTo>
                        <a:lnTo>
                          <a:pt x="1311" y="690"/>
                        </a:lnTo>
                        <a:lnTo>
                          <a:pt x="1310" y="707"/>
                        </a:lnTo>
                        <a:lnTo>
                          <a:pt x="1309" y="723"/>
                        </a:lnTo>
                        <a:lnTo>
                          <a:pt x="1307" y="739"/>
                        </a:lnTo>
                        <a:lnTo>
                          <a:pt x="1304" y="756"/>
                        </a:lnTo>
                        <a:lnTo>
                          <a:pt x="1302" y="772"/>
                        </a:lnTo>
                        <a:lnTo>
                          <a:pt x="1299" y="788"/>
                        </a:lnTo>
                        <a:lnTo>
                          <a:pt x="1295" y="804"/>
                        </a:lnTo>
                        <a:lnTo>
                          <a:pt x="1292" y="820"/>
                        </a:lnTo>
                        <a:lnTo>
                          <a:pt x="1288" y="836"/>
                        </a:lnTo>
                        <a:lnTo>
                          <a:pt x="1283" y="851"/>
                        </a:lnTo>
                        <a:lnTo>
                          <a:pt x="1278" y="866"/>
                        </a:lnTo>
                        <a:lnTo>
                          <a:pt x="1272" y="882"/>
                        </a:lnTo>
                        <a:lnTo>
                          <a:pt x="1266" y="897"/>
                        </a:lnTo>
                        <a:lnTo>
                          <a:pt x="1261" y="911"/>
                        </a:lnTo>
                        <a:lnTo>
                          <a:pt x="1254" y="926"/>
                        </a:lnTo>
                        <a:lnTo>
                          <a:pt x="1248" y="940"/>
                        </a:lnTo>
                        <a:lnTo>
                          <a:pt x="1241" y="954"/>
                        </a:lnTo>
                        <a:lnTo>
                          <a:pt x="1233" y="969"/>
                        </a:lnTo>
                        <a:lnTo>
                          <a:pt x="1225" y="983"/>
                        </a:lnTo>
                        <a:lnTo>
                          <a:pt x="1217" y="996"/>
                        </a:lnTo>
                        <a:lnTo>
                          <a:pt x="1209" y="1010"/>
                        </a:lnTo>
                        <a:lnTo>
                          <a:pt x="1201" y="1023"/>
                        </a:lnTo>
                        <a:lnTo>
                          <a:pt x="1191" y="1036"/>
                        </a:lnTo>
                        <a:lnTo>
                          <a:pt x="1182" y="1049"/>
                        </a:lnTo>
                        <a:lnTo>
                          <a:pt x="1173" y="1061"/>
                        </a:lnTo>
                        <a:lnTo>
                          <a:pt x="1163" y="1073"/>
                        </a:lnTo>
                        <a:lnTo>
                          <a:pt x="1152" y="1086"/>
                        </a:lnTo>
                        <a:lnTo>
                          <a:pt x="1142" y="1097"/>
                        </a:lnTo>
                        <a:lnTo>
                          <a:pt x="1131" y="1109"/>
                        </a:lnTo>
                        <a:lnTo>
                          <a:pt x="1121" y="1120"/>
                        </a:lnTo>
                        <a:lnTo>
                          <a:pt x="1109" y="1131"/>
                        </a:lnTo>
                        <a:lnTo>
                          <a:pt x="1097" y="1142"/>
                        </a:lnTo>
                        <a:lnTo>
                          <a:pt x="1086" y="1152"/>
                        </a:lnTo>
                        <a:lnTo>
                          <a:pt x="1073" y="1162"/>
                        </a:lnTo>
                        <a:lnTo>
                          <a:pt x="1061" y="1173"/>
                        </a:lnTo>
                        <a:lnTo>
                          <a:pt x="1049" y="1182"/>
                        </a:lnTo>
                        <a:lnTo>
                          <a:pt x="1036" y="1191"/>
                        </a:lnTo>
                        <a:lnTo>
                          <a:pt x="1023" y="1200"/>
                        </a:lnTo>
                        <a:lnTo>
                          <a:pt x="1010" y="1209"/>
                        </a:lnTo>
                        <a:lnTo>
                          <a:pt x="996" y="1218"/>
                        </a:lnTo>
                        <a:lnTo>
                          <a:pt x="983" y="1226"/>
                        </a:lnTo>
                        <a:lnTo>
                          <a:pt x="969" y="1233"/>
                        </a:lnTo>
                        <a:lnTo>
                          <a:pt x="955" y="1240"/>
                        </a:lnTo>
                        <a:lnTo>
                          <a:pt x="941" y="1247"/>
                        </a:lnTo>
                        <a:lnTo>
                          <a:pt x="927" y="1255"/>
                        </a:lnTo>
                        <a:lnTo>
                          <a:pt x="912" y="1261"/>
                        </a:lnTo>
                        <a:lnTo>
                          <a:pt x="897" y="1267"/>
                        </a:lnTo>
                        <a:lnTo>
                          <a:pt x="882" y="1273"/>
                        </a:lnTo>
                        <a:lnTo>
                          <a:pt x="867" y="1278"/>
                        </a:lnTo>
                        <a:lnTo>
                          <a:pt x="852" y="1283"/>
                        </a:lnTo>
                        <a:lnTo>
                          <a:pt x="836" y="1287"/>
                        </a:lnTo>
                        <a:lnTo>
                          <a:pt x="820" y="1292"/>
                        </a:lnTo>
                        <a:lnTo>
                          <a:pt x="804" y="1296"/>
                        </a:lnTo>
                        <a:lnTo>
                          <a:pt x="789" y="1299"/>
                        </a:lnTo>
                        <a:lnTo>
                          <a:pt x="773" y="1302"/>
                        </a:lnTo>
                        <a:lnTo>
                          <a:pt x="756" y="1305"/>
                        </a:lnTo>
                        <a:lnTo>
                          <a:pt x="740" y="1307"/>
                        </a:lnTo>
                        <a:lnTo>
                          <a:pt x="723" y="1309"/>
                        </a:lnTo>
                        <a:lnTo>
                          <a:pt x="707" y="1310"/>
                        </a:lnTo>
                        <a:lnTo>
                          <a:pt x="690" y="1312"/>
                        </a:lnTo>
                        <a:lnTo>
                          <a:pt x="673" y="1312"/>
                        </a:lnTo>
                        <a:lnTo>
                          <a:pt x="657" y="1312"/>
                        </a:lnTo>
                        <a:lnTo>
                          <a:pt x="639" y="1312"/>
                        </a:lnTo>
                        <a:lnTo>
                          <a:pt x="623" y="1312"/>
                        </a:lnTo>
                        <a:lnTo>
                          <a:pt x="606" y="1311"/>
                        </a:lnTo>
                        <a:lnTo>
                          <a:pt x="589" y="1309"/>
                        </a:lnTo>
                        <a:lnTo>
                          <a:pt x="572" y="1307"/>
                        </a:lnTo>
                        <a:lnTo>
                          <a:pt x="556" y="1305"/>
                        </a:lnTo>
                        <a:lnTo>
                          <a:pt x="539" y="1302"/>
                        </a:lnTo>
                        <a:lnTo>
                          <a:pt x="524" y="1299"/>
                        </a:lnTo>
                        <a:lnTo>
                          <a:pt x="508" y="1296"/>
                        </a:lnTo>
                        <a:lnTo>
                          <a:pt x="492" y="1292"/>
                        </a:lnTo>
                        <a:lnTo>
                          <a:pt x="476" y="1287"/>
                        </a:lnTo>
                        <a:lnTo>
                          <a:pt x="460" y="1283"/>
                        </a:lnTo>
                        <a:lnTo>
                          <a:pt x="445" y="1278"/>
                        </a:lnTo>
                        <a:lnTo>
                          <a:pt x="431" y="1273"/>
                        </a:lnTo>
                        <a:lnTo>
                          <a:pt x="415" y="1267"/>
                        </a:lnTo>
                        <a:lnTo>
                          <a:pt x="400" y="1261"/>
                        </a:lnTo>
                        <a:lnTo>
                          <a:pt x="386" y="1255"/>
                        </a:lnTo>
                        <a:lnTo>
                          <a:pt x="371" y="1247"/>
                        </a:lnTo>
                        <a:lnTo>
                          <a:pt x="357" y="1240"/>
                        </a:lnTo>
                        <a:lnTo>
                          <a:pt x="343" y="1233"/>
                        </a:lnTo>
                        <a:lnTo>
                          <a:pt x="329" y="1226"/>
                        </a:lnTo>
                        <a:lnTo>
                          <a:pt x="316" y="1218"/>
                        </a:lnTo>
                        <a:lnTo>
                          <a:pt x="302" y="1209"/>
                        </a:lnTo>
                        <a:lnTo>
                          <a:pt x="289" y="1200"/>
                        </a:lnTo>
                        <a:lnTo>
                          <a:pt x="276" y="1191"/>
                        </a:lnTo>
                        <a:lnTo>
                          <a:pt x="263" y="1182"/>
                        </a:lnTo>
                        <a:lnTo>
                          <a:pt x="250" y="1173"/>
                        </a:lnTo>
                        <a:lnTo>
                          <a:pt x="239" y="1162"/>
                        </a:lnTo>
                        <a:lnTo>
                          <a:pt x="226" y="1152"/>
                        </a:lnTo>
                        <a:lnTo>
                          <a:pt x="214" y="1142"/>
                        </a:lnTo>
                        <a:lnTo>
                          <a:pt x="203" y="1131"/>
                        </a:lnTo>
                        <a:lnTo>
                          <a:pt x="191" y="1120"/>
                        </a:lnTo>
                        <a:lnTo>
                          <a:pt x="180" y="1109"/>
                        </a:lnTo>
                        <a:lnTo>
                          <a:pt x="170" y="1097"/>
                        </a:lnTo>
                        <a:lnTo>
                          <a:pt x="160" y="1086"/>
                        </a:lnTo>
                        <a:lnTo>
                          <a:pt x="149" y="1073"/>
                        </a:lnTo>
                        <a:lnTo>
                          <a:pt x="139" y="1061"/>
                        </a:lnTo>
                        <a:lnTo>
                          <a:pt x="130" y="1049"/>
                        </a:lnTo>
                        <a:lnTo>
                          <a:pt x="121" y="1036"/>
                        </a:lnTo>
                        <a:lnTo>
                          <a:pt x="111" y="1023"/>
                        </a:lnTo>
                        <a:lnTo>
                          <a:pt x="103" y="1010"/>
                        </a:lnTo>
                        <a:lnTo>
                          <a:pt x="94" y="996"/>
                        </a:lnTo>
                        <a:lnTo>
                          <a:pt x="87" y="983"/>
                        </a:lnTo>
                        <a:lnTo>
                          <a:pt x="79" y="969"/>
                        </a:lnTo>
                        <a:lnTo>
                          <a:pt x="71" y="954"/>
                        </a:lnTo>
                        <a:lnTo>
                          <a:pt x="64" y="940"/>
                        </a:lnTo>
                        <a:lnTo>
                          <a:pt x="57" y="926"/>
                        </a:lnTo>
                        <a:lnTo>
                          <a:pt x="51" y="911"/>
                        </a:lnTo>
                        <a:lnTo>
                          <a:pt x="45" y="897"/>
                        </a:lnTo>
                        <a:lnTo>
                          <a:pt x="40" y="882"/>
                        </a:lnTo>
                        <a:lnTo>
                          <a:pt x="33" y="866"/>
                        </a:lnTo>
                        <a:lnTo>
                          <a:pt x="29" y="851"/>
                        </a:lnTo>
                        <a:lnTo>
                          <a:pt x="24" y="836"/>
                        </a:lnTo>
                        <a:lnTo>
                          <a:pt x="20" y="820"/>
                        </a:lnTo>
                        <a:lnTo>
                          <a:pt x="16" y="804"/>
                        </a:lnTo>
                        <a:lnTo>
                          <a:pt x="13" y="788"/>
                        </a:lnTo>
                        <a:lnTo>
                          <a:pt x="10" y="772"/>
                        </a:lnTo>
                        <a:lnTo>
                          <a:pt x="7" y="756"/>
                        </a:lnTo>
                        <a:lnTo>
                          <a:pt x="5" y="739"/>
                        </a:lnTo>
                        <a:lnTo>
                          <a:pt x="3" y="723"/>
                        </a:lnTo>
                        <a:lnTo>
                          <a:pt x="2" y="707"/>
                        </a:lnTo>
                        <a:lnTo>
                          <a:pt x="1" y="689"/>
                        </a:lnTo>
                        <a:lnTo>
                          <a:pt x="0" y="673"/>
                        </a:lnTo>
                        <a:lnTo>
                          <a:pt x="0" y="655"/>
                        </a:lnTo>
                      </a:path>
                    </a:pathLst>
                  </a:custGeom>
                  <a:noFill/>
                  <a:ln w="1270" cap="flat" cmpd="sng">
                    <a:solidFill>
                      <a:srgbClr val="000000"/>
                    </a:solidFill>
                    <a:rou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48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3405" y="433"/>
                    <a:ext cx="126" cy="1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just" eaLnBrk="0" hangingPunct="0"/>
                    <a:r>
                      <a:rPr lang="zh-CN" altLang="zh-CN" sz="1200" b="0">
                        <a:latin typeface="宋体" panose="02010600030101010101" pitchFamily="2" charset="-122"/>
                        <a:ea typeface="宋体" panose="02010600030101010101" pitchFamily="2" charset="-122"/>
                      </a:rPr>
                      <a:t>即</a:t>
                    </a:r>
                    <a:endParaRPr lang="zh-CN" altLang="zh-CN" sz="1200" b="0">
                      <a:latin typeface="宋体" panose="02010600030101010101" pitchFamily="2" charset="-122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49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3612" y="433"/>
                    <a:ext cx="127" cy="1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just" eaLnBrk="0" hangingPunct="0"/>
                    <a:r>
                      <a:rPr lang="zh-CN" altLang="zh-CN" sz="1200" b="0">
                        <a:latin typeface="宋体" panose="02010600030101010101" pitchFamily="2" charset="-122"/>
                        <a:ea typeface="宋体" panose="02010600030101010101" pitchFamily="2" charset="-122"/>
                      </a:rPr>
                      <a:t>时</a:t>
                    </a:r>
                    <a:endParaRPr lang="zh-CN" altLang="zh-CN" sz="1200" b="0">
                      <a:latin typeface="宋体" panose="02010600030101010101" pitchFamily="2" charset="-122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50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3405" y="680"/>
                    <a:ext cx="126" cy="15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just" eaLnBrk="0" hangingPunct="0"/>
                    <a:r>
                      <a:rPr lang="zh-CN" altLang="zh-CN" sz="1200" b="0">
                        <a:latin typeface="宋体" panose="02010600030101010101" pitchFamily="2" charset="-122"/>
                        <a:ea typeface="宋体" panose="02010600030101010101" pitchFamily="2" charset="-122"/>
                      </a:rPr>
                      <a:t>目</a:t>
                    </a:r>
                    <a:endParaRPr lang="zh-CN" altLang="zh-CN" sz="1200" b="0">
                      <a:latin typeface="宋体" panose="02010600030101010101" pitchFamily="2" charset="-122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51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3612" y="680"/>
                    <a:ext cx="127" cy="15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just" eaLnBrk="0" hangingPunct="0"/>
                    <a:r>
                      <a:rPr lang="zh-CN" altLang="zh-CN" sz="1200" b="0">
                        <a:latin typeface="宋体" panose="02010600030101010101" pitchFamily="2" charset="-122"/>
                        <a:ea typeface="宋体" panose="02010600030101010101" pitchFamily="2" charset="-122"/>
                      </a:rPr>
                      <a:t>标</a:t>
                    </a:r>
                    <a:endParaRPr lang="zh-CN" altLang="zh-CN" sz="1200" b="0">
                      <a:latin typeface="宋体" panose="02010600030101010101" pitchFamily="2" charset="-122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52" name="未知"/>
                  <p:cNvSpPr/>
                  <p:nvPr/>
                </p:nvSpPr>
                <p:spPr bwMode="auto">
                  <a:xfrm>
                    <a:off x="631" y="427"/>
                    <a:ext cx="389" cy="121"/>
                  </a:xfrm>
                  <a:custGeom>
                    <a:avLst/>
                    <a:gdLst/>
                    <a:ahLst/>
                    <a:cxnLst>
                      <a:cxn ang="0">
                        <a:pos x="778" y="122"/>
                      </a:cxn>
                      <a:cxn ang="0">
                        <a:pos x="709" y="242"/>
                      </a:cxn>
                      <a:cxn ang="0">
                        <a:pos x="709" y="182"/>
                      </a:cxn>
                      <a:cxn ang="0">
                        <a:pos x="0" y="182"/>
                      </a:cxn>
                      <a:cxn ang="0">
                        <a:pos x="0" y="60"/>
                      </a:cxn>
                      <a:cxn ang="0">
                        <a:pos x="709" y="60"/>
                      </a:cxn>
                      <a:cxn ang="0">
                        <a:pos x="709" y="0"/>
                      </a:cxn>
                      <a:cxn ang="0">
                        <a:pos x="778" y="122"/>
                      </a:cxn>
                    </a:cxnLst>
                    <a:rect l="0" t="0" r="r" b="b"/>
                    <a:pathLst>
                      <a:path w="778" h="242">
                        <a:moveTo>
                          <a:pt x="778" y="122"/>
                        </a:moveTo>
                        <a:lnTo>
                          <a:pt x="709" y="242"/>
                        </a:lnTo>
                        <a:lnTo>
                          <a:pt x="709" y="182"/>
                        </a:lnTo>
                        <a:lnTo>
                          <a:pt x="0" y="182"/>
                        </a:lnTo>
                        <a:lnTo>
                          <a:pt x="0" y="60"/>
                        </a:lnTo>
                        <a:lnTo>
                          <a:pt x="709" y="60"/>
                        </a:lnTo>
                        <a:lnTo>
                          <a:pt x="709" y="0"/>
                        </a:lnTo>
                        <a:lnTo>
                          <a:pt x="778" y="12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53" name="未知"/>
                  <p:cNvSpPr/>
                  <p:nvPr/>
                </p:nvSpPr>
                <p:spPr bwMode="auto">
                  <a:xfrm>
                    <a:off x="631" y="427"/>
                    <a:ext cx="389" cy="121"/>
                  </a:xfrm>
                  <a:custGeom>
                    <a:avLst/>
                    <a:gdLst/>
                    <a:ahLst/>
                    <a:cxnLst>
                      <a:cxn ang="0">
                        <a:pos x="778" y="122"/>
                      </a:cxn>
                      <a:cxn ang="0">
                        <a:pos x="709" y="242"/>
                      </a:cxn>
                      <a:cxn ang="0">
                        <a:pos x="709" y="182"/>
                      </a:cxn>
                      <a:cxn ang="0">
                        <a:pos x="0" y="182"/>
                      </a:cxn>
                      <a:cxn ang="0">
                        <a:pos x="0" y="60"/>
                      </a:cxn>
                      <a:cxn ang="0">
                        <a:pos x="709" y="60"/>
                      </a:cxn>
                      <a:cxn ang="0">
                        <a:pos x="709" y="0"/>
                      </a:cxn>
                      <a:cxn ang="0">
                        <a:pos x="778" y="122"/>
                      </a:cxn>
                    </a:cxnLst>
                    <a:rect l="0" t="0" r="r" b="b"/>
                    <a:pathLst>
                      <a:path w="778" h="242">
                        <a:moveTo>
                          <a:pt x="778" y="122"/>
                        </a:moveTo>
                        <a:lnTo>
                          <a:pt x="709" y="242"/>
                        </a:lnTo>
                        <a:lnTo>
                          <a:pt x="709" y="182"/>
                        </a:lnTo>
                        <a:lnTo>
                          <a:pt x="0" y="182"/>
                        </a:lnTo>
                        <a:lnTo>
                          <a:pt x="0" y="60"/>
                        </a:lnTo>
                        <a:lnTo>
                          <a:pt x="709" y="60"/>
                        </a:lnTo>
                        <a:lnTo>
                          <a:pt x="709" y="0"/>
                        </a:lnTo>
                        <a:lnTo>
                          <a:pt x="778" y="122"/>
                        </a:lnTo>
                        <a:close/>
                      </a:path>
                    </a:pathLst>
                  </a:custGeom>
                  <a:noFill/>
                  <a:ln w="1270" cap="flat" cmpd="sng">
                    <a:solidFill>
                      <a:srgbClr val="000000"/>
                    </a:solidFill>
                    <a:rou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54" name="未知"/>
                  <p:cNvSpPr/>
                  <p:nvPr/>
                </p:nvSpPr>
                <p:spPr bwMode="auto">
                  <a:xfrm>
                    <a:off x="2870" y="427"/>
                    <a:ext cx="389" cy="121"/>
                  </a:xfrm>
                  <a:custGeom>
                    <a:avLst/>
                    <a:gdLst/>
                    <a:ahLst/>
                    <a:cxnLst>
                      <a:cxn ang="0">
                        <a:pos x="778" y="122"/>
                      </a:cxn>
                      <a:cxn ang="0">
                        <a:pos x="708" y="242"/>
                      </a:cxn>
                      <a:cxn ang="0">
                        <a:pos x="708" y="182"/>
                      </a:cxn>
                      <a:cxn ang="0">
                        <a:pos x="0" y="182"/>
                      </a:cxn>
                      <a:cxn ang="0">
                        <a:pos x="0" y="60"/>
                      </a:cxn>
                      <a:cxn ang="0">
                        <a:pos x="708" y="60"/>
                      </a:cxn>
                      <a:cxn ang="0">
                        <a:pos x="708" y="0"/>
                      </a:cxn>
                      <a:cxn ang="0">
                        <a:pos x="778" y="122"/>
                      </a:cxn>
                    </a:cxnLst>
                    <a:rect l="0" t="0" r="r" b="b"/>
                    <a:pathLst>
                      <a:path w="778" h="242">
                        <a:moveTo>
                          <a:pt x="778" y="122"/>
                        </a:moveTo>
                        <a:lnTo>
                          <a:pt x="708" y="242"/>
                        </a:lnTo>
                        <a:lnTo>
                          <a:pt x="708" y="182"/>
                        </a:lnTo>
                        <a:lnTo>
                          <a:pt x="0" y="182"/>
                        </a:lnTo>
                        <a:lnTo>
                          <a:pt x="0" y="60"/>
                        </a:lnTo>
                        <a:lnTo>
                          <a:pt x="708" y="60"/>
                        </a:lnTo>
                        <a:lnTo>
                          <a:pt x="708" y="0"/>
                        </a:lnTo>
                        <a:lnTo>
                          <a:pt x="778" y="12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55" name="未知"/>
                  <p:cNvSpPr/>
                  <p:nvPr/>
                </p:nvSpPr>
                <p:spPr bwMode="auto">
                  <a:xfrm>
                    <a:off x="2870" y="427"/>
                    <a:ext cx="389" cy="121"/>
                  </a:xfrm>
                  <a:custGeom>
                    <a:avLst/>
                    <a:gdLst/>
                    <a:ahLst/>
                    <a:cxnLst>
                      <a:cxn ang="0">
                        <a:pos x="778" y="122"/>
                      </a:cxn>
                      <a:cxn ang="0">
                        <a:pos x="708" y="242"/>
                      </a:cxn>
                      <a:cxn ang="0">
                        <a:pos x="708" y="182"/>
                      </a:cxn>
                      <a:cxn ang="0">
                        <a:pos x="0" y="182"/>
                      </a:cxn>
                      <a:cxn ang="0">
                        <a:pos x="0" y="60"/>
                      </a:cxn>
                      <a:cxn ang="0">
                        <a:pos x="708" y="60"/>
                      </a:cxn>
                      <a:cxn ang="0">
                        <a:pos x="708" y="0"/>
                      </a:cxn>
                      <a:cxn ang="0">
                        <a:pos x="778" y="122"/>
                      </a:cxn>
                    </a:cxnLst>
                    <a:rect l="0" t="0" r="r" b="b"/>
                    <a:pathLst>
                      <a:path w="778" h="242">
                        <a:moveTo>
                          <a:pt x="778" y="122"/>
                        </a:moveTo>
                        <a:lnTo>
                          <a:pt x="708" y="242"/>
                        </a:lnTo>
                        <a:lnTo>
                          <a:pt x="708" y="182"/>
                        </a:lnTo>
                        <a:lnTo>
                          <a:pt x="0" y="182"/>
                        </a:lnTo>
                        <a:lnTo>
                          <a:pt x="0" y="60"/>
                        </a:lnTo>
                        <a:lnTo>
                          <a:pt x="708" y="60"/>
                        </a:lnTo>
                        <a:lnTo>
                          <a:pt x="708" y="0"/>
                        </a:lnTo>
                        <a:lnTo>
                          <a:pt x="778" y="122"/>
                        </a:lnTo>
                        <a:close/>
                      </a:path>
                    </a:pathLst>
                  </a:custGeom>
                  <a:noFill/>
                  <a:ln w="1270" cap="flat" cmpd="sng">
                    <a:solidFill>
                      <a:srgbClr val="000000"/>
                    </a:solidFill>
                    <a:rou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56" name="未知"/>
                  <p:cNvSpPr/>
                  <p:nvPr/>
                </p:nvSpPr>
                <p:spPr bwMode="auto">
                  <a:xfrm>
                    <a:off x="1702" y="672"/>
                    <a:ext cx="390" cy="146"/>
                  </a:xfrm>
                  <a:custGeom>
                    <a:avLst/>
                    <a:gdLst/>
                    <a:ahLst/>
                    <a:cxnLst>
                      <a:cxn ang="0">
                        <a:pos x="0" y="146"/>
                      </a:cxn>
                      <a:cxn ang="0">
                        <a:pos x="84" y="0"/>
                      </a:cxn>
                      <a:cxn ang="0">
                        <a:pos x="84" y="73"/>
                      </a:cxn>
                      <a:cxn ang="0">
                        <a:pos x="779" y="73"/>
                      </a:cxn>
                      <a:cxn ang="0">
                        <a:pos x="779" y="219"/>
                      </a:cxn>
                      <a:cxn ang="0">
                        <a:pos x="84" y="219"/>
                      </a:cxn>
                      <a:cxn ang="0">
                        <a:pos x="84" y="291"/>
                      </a:cxn>
                      <a:cxn ang="0">
                        <a:pos x="0" y="146"/>
                      </a:cxn>
                    </a:cxnLst>
                    <a:rect l="0" t="0" r="r" b="b"/>
                    <a:pathLst>
                      <a:path w="779" h="291">
                        <a:moveTo>
                          <a:pt x="0" y="146"/>
                        </a:moveTo>
                        <a:lnTo>
                          <a:pt x="84" y="0"/>
                        </a:lnTo>
                        <a:lnTo>
                          <a:pt x="84" y="73"/>
                        </a:lnTo>
                        <a:lnTo>
                          <a:pt x="779" y="73"/>
                        </a:lnTo>
                        <a:lnTo>
                          <a:pt x="779" y="219"/>
                        </a:lnTo>
                        <a:lnTo>
                          <a:pt x="84" y="219"/>
                        </a:lnTo>
                        <a:lnTo>
                          <a:pt x="84" y="291"/>
                        </a:lnTo>
                        <a:lnTo>
                          <a:pt x="0" y="14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57" name="未知"/>
                  <p:cNvSpPr/>
                  <p:nvPr/>
                </p:nvSpPr>
                <p:spPr bwMode="auto">
                  <a:xfrm>
                    <a:off x="1702" y="672"/>
                    <a:ext cx="390" cy="146"/>
                  </a:xfrm>
                  <a:custGeom>
                    <a:avLst/>
                    <a:gdLst/>
                    <a:ahLst/>
                    <a:cxnLst>
                      <a:cxn ang="0">
                        <a:pos x="0" y="146"/>
                      </a:cxn>
                      <a:cxn ang="0">
                        <a:pos x="84" y="0"/>
                      </a:cxn>
                      <a:cxn ang="0">
                        <a:pos x="84" y="73"/>
                      </a:cxn>
                      <a:cxn ang="0">
                        <a:pos x="779" y="73"/>
                      </a:cxn>
                      <a:cxn ang="0">
                        <a:pos x="779" y="219"/>
                      </a:cxn>
                      <a:cxn ang="0">
                        <a:pos x="84" y="219"/>
                      </a:cxn>
                      <a:cxn ang="0">
                        <a:pos x="84" y="291"/>
                      </a:cxn>
                      <a:cxn ang="0">
                        <a:pos x="0" y="146"/>
                      </a:cxn>
                    </a:cxnLst>
                    <a:rect l="0" t="0" r="r" b="b"/>
                    <a:pathLst>
                      <a:path w="779" h="291">
                        <a:moveTo>
                          <a:pt x="0" y="146"/>
                        </a:moveTo>
                        <a:lnTo>
                          <a:pt x="84" y="0"/>
                        </a:lnTo>
                        <a:lnTo>
                          <a:pt x="84" y="73"/>
                        </a:lnTo>
                        <a:lnTo>
                          <a:pt x="779" y="73"/>
                        </a:lnTo>
                        <a:lnTo>
                          <a:pt x="779" y="219"/>
                        </a:lnTo>
                        <a:lnTo>
                          <a:pt x="84" y="219"/>
                        </a:lnTo>
                        <a:lnTo>
                          <a:pt x="84" y="291"/>
                        </a:lnTo>
                        <a:lnTo>
                          <a:pt x="0" y="146"/>
                        </a:lnTo>
                        <a:close/>
                      </a:path>
                    </a:pathLst>
                  </a:custGeom>
                  <a:noFill/>
                  <a:ln w="1270" cap="flat" cmpd="sng">
                    <a:solidFill>
                      <a:srgbClr val="000000"/>
                    </a:solidFill>
                    <a:rou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58" name="未知"/>
                  <p:cNvSpPr/>
                  <p:nvPr/>
                </p:nvSpPr>
                <p:spPr bwMode="auto">
                  <a:xfrm>
                    <a:off x="631" y="672"/>
                    <a:ext cx="389" cy="146"/>
                  </a:xfrm>
                  <a:custGeom>
                    <a:avLst/>
                    <a:gdLst/>
                    <a:ahLst/>
                    <a:cxnLst>
                      <a:cxn ang="0">
                        <a:pos x="0" y="146"/>
                      </a:cxn>
                      <a:cxn ang="0">
                        <a:pos x="84" y="0"/>
                      </a:cxn>
                      <a:cxn ang="0">
                        <a:pos x="84" y="73"/>
                      </a:cxn>
                      <a:cxn ang="0">
                        <a:pos x="778" y="73"/>
                      </a:cxn>
                      <a:cxn ang="0">
                        <a:pos x="778" y="219"/>
                      </a:cxn>
                      <a:cxn ang="0">
                        <a:pos x="84" y="219"/>
                      </a:cxn>
                      <a:cxn ang="0">
                        <a:pos x="84" y="291"/>
                      </a:cxn>
                      <a:cxn ang="0">
                        <a:pos x="0" y="146"/>
                      </a:cxn>
                    </a:cxnLst>
                    <a:rect l="0" t="0" r="r" b="b"/>
                    <a:pathLst>
                      <a:path w="778" h="291">
                        <a:moveTo>
                          <a:pt x="0" y="146"/>
                        </a:moveTo>
                        <a:lnTo>
                          <a:pt x="84" y="0"/>
                        </a:lnTo>
                        <a:lnTo>
                          <a:pt x="84" y="73"/>
                        </a:lnTo>
                        <a:lnTo>
                          <a:pt x="778" y="73"/>
                        </a:lnTo>
                        <a:lnTo>
                          <a:pt x="778" y="219"/>
                        </a:lnTo>
                        <a:lnTo>
                          <a:pt x="84" y="219"/>
                        </a:lnTo>
                        <a:lnTo>
                          <a:pt x="84" y="291"/>
                        </a:lnTo>
                        <a:lnTo>
                          <a:pt x="0" y="14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59" name="未知"/>
                  <p:cNvSpPr/>
                  <p:nvPr/>
                </p:nvSpPr>
                <p:spPr bwMode="auto">
                  <a:xfrm>
                    <a:off x="631" y="672"/>
                    <a:ext cx="389" cy="146"/>
                  </a:xfrm>
                  <a:custGeom>
                    <a:avLst/>
                    <a:gdLst/>
                    <a:ahLst/>
                    <a:cxnLst>
                      <a:cxn ang="0">
                        <a:pos x="0" y="146"/>
                      </a:cxn>
                      <a:cxn ang="0">
                        <a:pos x="84" y="0"/>
                      </a:cxn>
                      <a:cxn ang="0">
                        <a:pos x="84" y="73"/>
                      </a:cxn>
                      <a:cxn ang="0">
                        <a:pos x="778" y="73"/>
                      </a:cxn>
                      <a:cxn ang="0">
                        <a:pos x="778" y="219"/>
                      </a:cxn>
                      <a:cxn ang="0">
                        <a:pos x="84" y="219"/>
                      </a:cxn>
                      <a:cxn ang="0">
                        <a:pos x="84" y="291"/>
                      </a:cxn>
                      <a:cxn ang="0">
                        <a:pos x="0" y="146"/>
                      </a:cxn>
                    </a:cxnLst>
                    <a:rect l="0" t="0" r="r" b="b"/>
                    <a:pathLst>
                      <a:path w="778" h="291">
                        <a:moveTo>
                          <a:pt x="0" y="146"/>
                        </a:moveTo>
                        <a:lnTo>
                          <a:pt x="84" y="0"/>
                        </a:lnTo>
                        <a:lnTo>
                          <a:pt x="84" y="73"/>
                        </a:lnTo>
                        <a:lnTo>
                          <a:pt x="778" y="73"/>
                        </a:lnTo>
                        <a:lnTo>
                          <a:pt x="778" y="219"/>
                        </a:lnTo>
                        <a:lnTo>
                          <a:pt x="84" y="219"/>
                        </a:lnTo>
                        <a:lnTo>
                          <a:pt x="84" y="291"/>
                        </a:lnTo>
                        <a:lnTo>
                          <a:pt x="0" y="146"/>
                        </a:lnTo>
                        <a:close/>
                      </a:path>
                    </a:pathLst>
                  </a:custGeom>
                  <a:noFill/>
                  <a:ln w="1270" cap="flat" cmpd="sng">
                    <a:solidFill>
                      <a:srgbClr val="000000"/>
                    </a:solidFill>
                    <a:rou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60" name="未知"/>
                  <p:cNvSpPr/>
                  <p:nvPr/>
                </p:nvSpPr>
                <p:spPr bwMode="auto">
                  <a:xfrm>
                    <a:off x="2870" y="672"/>
                    <a:ext cx="389" cy="146"/>
                  </a:xfrm>
                  <a:custGeom>
                    <a:avLst/>
                    <a:gdLst/>
                    <a:ahLst/>
                    <a:cxnLst>
                      <a:cxn ang="0">
                        <a:pos x="0" y="146"/>
                      </a:cxn>
                      <a:cxn ang="0">
                        <a:pos x="84" y="0"/>
                      </a:cxn>
                      <a:cxn ang="0">
                        <a:pos x="84" y="73"/>
                      </a:cxn>
                      <a:cxn ang="0">
                        <a:pos x="778" y="73"/>
                      </a:cxn>
                      <a:cxn ang="0">
                        <a:pos x="778" y="219"/>
                      </a:cxn>
                      <a:cxn ang="0">
                        <a:pos x="84" y="219"/>
                      </a:cxn>
                      <a:cxn ang="0">
                        <a:pos x="84" y="291"/>
                      </a:cxn>
                      <a:cxn ang="0">
                        <a:pos x="0" y="146"/>
                      </a:cxn>
                    </a:cxnLst>
                    <a:rect l="0" t="0" r="r" b="b"/>
                    <a:pathLst>
                      <a:path w="778" h="291">
                        <a:moveTo>
                          <a:pt x="0" y="146"/>
                        </a:moveTo>
                        <a:lnTo>
                          <a:pt x="84" y="0"/>
                        </a:lnTo>
                        <a:lnTo>
                          <a:pt x="84" y="73"/>
                        </a:lnTo>
                        <a:lnTo>
                          <a:pt x="778" y="73"/>
                        </a:lnTo>
                        <a:lnTo>
                          <a:pt x="778" y="219"/>
                        </a:lnTo>
                        <a:lnTo>
                          <a:pt x="84" y="219"/>
                        </a:lnTo>
                        <a:lnTo>
                          <a:pt x="84" y="291"/>
                        </a:lnTo>
                        <a:lnTo>
                          <a:pt x="0" y="14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61" name="未知"/>
                  <p:cNvSpPr/>
                  <p:nvPr/>
                </p:nvSpPr>
                <p:spPr bwMode="auto">
                  <a:xfrm>
                    <a:off x="2870" y="672"/>
                    <a:ext cx="389" cy="146"/>
                  </a:xfrm>
                  <a:custGeom>
                    <a:avLst/>
                    <a:gdLst/>
                    <a:ahLst/>
                    <a:cxnLst>
                      <a:cxn ang="0">
                        <a:pos x="0" y="146"/>
                      </a:cxn>
                      <a:cxn ang="0">
                        <a:pos x="84" y="0"/>
                      </a:cxn>
                      <a:cxn ang="0">
                        <a:pos x="84" y="73"/>
                      </a:cxn>
                      <a:cxn ang="0">
                        <a:pos x="778" y="73"/>
                      </a:cxn>
                      <a:cxn ang="0">
                        <a:pos x="778" y="219"/>
                      </a:cxn>
                      <a:cxn ang="0">
                        <a:pos x="84" y="219"/>
                      </a:cxn>
                      <a:cxn ang="0">
                        <a:pos x="84" y="291"/>
                      </a:cxn>
                      <a:cxn ang="0">
                        <a:pos x="0" y="146"/>
                      </a:cxn>
                    </a:cxnLst>
                    <a:rect l="0" t="0" r="r" b="b"/>
                    <a:pathLst>
                      <a:path w="778" h="291">
                        <a:moveTo>
                          <a:pt x="0" y="146"/>
                        </a:moveTo>
                        <a:lnTo>
                          <a:pt x="84" y="0"/>
                        </a:lnTo>
                        <a:lnTo>
                          <a:pt x="84" y="73"/>
                        </a:lnTo>
                        <a:lnTo>
                          <a:pt x="778" y="73"/>
                        </a:lnTo>
                        <a:lnTo>
                          <a:pt x="778" y="219"/>
                        </a:lnTo>
                        <a:lnTo>
                          <a:pt x="84" y="219"/>
                        </a:lnTo>
                        <a:lnTo>
                          <a:pt x="84" y="291"/>
                        </a:lnTo>
                        <a:lnTo>
                          <a:pt x="0" y="146"/>
                        </a:lnTo>
                        <a:close/>
                      </a:path>
                    </a:pathLst>
                  </a:custGeom>
                  <a:noFill/>
                  <a:ln w="1270" cap="flat" cmpd="sng">
                    <a:solidFill>
                      <a:srgbClr val="000000"/>
                    </a:solidFill>
                    <a:rou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62" name="未知"/>
                  <p:cNvSpPr/>
                  <p:nvPr/>
                </p:nvSpPr>
                <p:spPr bwMode="auto">
                  <a:xfrm>
                    <a:off x="1322" y="1"/>
                    <a:ext cx="1264" cy="243"/>
                  </a:xfrm>
                  <a:custGeom>
                    <a:avLst/>
                    <a:gdLst/>
                    <a:ahLst/>
                    <a:cxnLst>
                      <a:cxn ang="0">
                        <a:pos x="2526" y="243"/>
                      </a:cxn>
                      <a:cxn ang="0">
                        <a:pos x="2386" y="486"/>
                      </a:cxn>
                      <a:cxn ang="0">
                        <a:pos x="2386" y="365"/>
                      </a:cxn>
                      <a:cxn ang="0">
                        <a:pos x="0" y="365"/>
                      </a:cxn>
                      <a:cxn ang="0">
                        <a:pos x="0" y="121"/>
                      </a:cxn>
                      <a:cxn ang="0">
                        <a:pos x="2386" y="121"/>
                      </a:cxn>
                      <a:cxn ang="0">
                        <a:pos x="2386" y="0"/>
                      </a:cxn>
                      <a:cxn ang="0">
                        <a:pos x="2526" y="243"/>
                      </a:cxn>
                    </a:cxnLst>
                    <a:rect l="0" t="0" r="r" b="b"/>
                    <a:pathLst>
                      <a:path w="2526" h="486">
                        <a:moveTo>
                          <a:pt x="2526" y="243"/>
                        </a:moveTo>
                        <a:lnTo>
                          <a:pt x="2386" y="486"/>
                        </a:lnTo>
                        <a:lnTo>
                          <a:pt x="2386" y="365"/>
                        </a:lnTo>
                        <a:lnTo>
                          <a:pt x="0" y="365"/>
                        </a:lnTo>
                        <a:lnTo>
                          <a:pt x="0" y="121"/>
                        </a:lnTo>
                        <a:lnTo>
                          <a:pt x="2386" y="121"/>
                        </a:lnTo>
                        <a:lnTo>
                          <a:pt x="2386" y="0"/>
                        </a:lnTo>
                        <a:lnTo>
                          <a:pt x="2526" y="243"/>
                        </a:lnTo>
                        <a:close/>
                      </a:path>
                    </a:pathLst>
                  </a:custGeom>
                  <a:solidFill>
                    <a:srgbClr val="CC99FF"/>
                  </a:solidFill>
                  <a:ln w="9525">
                    <a:noFill/>
                    <a:rou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63" name="未知"/>
                  <p:cNvSpPr/>
                  <p:nvPr/>
                </p:nvSpPr>
                <p:spPr bwMode="auto">
                  <a:xfrm>
                    <a:off x="1322" y="1"/>
                    <a:ext cx="1264" cy="243"/>
                  </a:xfrm>
                  <a:custGeom>
                    <a:avLst/>
                    <a:gdLst/>
                    <a:ahLst/>
                    <a:cxnLst>
                      <a:cxn ang="0">
                        <a:pos x="2526" y="243"/>
                      </a:cxn>
                      <a:cxn ang="0">
                        <a:pos x="2386" y="486"/>
                      </a:cxn>
                      <a:cxn ang="0">
                        <a:pos x="2386" y="365"/>
                      </a:cxn>
                      <a:cxn ang="0">
                        <a:pos x="0" y="365"/>
                      </a:cxn>
                      <a:cxn ang="0">
                        <a:pos x="0" y="121"/>
                      </a:cxn>
                      <a:cxn ang="0">
                        <a:pos x="2386" y="121"/>
                      </a:cxn>
                      <a:cxn ang="0">
                        <a:pos x="2386" y="0"/>
                      </a:cxn>
                      <a:cxn ang="0">
                        <a:pos x="2526" y="243"/>
                      </a:cxn>
                    </a:cxnLst>
                    <a:rect l="0" t="0" r="r" b="b"/>
                    <a:pathLst>
                      <a:path w="2526" h="486">
                        <a:moveTo>
                          <a:pt x="2526" y="243"/>
                        </a:moveTo>
                        <a:lnTo>
                          <a:pt x="2386" y="486"/>
                        </a:lnTo>
                        <a:lnTo>
                          <a:pt x="2386" y="365"/>
                        </a:lnTo>
                        <a:lnTo>
                          <a:pt x="0" y="365"/>
                        </a:lnTo>
                        <a:lnTo>
                          <a:pt x="0" y="121"/>
                        </a:lnTo>
                        <a:lnTo>
                          <a:pt x="2386" y="121"/>
                        </a:lnTo>
                        <a:lnTo>
                          <a:pt x="2386" y="0"/>
                        </a:lnTo>
                        <a:lnTo>
                          <a:pt x="2526" y="243"/>
                        </a:lnTo>
                      </a:path>
                    </a:pathLst>
                  </a:custGeom>
                  <a:noFill/>
                  <a:ln w="1270" cap="flat" cmpd="sng">
                    <a:solidFill>
                      <a:srgbClr val="FFFFFF"/>
                    </a:solidFill>
                    <a:rou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64" name="Line 8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411" y="1044"/>
                    <a:ext cx="1079" cy="1"/>
                  </a:xfrm>
                  <a:prstGeom prst="line">
                    <a:avLst/>
                  </a:prstGeom>
                  <a:noFill/>
                  <a:ln w="50800" cap="flat" cmpd="sng">
                    <a:solidFill>
                      <a:srgbClr val="00FFFF"/>
                    </a:solidFill>
                    <a:rou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65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1430" y="244"/>
                    <a:ext cx="1079" cy="0"/>
                  </a:xfrm>
                  <a:prstGeom prst="line">
                    <a:avLst/>
                  </a:prstGeom>
                  <a:noFill/>
                  <a:ln w="28575" cap="flat" cmpd="sng">
                    <a:solidFill>
                      <a:srgbClr val="FF00FF"/>
                    </a:solidFill>
                    <a:rou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66" name="Text Box 8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9" y="1330"/>
                    <a:ext cx="3980" cy="41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zh-CN" altLang="en-US" sz="2800" b="1">
                        <a:solidFill>
                          <a:srgbClr val="FFFF00"/>
                        </a:solidFill>
                      </a:rPr>
                      <a:t>组织设定目标和实现目标过程</a:t>
                    </a:r>
                    <a:endParaRPr lang="zh-CN" altLang="en-US" sz="2800" b="1">
                      <a:solidFill>
                        <a:srgbClr val="FFFF00"/>
                      </a:solidFill>
                      <a:ea typeface="宋体" panose="02010600030101010101" pitchFamily="2" charset="-122"/>
                    </a:endParaRPr>
                  </a:p>
                </p:txBody>
              </p:sp>
            </p:grpSp>
          </p:grpSp>
          <p:sp>
            <p:nvSpPr>
              <p:cNvPr id="24" name="Text Box 84"/>
              <p:cNvSpPr txBox="1">
                <a:spLocks noChangeArrowheads="1"/>
              </p:cNvSpPr>
              <p:nvPr/>
            </p:nvSpPr>
            <p:spPr bwMode="auto">
              <a:xfrm>
                <a:off x="2608" y="0"/>
                <a:ext cx="2137" cy="5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pPr algn="ctr" eaLnBrk="0" hangingPunct="0"/>
                <a:r>
                  <a:rPr lang="zh-CN" altLang="zh-CN" sz="2400" b="1">
                    <a:solidFill>
                      <a:schemeClr val="bg1"/>
                    </a:solidFill>
                    <a:latin typeface="黑体" panose="02010609060101010101" pitchFamily="49" charset="-122"/>
                  </a:rPr>
                  <a:t>设定目标</a:t>
                </a:r>
                <a:endParaRPr lang="zh-CN" altLang="zh-CN" sz="2400" b="1">
                  <a:solidFill>
                    <a:schemeClr val="bg1"/>
                  </a:solidFill>
                  <a:latin typeface="黑体" panose="02010609060101010101" pitchFamily="49" charset="-122"/>
                </a:endParaRPr>
              </a:p>
            </p:txBody>
          </p:sp>
        </p:grpSp>
      </p:grpSp>
      <p:sp>
        <p:nvSpPr>
          <p:cNvPr id="2" name="圆角矩形 1"/>
          <p:cNvSpPr/>
          <p:nvPr/>
        </p:nvSpPr>
        <p:spPr bwMode="auto">
          <a:xfrm>
            <a:off x="4548505" y="875665"/>
            <a:ext cx="3304540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总体目标的具体化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advTm="4461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2" grpId="0" bldLvl="0" animBg="1"/>
      <p:bldP spid="2" grpId="1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818261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304665" y="2108835"/>
            <a:ext cx="5577840" cy="2442210"/>
          </a:xfrm>
          <a:prstGeom prst="rect">
            <a:avLst/>
          </a:prstGeom>
          <a:blipFill>
            <a:blip r:embed="rId1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400" b="1" dirty="0" smtClean="0">
                <a:solidFill>
                  <a:schemeClr val="tx1"/>
                </a:solidFill>
              </a:rPr>
              <a:t>制定目标的六个步骤</a:t>
            </a:r>
            <a:endParaRPr lang="zh-CN" altLang="en-US" sz="4400" b="1" dirty="0">
              <a:solidFill>
                <a:schemeClr val="tx1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12850" y="2787015"/>
            <a:ext cx="1678940" cy="2879725"/>
          </a:xfrm>
          <a:prstGeom prst="rect">
            <a:avLst/>
          </a:prstGeom>
        </p:spPr>
      </p:pic>
    </p:spTree>
  </p:cSld>
  <p:clrMapOvr>
    <a:masterClrMapping/>
  </p:clrMapOvr>
  <p:transition advTm="4461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 rot="16200000" flipV="1">
            <a:off x="6270578" y="-267172"/>
            <a:ext cx="69850" cy="6742113"/>
          </a:xfrm>
          <a:prstGeom prst="rect">
            <a:avLst/>
          </a:prstGeom>
          <a:solidFill>
            <a:srgbClr val="808080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124" name="文本框 52"/>
          <p:cNvSpPr txBox="1">
            <a:spLocks noChangeArrowheads="1"/>
          </p:cNvSpPr>
          <p:nvPr/>
        </p:nvSpPr>
        <p:spPr bwMode="auto">
          <a:xfrm>
            <a:off x="4039684" y="1974324"/>
            <a:ext cx="4459384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6000" b="1" dirty="0" smtClean="0">
                <a:latin typeface="Britannic Bold" pitchFamily="34" charset="0"/>
                <a:ea typeface="微软雅黑" panose="020B0503020204020204" pitchFamily="34" charset="-122"/>
              </a:rPr>
              <a:t>谢谢观看</a:t>
            </a:r>
            <a:endParaRPr lang="zh-CN" altLang="en-US" sz="6000" b="1" dirty="0">
              <a:latin typeface="Britannic Bold" pitchFamily="34" charset="0"/>
              <a:ea typeface="微软雅黑" panose="020B0503020204020204" pitchFamily="34" charset="-122"/>
            </a:endParaRP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5529533" y="3229899"/>
            <a:ext cx="145288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000" b="1" dirty="0">
                <a:ea typeface="微软雅黑" panose="020B0503020204020204" pitchFamily="34" charset="-122"/>
              </a:rPr>
              <a:t>管理学基础</a:t>
            </a:r>
            <a:endParaRPr lang="en-US" altLang="zh-CN" sz="2000" b="1" dirty="0"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11" y="4581158"/>
            <a:ext cx="2623932" cy="239051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924" y="4467487"/>
            <a:ext cx="2692400" cy="239051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4602975"/>
            <a:ext cx="1332740" cy="2390514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99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ldLvl="0" animBg="1"/>
      <p:bldP spid="5124" grpId="0"/>
      <p:bldP spid="5125" grpId="0"/>
    </p:bldLst>
  </p:timing>
</p:sld>
</file>

<file path=ppt/tags/tag1.xml><?xml version="1.0" encoding="utf-8"?>
<p:tagLst xmlns:p="http://schemas.openxmlformats.org/presentationml/2006/main">
  <p:tag name="TIMING" val="|0.7|1|0.6|0.6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</Words>
  <Application>WPS 演示</Application>
  <PresentationFormat>自定义</PresentationFormat>
  <Paragraphs>113</Paragraphs>
  <Slides>6</Slides>
  <Notes>9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6</vt:i4>
      </vt:variant>
    </vt:vector>
  </HeadingPairs>
  <TitlesOfParts>
    <vt:vector size="20" baseType="lpstr">
      <vt:lpstr>Arial</vt:lpstr>
      <vt:lpstr>宋体</vt:lpstr>
      <vt:lpstr>Wingdings</vt:lpstr>
      <vt:lpstr>Calibri</vt:lpstr>
      <vt:lpstr>方正正大黑简体</vt:lpstr>
      <vt:lpstr>方正兰亭大黑_GBK</vt:lpstr>
      <vt:lpstr>微软雅黑</vt:lpstr>
      <vt:lpstr>Impact</vt:lpstr>
      <vt:lpstr>Times New Roman</vt:lpstr>
      <vt:lpstr>黑体</vt:lpstr>
      <vt:lpstr>Britannic Bold</vt:lpstr>
      <vt:lpstr>Arial Unicode MS</vt:lpstr>
      <vt:lpstr>Segoe Print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hl81829782</Company>
  <LinksUpToDate>false</LinksUpToDate>
  <SharedDoc>false</SharedDoc>
  <HyperlinksChanged>false</HyperlinksChanged>
  <AppVersion>14.0000</AppVersion>
  <Manager>hl81829782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</dc:title>
  <dc:creator>Administrator</dc:creator>
  <cp:lastModifiedBy>燕尾蝶</cp:lastModifiedBy>
  <cp:revision>1895</cp:revision>
  <dcterms:created xsi:type="dcterms:W3CDTF">2016-01-13T14:39:00Z</dcterms:created>
  <dcterms:modified xsi:type="dcterms:W3CDTF">2017-12-04T05:24:08Z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