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handoutMasterIdLst>
    <p:handoutMasterId r:id="rId14"/>
  </p:handoutMasterIdLst>
  <p:sldIdLst>
    <p:sldId id="360" r:id="rId3"/>
    <p:sldId id="307" r:id="rId5"/>
    <p:sldId id="444" r:id="rId6"/>
    <p:sldId id="431" r:id="rId7"/>
    <p:sldId id="445" r:id="rId8"/>
    <p:sldId id="451" r:id="rId9"/>
    <p:sldId id="452" r:id="rId10"/>
    <p:sldId id="453" r:id="rId11"/>
    <p:sldId id="424" r:id="rId12"/>
    <p:sldId id="418" r:id="rId13"/>
  </p:sldIdLst>
  <p:sldSz cx="12192000" cy="6858000"/>
  <p:notesSz cx="6858000" cy="9144000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C78CE"/>
    <a:srgbClr val="FFFFFF"/>
    <a:srgbClr val="FF8500"/>
    <a:srgbClr val="CD1F06"/>
    <a:srgbClr val="CB1003"/>
    <a:srgbClr val="A50021"/>
    <a:srgbClr val="08489B"/>
    <a:srgbClr val="054682"/>
    <a:srgbClr val="0848A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163" autoAdjust="0"/>
    <p:restoredTop sz="94660"/>
  </p:normalViewPr>
  <p:slideViewPr>
    <p:cSldViewPr>
      <p:cViewPr>
        <p:scale>
          <a:sx n="66" d="100"/>
          <a:sy n="66" d="100"/>
        </p:scale>
        <p:origin x="-1277" y="-538"/>
      </p:cViewPr>
      <p:guideLst>
        <p:guide orient="horz" pos="2026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8" d="100"/>
          <a:sy n="58" d="100"/>
        </p:scale>
        <p:origin x="-2580" y="-78"/>
      </p:cViewPr>
      <p:guideLst>
        <p:guide orient="horz" pos="2702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7" Type="http://schemas.openxmlformats.org/officeDocument/2006/relationships/tableStyles" Target="tableStyles.xml"/><Relationship Id="rId16" Type="http://schemas.openxmlformats.org/officeDocument/2006/relationships/viewProps" Target="viewProps.xml"/><Relationship Id="rId15" Type="http://schemas.openxmlformats.org/officeDocument/2006/relationships/presProps" Target="presProps.xml"/><Relationship Id="rId14" Type="http://schemas.openxmlformats.org/officeDocument/2006/relationships/handoutMaster" Target="handoutMasters/handoutMaster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F4DFFCEE-9117-4569-827D-343A93DDD2D6}" type="datetimeFigureOut">
              <a:rPr lang="zh-CN" altLang="en-US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4B9CFCD2-35DB-4E6F-9B70-D2EE67D0E5A4}" type="slidenum">
              <a:rPr lang="zh-CN" altLang="en-US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10D532F7-9EE9-4116-8F06-B3E96FF78C30}" type="datetimeFigureOut">
              <a:rPr lang="zh-CN" altLang="en-US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zh-CN" altLang="en-US" noProof="0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noProof="0" smtClean="0"/>
              <a:t>单击此处编辑母版文本样式</a:t>
            </a:r>
            <a:endParaRPr lang="zh-CN" altLang="en-US" noProof="0" smtClean="0"/>
          </a:p>
          <a:p>
            <a:pPr lvl="1"/>
            <a:r>
              <a:rPr lang="zh-CN" altLang="en-US" noProof="0" smtClean="0"/>
              <a:t>第二级</a:t>
            </a:r>
            <a:endParaRPr lang="zh-CN" altLang="en-US" noProof="0" smtClean="0"/>
          </a:p>
          <a:p>
            <a:pPr lvl="2"/>
            <a:r>
              <a:rPr lang="zh-CN" altLang="en-US" noProof="0" smtClean="0"/>
              <a:t>第三级</a:t>
            </a:r>
            <a:endParaRPr lang="zh-CN" altLang="en-US" noProof="0" smtClean="0"/>
          </a:p>
          <a:p>
            <a:pPr lvl="3"/>
            <a:r>
              <a:rPr lang="zh-CN" altLang="en-US" noProof="0" smtClean="0"/>
              <a:t>第四级</a:t>
            </a:r>
            <a:endParaRPr lang="zh-CN" altLang="en-US" noProof="0" smtClean="0"/>
          </a:p>
          <a:p>
            <a:pPr lvl="4"/>
            <a:r>
              <a:rPr lang="zh-CN" altLang="en-US" noProof="0" smtClean="0"/>
              <a:t>第五级</a:t>
            </a:r>
            <a:endParaRPr lang="zh-CN" altLang="en-US" noProof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A069CC9D-01D8-4B68-87F0-663CB8538CBD}" type="slidenum">
              <a:rPr lang="zh-CN" altLang="en-US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0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</a:ln>
        </p:spPr>
      </p:sp>
      <p:sp>
        <p:nvSpPr>
          <p:cNvPr id="8194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/>
          <a:lstStyle/>
          <a:p>
            <a:endParaRPr lang="zh-CN" alt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</a:ln>
        </p:spPr>
      </p:sp>
      <p:sp>
        <p:nvSpPr>
          <p:cNvPr id="6146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/>
          <a:lstStyle/>
          <a:p>
            <a:pPr eaLnBrk="1" hangingPunct="1"/>
            <a:endParaRPr lang="zh-CN" alt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</a:ln>
        </p:spPr>
      </p:sp>
      <p:sp>
        <p:nvSpPr>
          <p:cNvPr id="12290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/>
          <a:lstStyle/>
          <a:p>
            <a:pPr eaLnBrk="1" hangingPunct="1"/>
            <a:endParaRPr lang="zh-CN" alt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</a:ln>
        </p:spPr>
      </p:sp>
      <p:sp>
        <p:nvSpPr>
          <p:cNvPr id="12290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/>
          <a:lstStyle/>
          <a:p>
            <a:pPr eaLnBrk="1" hangingPunct="1"/>
            <a:endParaRPr lang="zh-CN" alt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</a:ln>
        </p:spPr>
      </p:sp>
      <p:sp>
        <p:nvSpPr>
          <p:cNvPr id="12290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/>
          <a:lstStyle/>
          <a:p>
            <a:pPr eaLnBrk="1" hangingPunct="1"/>
            <a:endParaRPr lang="zh-CN" alt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</a:ln>
        </p:spPr>
      </p:sp>
      <p:sp>
        <p:nvSpPr>
          <p:cNvPr id="12290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/>
          <a:lstStyle/>
          <a:p>
            <a:pPr eaLnBrk="1" hangingPunct="1"/>
            <a:endParaRPr lang="zh-CN" alt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</a:ln>
        </p:spPr>
      </p:sp>
      <p:sp>
        <p:nvSpPr>
          <p:cNvPr id="12290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/>
          <a:lstStyle/>
          <a:p>
            <a:pPr eaLnBrk="1" hangingPunct="1"/>
            <a:endParaRPr lang="zh-CN" alt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</a:ln>
        </p:spPr>
      </p:sp>
      <p:sp>
        <p:nvSpPr>
          <p:cNvPr id="12290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/>
          <a:lstStyle/>
          <a:p>
            <a:pPr eaLnBrk="1" hangingPunct="1"/>
            <a:endParaRPr lang="zh-CN" alt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</a:ln>
        </p:spPr>
      </p:sp>
      <p:sp>
        <p:nvSpPr>
          <p:cNvPr id="12290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/>
          <a:lstStyle/>
          <a:p>
            <a:pPr eaLnBrk="1" hangingPunct="1"/>
            <a:endParaRPr lang="zh-CN" alt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</a:ln>
        </p:spPr>
      </p:sp>
      <p:sp>
        <p:nvSpPr>
          <p:cNvPr id="12290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/>
          <a:lstStyle/>
          <a:p>
            <a:pPr eaLnBrk="1" hangingPunct="1"/>
            <a:endParaRPr lang="zh-CN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showMasterSp="0" userDrawn="1">
  <p:cSld name="节标题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62"/>
          <p:cNvPicPr>
            <a:picLocks noChangeAspect="1"/>
          </p:cNvPicPr>
          <p:nvPr userDrawn="1"/>
        </p:nvPicPr>
        <p:blipFill>
          <a:blip r:embed="rId2">
            <a:lum bright="6000"/>
          </a:blip>
          <a:srcRect t="86078"/>
          <a:stretch>
            <a:fillRect/>
          </a:stretch>
        </p:blipFill>
        <p:spPr bwMode="auto">
          <a:xfrm>
            <a:off x="0" y="6092825"/>
            <a:ext cx="12190413" cy="765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500">
        <p:push/>
      </p:transition>
    </mc:Choice>
    <mc:Fallback>
      <p:transition>
        <p:push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ltUpDiag">
          <a:fgClr>
            <a:schemeClr val="tx2">
              <a:lumMod val="20000"/>
              <a:lumOff val="80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mc:AlternateContent xmlns:mc="http://schemas.openxmlformats.org/markup-compatibility/2006">
    <mc:Choice xmlns:p14="http://schemas.microsoft.com/office/powerpoint/2010/main" Requires="p14">
      <p:transition p14:dur="500">
        <p:push/>
      </p:transition>
    </mc:Choice>
    <mc:Fallback>
      <p:transition>
        <p:push/>
      </p:transition>
    </mc:Fallback>
  </mc:AlternateConten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Arial" panose="020B0604020202020204" pitchFamily="34" charset="0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6" Type="http://schemas.openxmlformats.org/officeDocument/2006/relationships/notesSlide" Target="../notesSlides/notesSlide10.xml"/><Relationship Id="rId5" Type="http://schemas.openxmlformats.org/officeDocument/2006/relationships/slideLayout" Target="../slideLayouts/slideLayout1.xml"/><Relationship Id="rId4" Type="http://schemas.openxmlformats.org/officeDocument/2006/relationships/tags" Target="../tags/tag1.xml"/><Relationship Id="rId3" Type="http://schemas.openxmlformats.org/officeDocument/2006/relationships/image" Target="../media/image7.png"/><Relationship Id="rId2" Type="http://schemas.openxmlformats.org/officeDocument/2006/relationships/image" Target="../media/image3.png"/><Relationship Id="rId1" Type="http://schemas.openxmlformats.org/officeDocument/2006/relationships/image" Target="../media/image9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6" Type="http://schemas.openxmlformats.org/officeDocument/2006/relationships/notesSlide" Target="../notesSlides/notesSlide3.xml"/><Relationship Id="rId5" Type="http://schemas.openxmlformats.org/officeDocument/2006/relationships/slideLayout" Target="../slideLayouts/slideLayout1.xml"/><Relationship Id="rId4" Type="http://schemas.openxmlformats.org/officeDocument/2006/relationships/image" Target="../media/image6.png"/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4.xml"/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8.png"/><Relationship Id="rId1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矩形 1"/>
          <p:cNvSpPr>
            <a:spLocks noChangeArrowheads="1"/>
          </p:cNvSpPr>
          <p:nvPr/>
        </p:nvSpPr>
        <p:spPr bwMode="auto">
          <a:xfrm>
            <a:off x="1539875" y="976313"/>
            <a:ext cx="2141538" cy="741362"/>
          </a:xfrm>
          <a:prstGeom prst="rect">
            <a:avLst/>
          </a:prstGeom>
          <a:solidFill>
            <a:srgbClr val="0848AF"/>
          </a:solidFill>
          <a:ln w="25400" algn="ctr">
            <a:noFill/>
            <a:miter lim="800000"/>
          </a:ln>
        </p:spPr>
        <p:txBody>
          <a:bodyPr anchor="ctr"/>
          <a:lstStyle/>
          <a:p>
            <a:pPr algn="ctr"/>
            <a:endParaRPr lang="zh-CN" altLang="en-US">
              <a:solidFill>
                <a:srgbClr val="FFFFFF"/>
              </a:solidFill>
            </a:endParaRPr>
          </a:p>
        </p:txBody>
      </p:sp>
      <p:pic>
        <p:nvPicPr>
          <p:cNvPr id="6169" name="Picture 23" descr="111"/>
          <p:cNvPicPr>
            <a:picLocks noChangeAspect="1" noChangeArrowheads="1"/>
          </p:cNvPicPr>
          <p:nvPr/>
        </p:nvPicPr>
        <p:blipFill>
          <a:blip r:embed="rId1"/>
          <a:srcRect/>
          <a:stretch>
            <a:fillRect/>
          </a:stretch>
        </p:blipFill>
        <p:spPr bwMode="auto">
          <a:xfrm>
            <a:off x="0" y="1809750"/>
            <a:ext cx="6921500" cy="4859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1" name="矩形 1"/>
          <p:cNvSpPr>
            <a:spLocks noChangeArrowheads="1"/>
          </p:cNvSpPr>
          <p:nvPr/>
        </p:nvSpPr>
        <p:spPr bwMode="auto">
          <a:xfrm>
            <a:off x="6541134" y="976607"/>
            <a:ext cx="5178425" cy="5026025"/>
          </a:xfrm>
          <a:prstGeom prst="rect">
            <a:avLst/>
          </a:prstGeom>
          <a:solidFill>
            <a:srgbClr val="0848AF"/>
          </a:solidFill>
          <a:ln w="25400" algn="ctr">
            <a:solidFill>
              <a:schemeClr val="bg1"/>
            </a:solidFill>
            <a:miter lim="800000"/>
          </a:ln>
        </p:spPr>
        <p:txBody>
          <a:bodyPr anchor="ctr"/>
          <a:lstStyle/>
          <a:p>
            <a:pPr algn="ctr"/>
            <a:endParaRPr lang="zh-CN" altLang="en-US">
              <a:solidFill>
                <a:srgbClr val="FFFFFF"/>
              </a:solidFill>
            </a:endParaRPr>
          </a:p>
        </p:txBody>
      </p:sp>
      <p:sp>
        <p:nvSpPr>
          <p:cNvPr id="16397" name="文本框 7"/>
          <p:cNvSpPr txBox="1">
            <a:spLocks noChangeArrowheads="1"/>
          </p:cNvSpPr>
          <p:nvPr/>
        </p:nvSpPr>
        <p:spPr bwMode="auto">
          <a:xfrm>
            <a:off x="1391920" y="993140"/>
            <a:ext cx="2289810" cy="70675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 algn="just"/>
            <a:r>
              <a:rPr lang="en-US" altLang="zh-CN" sz="4000" dirty="0" smtClean="0">
                <a:solidFill>
                  <a:schemeClr val="bg1"/>
                </a:solidFill>
                <a:latin typeface="方正正大黑简体" pitchFamily="2" charset="-122"/>
                <a:ea typeface="方正正大黑简体" pitchFamily="2" charset="-122"/>
              </a:rPr>
              <a:t> </a:t>
            </a:r>
            <a:r>
              <a:rPr lang="zh-CN" altLang="en-US" sz="2800" dirty="0" smtClean="0">
                <a:solidFill>
                  <a:schemeClr val="bg1"/>
                </a:solidFill>
                <a:latin typeface="方正正大黑简体" pitchFamily="2" charset="-122"/>
                <a:ea typeface="方正正大黑简体" pitchFamily="2" charset="-122"/>
              </a:rPr>
              <a:t>知识点位置</a:t>
            </a:r>
            <a:endParaRPr lang="zh-CN" altLang="en-US" sz="2800" dirty="0" smtClean="0">
              <a:solidFill>
                <a:schemeClr val="bg1"/>
              </a:solidFill>
              <a:latin typeface="方正正大黑简体" pitchFamily="2" charset="-122"/>
              <a:ea typeface="方正正大黑简体" pitchFamily="2" charset="-122"/>
            </a:endParaRPr>
          </a:p>
        </p:txBody>
      </p:sp>
      <p:sp>
        <p:nvSpPr>
          <p:cNvPr id="16398" name="Rectangle 31"/>
          <p:cNvSpPr>
            <a:spLocks noChangeArrowheads="1"/>
          </p:cNvSpPr>
          <p:nvPr/>
        </p:nvSpPr>
        <p:spPr bwMode="auto">
          <a:xfrm>
            <a:off x="6958294" y="1703288"/>
            <a:ext cx="3442970" cy="55308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r>
              <a:rPr lang="zh-CN" altLang="en-US" sz="3000" dirty="0" smtClean="0">
                <a:solidFill>
                  <a:schemeClr val="bg1"/>
                </a:solidFill>
                <a:ea typeface="方正兰亭大黑_GBK" pitchFamily="2" charset="-122"/>
              </a:rPr>
              <a:t>任务</a:t>
            </a:r>
            <a:r>
              <a:rPr lang="en-US" altLang="zh-CN" sz="3000" dirty="0" smtClean="0">
                <a:solidFill>
                  <a:schemeClr val="bg1"/>
                </a:solidFill>
                <a:ea typeface="方正兰亭大黑_GBK" pitchFamily="2" charset="-122"/>
              </a:rPr>
              <a:t>1</a:t>
            </a:r>
            <a:r>
              <a:rPr lang="zh-CN" altLang="en-US" sz="3000" dirty="0" smtClean="0">
                <a:solidFill>
                  <a:schemeClr val="bg1"/>
                </a:solidFill>
                <a:ea typeface="方正兰亭大黑_GBK" pitchFamily="2" charset="-122"/>
              </a:rPr>
              <a:t>分析决策过程</a:t>
            </a:r>
            <a:endParaRPr lang="zh-CN" altLang="en-US" sz="3000" dirty="0" smtClean="0">
              <a:solidFill>
                <a:schemeClr val="bg1"/>
              </a:solidFill>
              <a:ea typeface="方正兰亭大黑_GBK" pitchFamily="2" charset="-122"/>
            </a:endParaRPr>
          </a:p>
        </p:txBody>
      </p:sp>
      <p:sp>
        <p:nvSpPr>
          <p:cNvPr id="68625" name="Rectangle 201"/>
          <p:cNvSpPr>
            <a:spLocks noChangeArrowheads="1"/>
          </p:cNvSpPr>
          <p:nvPr/>
        </p:nvSpPr>
        <p:spPr bwMode="auto">
          <a:xfrm>
            <a:off x="6948488" y="2486025"/>
            <a:ext cx="3044825" cy="74613"/>
          </a:xfrm>
          <a:prstGeom prst="rect">
            <a:avLst/>
          </a:prstGeom>
          <a:solidFill>
            <a:schemeClr val="bg1"/>
          </a:solidFill>
          <a:ln w="12700" algn="ctr">
            <a:noFill/>
            <a:miter lim="800000"/>
          </a:ln>
        </p:spPr>
        <p:txBody>
          <a:bodyPr anchor="ctr"/>
          <a:lstStyle/>
          <a:p>
            <a:pPr algn="ctr"/>
            <a:endParaRPr lang="id-ID" altLang="zh-CN">
              <a:solidFill>
                <a:schemeClr val="bg1"/>
              </a:solidFill>
            </a:endParaRPr>
          </a:p>
        </p:txBody>
      </p:sp>
      <p:sp>
        <p:nvSpPr>
          <p:cNvPr id="68626" name="Rectangle 203"/>
          <p:cNvSpPr>
            <a:spLocks noChangeArrowheads="1"/>
          </p:cNvSpPr>
          <p:nvPr/>
        </p:nvSpPr>
        <p:spPr bwMode="auto">
          <a:xfrm>
            <a:off x="7405688" y="2486025"/>
            <a:ext cx="3051175" cy="74613"/>
          </a:xfrm>
          <a:prstGeom prst="rect">
            <a:avLst/>
          </a:prstGeom>
          <a:solidFill>
            <a:schemeClr val="bg1"/>
          </a:solidFill>
          <a:ln w="12700" algn="ctr">
            <a:noFill/>
            <a:miter lim="800000"/>
          </a:ln>
        </p:spPr>
        <p:txBody>
          <a:bodyPr anchor="ctr"/>
          <a:lstStyle/>
          <a:p>
            <a:pPr algn="ctr"/>
            <a:endParaRPr lang="id-ID" altLang="zh-CN">
              <a:solidFill>
                <a:schemeClr val="bg1"/>
              </a:solidFill>
            </a:endParaRPr>
          </a:p>
        </p:txBody>
      </p:sp>
      <p:sp>
        <p:nvSpPr>
          <p:cNvPr id="68627" name="Rectangle 12"/>
          <p:cNvSpPr>
            <a:spLocks noChangeArrowheads="1"/>
          </p:cNvSpPr>
          <p:nvPr/>
        </p:nvSpPr>
        <p:spPr bwMode="auto">
          <a:xfrm>
            <a:off x="7862888" y="2486025"/>
            <a:ext cx="3436937" cy="74613"/>
          </a:xfrm>
          <a:prstGeom prst="rect">
            <a:avLst/>
          </a:prstGeom>
          <a:solidFill>
            <a:schemeClr val="bg1"/>
          </a:solidFill>
          <a:ln w="12700" algn="ctr">
            <a:noFill/>
            <a:miter lim="800000"/>
          </a:ln>
        </p:spPr>
        <p:txBody>
          <a:bodyPr anchor="ctr"/>
          <a:lstStyle/>
          <a:p>
            <a:pPr algn="ctr"/>
            <a:endParaRPr lang="id-ID" altLang="zh-CN">
              <a:solidFill>
                <a:schemeClr val="bg1"/>
              </a:solidFill>
            </a:endParaRPr>
          </a:p>
        </p:txBody>
      </p:sp>
      <p:sp>
        <p:nvSpPr>
          <p:cNvPr id="7180" name="燕尾形 9"/>
          <p:cNvSpPr>
            <a:spLocks noChangeArrowheads="1"/>
          </p:cNvSpPr>
          <p:nvPr/>
        </p:nvSpPr>
        <p:spPr bwMode="auto">
          <a:xfrm>
            <a:off x="623888" y="996950"/>
            <a:ext cx="474662" cy="714375"/>
          </a:xfrm>
          <a:prstGeom prst="chevron">
            <a:avLst>
              <a:gd name="adj" fmla="val 50000"/>
            </a:avLst>
          </a:prstGeom>
          <a:solidFill>
            <a:srgbClr val="0848AF"/>
          </a:solidFill>
          <a:ln w="3175" algn="ctr">
            <a:noFill/>
            <a:miter lim="800000"/>
          </a:ln>
        </p:spPr>
        <p:txBody>
          <a:bodyPr anchor="ctr"/>
          <a:lstStyle/>
          <a:p>
            <a:pPr algn="ctr"/>
            <a:endParaRPr lang="zh-CN" altLang="en-US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7181" name="燕尾形 9"/>
          <p:cNvSpPr>
            <a:spLocks noChangeArrowheads="1"/>
          </p:cNvSpPr>
          <p:nvPr/>
        </p:nvSpPr>
        <p:spPr bwMode="auto">
          <a:xfrm>
            <a:off x="1017588" y="996950"/>
            <a:ext cx="474662" cy="714375"/>
          </a:xfrm>
          <a:prstGeom prst="chevron">
            <a:avLst>
              <a:gd name="adj" fmla="val 50000"/>
            </a:avLst>
          </a:prstGeom>
          <a:solidFill>
            <a:srgbClr val="0848AF"/>
          </a:solidFill>
          <a:ln w="3175" algn="ctr">
            <a:noFill/>
            <a:miter lim="800000"/>
          </a:ln>
        </p:spPr>
        <p:txBody>
          <a:bodyPr anchor="ctr"/>
          <a:lstStyle/>
          <a:p>
            <a:pPr algn="ctr"/>
            <a:endParaRPr lang="zh-CN" altLang="en-US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7182" name="燕尾形 9"/>
          <p:cNvSpPr>
            <a:spLocks noChangeArrowheads="1"/>
          </p:cNvSpPr>
          <p:nvPr/>
        </p:nvSpPr>
        <p:spPr bwMode="auto">
          <a:xfrm rot="10800000">
            <a:off x="3754438" y="996950"/>
            <a:ext cx="474662" cy="714375"/>
          </a:xfrm>
          <a:prstGeom prst="chevron">
            <a:avLst>
              <a:gd name="adj" fmla="val 50000"/>
            </a:avLst>
          </a:prstGeom>
          <a:solidFill>
            <a:srgbClr val="0848AF"/>
          </a:solidFill>
          <a:ln w="3175" algn="ctr">
            <a:noFill/>
            <a:miter lim="800000"/>
          </a:ln>
        </p:spPr>
        <p:txBody>
          <a:bodyPr rot="10800000" anchor="ctr"/>
          <a:lstStyle/>
          <a:p>
            <a:pPr algn="ctr"/>
            <a:endParaRPr lang="zh-CN" altLang="en-US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7183" name="燕尾形 9"/>
          <p:cNvSpPr>
            <a:spLocks noChangeArrowheads="1"/>
          </p:cNvSpPr>
          <p:nvPr/>
        </p:nvSpPr>
        <p:spPr bwMode="auto">
          <a:xfrm rot="10800000">
            <a:off x="4114800" y="996950"/>
            <a:ext cx="474663" cy="714375"/>
          </a:xfrm>
          <a:prstGeom prst="chevron">
            <a:avLst>
              <a:gd name="adj" fmla="val 50000"/>
            </a:avLst>
          </a:prstGeom>
          <a:solidFill>
            <a:srgbClr val="0848AF"/>
          </a:solidFill>
          <a:ln w="3175" algn="ctr">
            <a:noFill/>
            <a:miter lim="800000"/>
          </a:ln>
        </p:spPr>
        <p:txBody>
          <a:bodyPr rot="10800000" anchor="ctr"/>
          <a:lstStyle/>
          <a:p>
            <a:pPr algn="ctr"/>
            <a:endParaRPr lang="zh-CN" altLang="en-US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25622" name="椭圆 80"/>
          <p:cNvSpPr>
            <a:spLocks noChangeArrowheads="1"/>
          </p:cNvSpPr>
          <p:nvPr/>
        </p:nvSpPr>
        <p:spPr bwMode="auto">
          <a:xfrm>
            <a:off x="1726565" y="2485708"/>
            <a:ext cx="3160713" cy="3160712"/>
          </a:xfrm>
          <a:prstGeom prst="ellipse">
            <a:avLst/>
          </a:prstGeom>
          <a:solidFill>
            <a:srgbClr val="0848AF"/>
          </a:solidFill>
          <a:ln w="12700" algn="ctr">
            <a:solidFill>
              <a:schemeClr val="bg1"/>
            </a:solidFill>
            <a:miter lim="800000"/>
          </a:ln>
        </p:spPr>
        <p:txBody>
          <a:bodyPr anchor="ctr"/>
          <a:p>
            <a:pPr algn="ctr" defTabSz="912495"/>
            <a:r>
              <a:rPr lang="zh-CN" altLang="en-US" sz="400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模块</a:t>
            </a:r>
            <a:r>
              <a:rPr lang="en-US" altLang="zh-CN" sz="400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</a:t>
            </a:r>
            <a:endParaRPr lang="en-US" altLang="zh-CN" sz="4000">
              <a:solidFill>
                <a:srgbClr val="FFFFFF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 defTabSz="912495"/>
            <a:r>
              <a:rPr lang="zh-CN" altLang="en-US" sz="400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科学决策</a:t>
            </a:r>
            <a:endParaRPr lang="zh-CN" altLang="en-US" sz="4000">
              <a:solidFill>
                <a:srgbClr val="FFFFFF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9732" name="六边形 6"/>
          <p:cNvSpPr>
            <a:spLocks noChangeArrowheads="1"/>
          </p:cNvSpPr>
          <p:nvPr/>
        </p:nvSpPr>
        <p:spPr bwMode="auto">
          <a:xfrm>
            <a:off x="8173720" y="2961005"/>
            <a:ext cx="2283460" cy="1591945"/>
          </a:xfrm>
          <a:prstGeom prst="hexagon">
            <a:avLst>
              <a:gd name="adj" fmla="val 24998"/>
              <a:gd name="vf" fmla="val 115470"/>
            </a:avLst>
          </a:prstGeom>
          <a:solidFill>
            <a:schemeClr val="bg1"/>
          </a:solidFill>
          <a:ln w="25400" algn="ctr">
            <a:noFill/>
            <a:miter lim="800000"/>
          </a:ln>
        </p:spPr>
        <p:txBody>
          <a:bodyPr anchor="ctr"/>
          <a:p>
            <a:pPr algn="ctr" defTabSz="912495"/>
            <a:r>
              <a:rPr lang="zh-CN" altLang="en-US" sz="3200" b="1">
                <a:solidFill>
                  <a:schemeClr val="tx1"/>
                </a:solidFill>
                <a:ea typeface="微软雅黑" panose="020B0503020204020204" pitchFamily="34" charset="-122"/>
              </a:rPr>
              <a:t>决策的类型</a:t>
            </a:r>
            <a:endParaRPr lang="zh-CN" altLang="en-US" sz="3200" b="1">
              <a:solidFill>
                <a:schemeClr val="tx1"/>
              </a:solidFill>
              <a:ea typeface="微软雅黑" panose="020B0503020204020204" pitchFamily="34" charset="-122"/>
            </a:endParaRPr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500"/>
                                        <p:tgtEl>
                                          <p:spTgt spid="7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11" dur="500"/>
                                        <p:tgtEl>
                                          <p:spTgt spid="7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14" dur="500"/>
                                        <p:tgtEl>
                                          <p:spTgt spid="7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7" dur="500"/>
                                        <p:tgtEl>
                                          <p:spTgt spid="7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20" dur="500"/>
                                        <p:tgtEl>
                                          <p:spTgt spid="7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63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63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000"/>
                            </p:stCondLst>
                            <p:childTnLst>
                              <p:par>
                                <p:cTn id="26" presetID="1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28" dur="500"/>
                                        <p:tgtEl>
                                          <p:spTgt spid="7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500"/>
                            </p:stCondLst>
                            <p:childTnLst>
                              <p:par>
                                <p:cTn id="30" presetID="16" presetClass="entr" presetSubtype="2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2" dur="500"/>
                                        <p:tgtEl>
                                          <p:spTgt spid="256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000"/>
                            </p:stCondLst>
                            <p:childTnLst>
                              <p:par>
                                <p:cTn id="34" presetID="1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36" dur="500"/>
                                        <p:tgtEl>
                                          <p:spTgt spid="6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2500"/>
                            </p:stCondLst>
                            <p:childTnLst>
                              <p:par>
                                <p:cTn id="38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63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63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63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63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 tmFilter="0,0; .5, 1; 1, 1"/>
                                        <p:tgtEl>
                                          <p:spTgt spid="163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686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686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686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3500"/>
                            </p:stCondLst>
                            <p:childTnLst>
                              <p:par>
                                <p:cTn id="5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686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686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686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8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686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686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686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69" grpId="0" animBg="1"/>
      <p:bldP spid="7171" grpId="0" bldLvl="0" animBg="1"/>
      <p:bldP spid="16397" grpId="0"/>
      <p:bldP spid="16398" grpId="0"/>
      <p:bldP spid="7180" grpId="0" animBg="1"/>
      <p:bldP spid="7181" grpId="0" animBg="1"/>
      <p:bldP spid="7182" grpId="0" animBg="1"/>
      <p:bldP spid="7183" grpId="0" animBg="1"/>
      <p:bldP spid="25622" grpId="0" bldLvl="0" animBg="1"/>
      <p:bldP spid="29732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6"/>
          <p:cNvSpPr>
            <a:spLocks noChangeArrowheads="1"/>
          </p:cNvSpPr>
          <p:nvPr/>
        </p:nvSpPr>
        <p:spPr bwMode="auto">
          <a:xfrm rot="16200000" flipV="1">
            <a:off x="6270578" y="-267172"/>
            <a:ext cx="69850" cy="6742113"/>
          </a:xfrm>
          <a:prstGeom prst="rect">
            <a:avLst/>
          </a:prstGeom>
          <a:solidFill>
            <a:srgbClr val="808080"/>
          </a:solidFill>
          <a:ln w="25400" algn="ctr">
            <a:noFill/>
            <a:miter lim="800000"/>
          </a:ln>
        </p:spPr>
        <p:txBody>
          <a:bodyPr anchor="ctr"/>
          <a:lstStyle/>
          <a:p>
            <a:pPr algn="ctr"/>
            <a:endParaRPr lang="en-US" altLang="zh-CN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5124" name="文本框 52"/>
          <p:cNvSpPr txBox="1">
            <a:spLocks noChangeArrowheads="1"/>
          </p:cNvSpPr>
          <p:nvPr/>
        </p:nvSpPr>
        <p:spPr bwMode="auto">
          <a:xfrm>
            <a:off x="4039684" y="1974324"/>
            <a:ext cx="4459384" cy="101566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 algn="ctr"/>
            <a:r>
              <a:rPr lang="zh-CN" altLang="en-US" sz="6000" b="1" dirty="0" smtClean="0">
                <a:latin typeface="Britannic Bold" pitchFamily="34" charset="0"/>
                <a:ea typeface="微软雅黑" panose="020B0503020204020204" pitchFamily="34" charset="-122"/>
              </a:rPr>
              <a:t>谢谢观看</a:t>
            </a:r>
            <a:endParaRPr lang="zh-CN" altLang="en-US" sz="6000" b="1" dirty="0">
              <a:latin typeface="Britannic Bold" pitchFamily="34" charset="0"/>
              <a:ea typeface="微软雅黑" panose="020B0503020204020204" pitchFamily="34" charset="-122"/>
            </a:endParaRPr>
          </a:p>
        </p:txBody>
      </p:sp>
      <p:sp>
        <p:nvSpPr>
          <p:cNvPr id="5125" name="Rectangle 7"/>
          <p:cNvSpPr>
            <a:spLocks noChangeArrowheads="1"/>
          </p:cNvSpPr>
          <p:nvPr/>
        </p:nvSpPr>
        <p:spPr bwMode="auto">
          <a:xfrm>
            <a:off x="5529533" y="3229899"/>
            <a:ext cx="1452880" cy="39878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r>
              <a:rPr lang="zh-CN" altLang="en-US" sz="2000" b="1" dirty="0">
                <a:ea typeface="微软雅黑" panose="020B0503020204020204" pitchFamily="34" charset="-122"/>
              </a:rPr>
              <a:t>管理学基础</a:t>
            </a:r>
            <a:endParaRPr lang="zh-CN" altLang="en-US" sz="2000" b="1" dirty="0">
              <a:ea typeface="微软雅黑" panose="020B0503020204020204" pitchFamily="34" charset="-122"/>
            </a:endParaRP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1011" y="4581158"/>
            <a:ext cx="2623932" cy="2390514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75924" y="4467487"/>
            <a:ext cx="2692400" cy="2390514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60496" y="4602975"/>
            <a:ext cx="1332740" cy="2390514"/>
          </a:xfrm>
          <a:prstGeom prst="rect">
            <a:avLst/>
          </a:prstGeom>
        </p:spPr>
      </p:pic>
    </p:spTree>
    <p:custDataLst>
      <p:tags r:id="rId4"/>
    </p:custDataLst>
  </p:cSld>
  <p:clrMapOvr>
    <a:masterClrMapping/>
  </p:clrMapOvr>
  <p:transition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6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3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4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299"/>
                            </p:stCondLst>
                            <p:childTnLst>
                              <p:par>
                                <p:cTn id="18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51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51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51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51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 tmFilter="0,0; .5, 1; 1, 1"/>
                                        <p:tgtEl>
                                          <p:spTgt spid="5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2" grpId="0" bldLvl="0" animBg="1"/>
      <p:bldP spid="5124" grpId="0"/>
      <p:bldP spid="512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矩形 2"/>
          <p:cNvSpPr>
            <a:spLocks noChangeArrowheads="1"/>
          </p:cNvSpPr>
          <p:nvPr/>
        </p:nvSpPr>
        <p:spPr bwMode="auto">
          <a:xfrm>
            <a:off x="0" y="692150"/>
            <a:ext cx="12192000" cy="73025"/>
          </a:xfrm>
          <a:prstGeom prst="rect">
            <a:avLst/>
          </a:prstGeom>
          <a:solidFill>
            <a:srgbClr val="A6A6A6"/>
          </a:solidFill>
          <a:ln w="25400" algn="ctr">
            <a:noFill/>
            <a:miter lim="800000"/>
          </a:ln>
        </p:spPr>
        <p:txBody>
          <a:bodyPr anchor="ctr"/>
          <a:lstStyle/>
          <a:p>
            <a:pPr algn="ctr"/>
            <a:endParaRPr lang="zh-CN" altLang="en-US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11266" name="燕尾形 1"/>
          <p:cNvSpPr>
            <a:spLocks noChangeArrowheads="1"/>
          </p:cNvSpPr>
          <p:nvPr/>
        </p:nvSpPr>
        <p:spPr bwMode="auto">
          <a:xfrm>
            <a:off x="1631950" y="2527300"/>
            <a:ext cx="2447925" cy="2519363"/>
          </a:xfrm>
          <a:prstGeom prst="chevron">
            <a:avLst>
              <a:gd name="adj" fmla="val 32167"/>
            </a:avLst>
          </a:prstGeom>
          <a:solidFill>
            <a:srgbClr val="0848AF"/>
          </a:solidFill>
          <a:ln w="3175" algn="ctr">
            <a:noFill/>
            <a:miter lim="800000"/>
          </a:ln>
        </p:spPr>
        <p:txBody>
          <a:bodyPr anchor="ctr"/>
          <a:lstStyle/>
          <a:p>
            <a:pPr algn="ctr"/>
            <a:endParaRPr lang="zh-CN" altLang="en-US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13315" name="燕尾形 9"/>
          <p:cNvSpPr>
            <a:spLocks noChangeArrowheads="1"/>
          </p:cNvSpPr>
          <p:nvPr/>
        </p:nvSpPr>
        <p:spPr bwMode="auto">
          <a:xfrm>
            <a:off x="1212850" y="3030538"/>
            <a:ext cx="1006475" cy="1512887"/>
          </a:xfrm>
          <a:prstGeom prst="chevron">
            <a:avLst>
              <a:gd name="adj" fmla="val 50000"/>
            </a:avLst>
          </a:prstGeom>
          <a:solidFill>
            <a:srgbClr val="808080"/>
          </a:solidFill>
          <a:ln w="3175" algn="ctr">
            <a:noFill/>
            <a:miter lim="800000"/>
          </a:ln>
        </p:spPr>
        <p:txBody>
          <a:bodyPr anchor="ctr"/>
          <a:lstStyle/>
          <a:p>
            <a:pPr algn="ctr"/>
            <a:endParaRPr lang="zh-CN" altLang="en-US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11268" name="燕尾形 2"/>
          <p:cNvSpPr>
            <a:spLocks noChangeArrowheads="1"/>
          </p:cNvSpPr>
          <p:nvPr/>
        </p:nvSpPr>
        <p:spPr bwMode="auto">
          <a:xfrm>
            <a:off x="1080770" y="168910"/>
            <a:ext cx="2640330" cy="431800"/>
          </a:xfrm>
          <a:prstGeom prst="chevron">
            <a:avLst>
              <a:gd name="adj" fmla="val 22989"/>
            </a:avLst>
          </a:prstGeom>
          <a:solidFill>
            <a:srgbClr val="0848AF"/>
          </a:solidFill>
          <a:ln w="3175" algn="ctr">
            <a:noFill/>
            <a:miter lim="800000"/>
          </a:ln>
        </p:spPr>
        <p:txBody>
          <a:bodyPr anchor="ctr"/>
          <a:lstStyle/>
          <a:p>
            <a:pPr algn="ctr"/>
            <a:endParaRPr lang="zh-CN" altLang="en-US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11269" name="TextBox 5"/>
          <p:cNvSpPr txBox="1">
            <a:spLocks noChangeArrowheads="1"/>
          </p:cNvSpPr>
          <p:nvPr/>
        </p:nvSpPr>
        <p:spPr bwMode="auto">
          <a:xfrm>
            <a:off x="8746490" y="168593"/>
            <a:ext cx="1715135" cy="43053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 lIns="0" tIns="0" rIns="0" bIns="0" anchor="ctr">
            <a:spAutoFit/>
          </a:bodyPr>
          <a:lstStyle/>
          <a:p>
            <a:pPr algn="l"/>
            <a:r>
              <a:rPr lang="en-US" altLang="zh-CN" sz="2800" b="1">
                <a:latin typeface="Impact" panose="020B0806030902050204" pitchFamily="34" charset="0"/>
                <a:ea typeface="微软雅黑" panose="020B0503020204020204" pitchFamily="34" charset="-122"/>
              </a:rPr>
              <a:t>03  总结</a:t>
            </a:r>
            <a:endParaRPr lang="en-US" altLang="zh-CN" sz="2800" b="1">
              <a:latin typeface="Impact" panose="020B0806030902050204" pitchFamily="34" charset="0"/>
              <a:ea typeface="微软雅黑" panose="020B0503020204020204" pitchFamily="34" charset="-122"/>
            </a:endParaRPr>
          </a:p>
        </p:txBody>
      </p:sp>
      <p:sp>
        <p:nvSpPr>
          <p:cNvPr id="11270" name="TextBox 6"/>
          <p:cNvSpPr txBox="1">
            <a:spLocks noChangeArrowheads="1"/>
          </p:cNvSpPr>
          <p:nvPr/>
        </p:nvSpPr>
        <p:spPr bwMode="auto">
          <a:xfrm>
            <a:off x="1212850" y="169863"/>
            <a:ext cx="2869565" cy="43053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 lIns="0" tIns="0" rIns="0" bIns="0" anchor="ctr">
            <a:spAutoFit/>
          </a:bodyPr>
          <a:lstStyle/>
          <a:p>
            <a:r>
              <a:rPr lang="en-US" altLang="zh-CN" sz="2800" b="1">
                <a:solidFill>
                  <a:schemeClr val="bg1"/>
                </a:solidFill>
                <a:latin typeface="Impact" panose="020B0806030902050204" pitchFamily="34" charset="0"/>
                <a:ea typeface="微软雅黑" panose="020B0503020204020204" pitchFamily="34" charset="-122"/>
              </a:rPr>
              <a:t>01    </a:t>
            </a:r>
            <a:r>
              <a:rPr lang="zh-CN" altLang="en-US" sz="2800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学习目标</a:t>
            </a:r>
            <a:endParaRPr lang="zh-CN" altLang="en-US" sz="2800" b="1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3323" name="圆角矩形 19"/>
          <p:cNvSpPr>
            <a:spLocks noChangeArrowheads="1"/>
          </p:cNvSpPr>
          <p:nvPr/>
        </p:nvSpPr>
        <p:spPr bwMode="auto">
          <a:xfrm>
            <a:off x="5978208" y="1968818"/>
            <a:ext cx="5133975" cy="1296987"/>
          </a:xfrm>
          <a:prstGeom prst="roundRect">
            <a:avLst>
              <a:gd name="adj" fmla="val 0"/>
            </a:avLst>
          </a:prstGeom>
          <a:solidFill>
            <a:srgbClr val="808080"/>
          </a:solidFill>
          <a:ln w="25400" algn="ctr">
            <a:solidFill>
              <a:schemeClr val="bg1"/>
            </a:solidFill>
            <a:round/>
          </a:ln>
        </p:spPr>
        <p:txBody>
          <a:bodyPr anchor="ctr"/>
          <a:lstStyle/>
          <a:p>
            <a:pPr algn="ctr"/>
            <a:endParaRPr lang="zh-CN" altLang="en-US">
              <a:solidFill>
                <a:srgbClr val="FFFFFF"/>
              </a:solidFill>
              <a:latin typeface="Calibri" panose="020F0502020204030204" pitchFamily="34" charset="0"/>
              <a:ea typeface="微软雅黑" panose="020B0503020204020204" pitchFamily="34" charset="-122"/>
            </a:endParaRPr>
          </a:p>
        </p:txBody>
      </p:sp>
      <p:sp>
        <p:nvSpPr>
          <p:cNvPr id="13324" name="TextBox 6"/>
          <p:cNvSpPr txBox="1">
            <a:spLocks noChangeArrowheads="1"/>
          </p:cNvSpPr>
          <p:nvPr/>
        </p:nvSpPr>
        <p:spPr bwMode="auto">
          <a:xfrm>
            <a:off x="6309360" y="4826635"/>
            <a:ext cx="4389755" cy="46037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 marR="0" algn="l">
              <a:lnSpc>
                <a:spcPct val="100000"/>
              </a:lnSpc>
              <a:buFont typeface="Wingdings" panose="05000000000000000000" pitchFamily="2" charset="2"/>
              <a:buNone/>
            </a:pPr>
            <a:r>
              <a:rPr lang="zh-CN" altLang="en-US" sz="24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掌握沟通的含义及内容</a:t>
            </a:r>
            <a:endParaRPr lang="zh-CN" altLang="en-US" sz="24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</p:txBody>
      </p:sp>
      <p:sp>
        <p:nvSpPr>
          <p:cNvPr id="13325" name="圆角矩形 19"/>
          <p:cNvSpPr>
            <a:spLocks noChangeArrowheads="1"/>
          </p:cNvSpPr>
          <p:nvPr/>
        </p:nvSpPr>
        <p:spPr bwMode="auto">
          <a:xfrm>
            <a:off x="5936933" y="4231323"/>
            <a:ext cx="5133975" cy="1296987"/>
          </a:xfrm>
          <a:prstGeom prst="roundRect">
            <a:avLst>
              <a:gd name="adj" fmla="val 0"/>
            </a:avLst>
          </a:prstGeom>
          <a:solidFill>
            <a:srgbClr val="808080"/>
          </a:solidFill>
          <a:ln w="25400" algn="ctr">
            <a:solidFill>
              <a:schemeClr val="bg1"/>
            </a:solidFill>
            <a:round/>
          </a:ln>
        </p:spPr>
        <p:txBody>
          <a:bodyPr anchor="ctr"/>
          <a:lstStyle/>
          <a:p>
            <a:pPr algn="ctr"/>
            <a:endParaRPr lang="zh-CN" altLang="en-US">
              <a:solidFill>
                <a:srgbClr val="FFFFFF"/>
              </a:solidFill>
              <a:latin typeface="Calibri" panose="020F0502020204030204" pitchFamily="34" charset="0"/>
              <a:ea typeface="微软雅黑" panose="020B0503020204020204" pitchFamily="34" charset="-122"/>
            </a:endParaRPr>
          </a:p>
        </p:txBody>
      </p:sp>
      <p:sp>
        <p:nvSpPr>
          <p:cNvPr id="13326" name="TextBox 6"/>
          <p:cNvSpPr txBox="1">
            <a:spLocks noChangeArrowheads="1"/>
          </p:cNvSpPr>
          <p:nvPr/>
        </p:nvSpPr>
        <p:spPr bwMode="auto">
          <a:xfrm>
            <a:off x="6575108" y="3660458"/>
            <a:ext cx="3887787" cy="57086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lnSpc>
                <a:spcPct val="130000"/>
              </a:lnSpc>
            </a:pPr>
            <a:r>
              <a:rPr lang="en-US" altLang="zh-CN" sz="24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能进行有效沟通</a:t>
            </a:r>
            <a:endParaRPr lang="en-US" altLang="zh-CN" sz="24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1282" name="Line 46"/>
          <p:cNvSpPr>
            <a:spLocks noChangeShapeType="1"/>
          </p:cNvSpPr>
          <p:nvPr/>
        </p:nvSpPr>
        <p:spPr bwMode="auto">
          <a:xfrm flipV="1">
            <a:off x="4093210" y="2527935"/>
            <a:ext cx="1885315" cy="1261745"/>
          </a:xfrm>
          <a:prstGeom prst="line">
            <a:avLst/>
          </a:prstGeom>
          <a:noFill/>
          <a:ln w="31750">
            <a:solidFill>
              <a:srgbClr val="3C78CE"/>
            </a:solidFill>
            <a:prstDash val="sysDot"/>
            <a:round/>
            <a:headEnd type="diamond" w="med" len="med"/>
            <a:tailEnd type="triangle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1283" name="Line 47"/>
          <p:cNvSpPr>
            <a:spLocks noChangeShapeType="1"/>
          </p:cNvSpPr>
          <p:nvPr/>
        </p:nvSpPr>
        <p:spPr bwMode="auto">
          <a:xfrm>
            <a:off x="4008755" y="3789680"/>
            <a:ext cx="1969135" cy="1256665"/>
          </a:xfrm>
          <a:prstGeom prst="line">
            <a:avLst/>
          </a:prstGeom>
          <a:noFill/>
          <a:ln w="31750">
            <a:solidFill>
              <a:srgbClr val="3C78CE"/>
            </a:solidFill>
            <a:prstDash val="sysDot"/>
            <a:round/>
            <a:headEnd type="diamond" w="med" len="med"/>
            <a:tailEnd type="triangle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1286" name="AutoShape 50"/>
          <p:cNvSpPr>
            <a:spLocks noChangeArrowheads="1"/>
          </p:cNvSpPr>
          <p:nvPr/>
        </p:nvSpPr>
        <p:spPr bwMode="auto">
          <a:xfrm>
            <a:off x="6180138" y="3855720"/>
            <a:ext cx="4676775" cy="504825"/>
          </a:xfrm>
          <a:prstGeom prst="hexagon">
            <a:avLst>
              <a:gd name="adj" fmla="val 0"/>
              <a:gd name="vf" fmla="val 115470"/>
            </a:avLst>
          </a:prstGeom>
          <a:solidFill>
            <a:srgbClr val="0848AF"/>
          </a:solidFill>
          <a:ln w="25400">
            <a:solidFill>
              <a:schemeClr val="bg1"/>
            </a:solidFill>
            <a:miter lim="800000"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1288" name="AutoShape 52"/>
          <p:cNvSpPr>
            <a:spLocks noChangeArrowheads="1"/>
          </p:cNvSpPr>
          <p:nvPr/>
        </p:nvSpPr>
        <p:spPr bwMode="auto">
          <a:xfrm>
            <a:off x="6206808" y="1687513"/>
            <a:ext cx="4676775" cy="504825"/>
          </a:xfrm>
          <a:prstGeom prst="hexagon">
            <a:avLst>
              <a:gd name="adj" fmla="val 0"/>
              <a:gd name="vf" fmla="val 115470"/>
            </a:avLst>
          </a:prstGeom>
          <a:solidFill>
            <a:srgbClr val="0848AF"/>
          </a:solidFill>
          <a:ln w="25400">
            <a:solidFill>
              <a:schemeClr val="bg1"/>
            </a:solidFill>
            <a:miter lim="800000"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3337" name="TextBox 6"/>
          <p:cNvSpPr txBox="1">
            <a:spLocks noChangeArrowheads="1"/>
          </p:cNvSpPr>
          <p:nvPr/>
        </p:nvSpPr>
        <p:spPr bwMode="auto">
          <a:xfrm>
            <a:off x="7686675" y="1621790"/>
            <a:ext cx="2188210" cy="57086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2400" b="1" dirty="0">
                <a:solidFill>
                  <a:schemeClr val="bg1"/>
                </a:solidFill>
                <a:sym typeface="+mn-ea"/>
              </a:rPr>
              <a:t>知识目标</a:t>
            </a:r>
            <a:endParaRPr lang="zh-CN" altLang="en-US" sz="2400" b="1" dirty="0">
              <a:solidFill>
                <a:schemeClr val="bg1"/>
              </a:solidFill>
              <a:ea typeface="微软雅黑" panose="020B0503020204020204" pitchFamily="34" charset="-122"/>
              <a:sym typeface="+mn-ea"/>
            </a:endParaRPr>
          </a:p>
        </p:txBody>
      </p:sp>
      <p:sp>
        <p:nvSpPr>
          <p:cNvPr id="13338" name="TextBox 6"/>
          <p:cNvSpPr txBox="1">
            <a:spLocks noChangeArrowheads="1"/>
          </p:cNvSpPr>
          <p:nvPr/>
        </p:nvSpPr>
        <p:spPr bwMode="auto">
          <a:xfrm>
            <a:off x="2568575" y="3068638"/>
            <a:ext cx="1152525" cy="129159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3000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学习目标</a:t>
            </a:r>
            <a:endParaRPr lang="zh-CN" altLang="en-US" sz="3000" b="1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" name="TextBox 5"/>
          <p:cNvSpPr txBox="1">
            <a:spLocks noChangeArrowheads="1"/>
          </p:cNvSpPr>
          <p:nvPr/>
        </p:nvSpPr>
        <p:spPr bwMode="auto">
          <a:xfrm>
            <a:off x="4925060" y="168593"/>
            <a:ext cx="3448685" cy="43053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 lIns="0" tIns="0" rIns="0" bIns="0" anchor="ctr">
            <a:spAutoFit/>
          </a:bodyPr>
          <a:p>
            <a:pPr algn="l"/>
            <a:r>
              <a:rPr lang="en-US" altLang="zh-CN" sz="2800" b="1">
                <a:solidFill>
                  <a:schemeClr val="tx1"/>
                </a:solidFill>
                <a:latin typeface="Impact" panose="020B0806030902050204" pitchFamily="34" charset="0"/>
                <a:ea typeface="微软雅黑" panose="020B0503020204020204" pitchFamily="34" charset="-122"/>
              </a:rPr>
              <a:t>02   内容讲授</a:t>
            </a:r>
            <a:endParaRPr lang="en-US" altLang="zh-CN" sz="2800" b="1">
              <a:solidFill>
                <a:schemeClr val="tx1"/>
              </a:solidFill>
              <a:latin typeface="Impact" panose="020B0806030902050204" pitchFamily="34" charset="0"/>
              <a:ea typeface="微软雅黑" panose="020B0503020204020204" pitchFamily="34" charset="-122"/>
            </a:endParaRPr>
          </a:p>
        </p:txBody>
      </p:sp>
      <p:sp>
        <p:nvSpPr>
          <p:cNvPr id="2" name="TextBox 6"/>
          <p:cNvSpPr txBox="1">
            <a:spLocks noChangeArrowheads="1"/>
          </p:cNvSpPr>
          <p:nvPr/>
        </p:nvSpPr>
        <p:spPr bwMode="auto">
          <a:xfrm>
            <a:off x="7607935" y="3822700"/>
            <a:ext cx="2160588" cy="57086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p>
            <a:pPr>
              <a:lnSpc>
                <a:spcPct val="130000"/>
              </a:lnSpc>
            </a:pPr>
            <a:r>
              <a:rPr lang="zh-CN" altLang="en-US" sz="2400" b="1" dirty="0">
                <a:solidFill>
                  <a:schemeClr val="bg1"/>
                </a:solidFill>
                <a:sym typeface="+mn-ea"/>
              </a:rPr>
              <a:t>能力目标</a:t>
            </a:r>
            <a:endParaRPr lang="zh-CN" altLang="en-US" sz="2400" b="1" dirty="0">
              <a:solidFill>
                <a:schemeClr val="bg1"/>
              </a:solidFill>
              <a:ea typeface="微软雅黑" panose="020B0503020204020204" pitchFamily="34" charset="-122"/>
              <a:sym typeface="+mn-ea"/>
            </a:endParaRPr>
          </a:p>
        </p:txBody>
      </p:sp>
      <p:sp>
        <p:nvSpPr>
          <p:cNvPr id="4" name="TextBox 6"/>
          <p:cNvSpPr txBox="1">
            <a:spLocks noChangeArrowheads="1"/>
          </p:cNvSpPr>
          <p:nvPr/>
        </p:nvSpPr>
        <p:spPr bwMode="auto">
          <a:xfrm>
            <a:off x="6207125" y="2387600"/>
            <a:ext cx="4803140" cy="46037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p>
            <a:pPr marR="0" algn="l">
              <a:lnSpc>
                <a:spcPct val="100000"/>
              </a:lnSpc>
              <a:buFont typeface="Wingdings" panose="05000000000000000000" pitchFamily="2" charset="2"/>
              <a:buNone/>
            </a:pPr>
            <a:r>
              <a:rPr lang="zh-CN" altLang="en-US" sz="24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掌握决策的类型</a:t>
            </a:r>
            <a:endParaRPr lang="zh-CN" altLang="en-US" sz="24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</p:txBody>
      </p:sp>
      <p:sp>
        <p:nvSpPr>
          <p:cNvPr id="5" name="TextBox 6"/>
          <p:cNvSpPr txBox="1">
            <a:spLocks noChangeArrowheads="1"/>
          </p:cNvSpPr>
          <p:nvPr/>
        </p:nvSpPr>
        <p:spPr bwMode="auto">
          <a:xfrm>
            <a:off x="6323965" y="4478020"/>
            <a:ext cx="4389755" cy="105029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p>
            <a:pPr>
              <a:lnSpc>
                <a:spcPct val="130000"/>
              </a:lnSpc>
            </a:pPr>
            <a:r>
              <a:rPr lang="zh-CN" altLang="en-US" sz="24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学会运用决策的基本理论和程序对实际问题进行科学决策</a:t>
            </a:r>
            <a:endParaRPr lang="zh-CN" altLang="en-US" sz="24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500"/>
                                        <p:tgtEl>
                                          <p:spTgt spid="11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12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2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33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33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3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33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112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12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500"/>
                            </p:stCondLst>
                            <p:childTnLst>
                              <p:par>
                                <p:cTn id="29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33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33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33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33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12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12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33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33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2000"/>
                            </p:stCondLst>
                            <p:childTnLst>
                              <p:par>
                                <p:cTn id="46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33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33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33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33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12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12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8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2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6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6" grpId="0" animBg="1"/>
      <p:bldP spid="13315" grpId="0" animBg="1"/>
      <p:bldP spid="11268" grpId="0" bldLvl="0" animBg="1"/>
      <p:bldP spid="13323" grpId="0" bldLvl="0" animBg="1"/>
      <p:bldP spid="13324" grpId="0"/>
      <p:bldP spid="13325" grpId="0" bldLvl="0" animBg="1"/>
      <p:bldP spid="13326" grpId="0"/>
      <p:bldP spid="11282" grpId="0" bldLvl="0" animBg="1"/>
      <p:bldP spid="11283" grpId="0" bldLvl="0" animBg="1"/>
      <p:bldP spid="11286" grpId="0" bldLvl="0" animBg="1"/>
      <p:bldP spid="11288" grpId="0" bldLvl="0" animBg="1"/>
      <p:bldP spid="13337" grpId="0"/>
      <p:bldP spid="13338" grpId="0"/>
      <p:bldP spid="2" grpId="0"/>
      <p:bldP spid="4" grpId="0"/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矩形 2"/>
          <p:cNvSpPr>
            <a:spLocks noChangeArrowheads="1"/>
          </p:cNvSpPr>
          <p:nvPr/>
        </p:nvSpPr>
        <p:spPr bwMode="auto">
          <a:xfrm>
            <a:off x="0" y="692150"/>
            <a:ext cx="12192000" cy="73025"/>
          </a:xfrm>
          <a:prstGeom prst="rect">
            <a:avLst/>
          </a:prstGeom>
          <a:solidFill>
            <a:srgbClr val="A6A6A6"/>
          </a:solidFill>
          <a:ln w="25400" algn="ctr">
            <a:noFill/>
            <a:miter lim="800000"/>
          </a:ln>
        </p:spPr>
        <p:txBody>
          <a:bodyPr anchor="ctr"/>
          <a:lstStyle/>
          <a:p>
            <a:pPr algn="ctr"/>
            <a:endParaRPr lang="zh-CN" altLang="en-US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11268" name="燕尾形 2"/>
          <p:cNvSpPr>
            <a:spLocks noChangeArrowheads="1"/>
          </p:cNvSpPr>
          <p:nvPr/>
        </p:nvSpPr>
        <p:spPr bwMode="auto">
          <a:xfrm>
            <a:off x="4646930" y="167640"/>
            <a:ext cx="2640330" cy="431800"/>
          </a:xfrm>
          <a:prstGeom prst="chevron">
            <a:avLst>
              <a:gd name="adj" fmla="val 22989"/>
            </a:avLst>
          </a:prstGeom>
          <a:solidFill>
            <a:srgbClr val="0848AF"/>
          </a:solidFill>
          <a:ln w="3175" algn="ctr">
            <a:noFill/>
            <a:miter lim="800000"/>
          </a:ln>
        </p:spPr>
        <p:txBody>
          <a:bodyPr anchor="ctr"/>
          <a:lstStyle/>
          <a:p>
            <a:pPr algn="ctr"/>
            <a:endParaRPr lang="zh-CN" altLang="en-US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11269" name="TextBox 5"/>
          <p:cNvSpPr txBox="1">
            <a:spLocks noChangeArrowheads="1"/>
          </p:cNvSpPr>
          <p:nvPr/>
        </p:nvSpPr>
        <p:spPr bwMode="auto">
          <a:xfrm>
            <a:off x="8746490" y="168593"/>
            <a:ext cx="1715135" cy="43053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 lIns="0" tIns="0" rIns="0" bIns="0" anchor="ctr">
            <a:spAutoFit/>
          </a:bodyPr>
          <a:lstStyle/>
          <a:p>
            <a:pPr algn="l"/>
            <a:r>
              <a:rPr lang="en-US" altLang="zh-CN" sz="2800" b="1">
                <a:latin typeface="Impact" panose="020B0806030902050204" pitchFamily="34" charset="0"/>
                <a:ea typeface="微软雅黑" panose="020B0503020204020204" pitchFamily="34" charset="-122"/>
              </a:rPr>
              <a:t>03  总结</a:t>
            </a:r>
            <a:endParaRPr lang="en-US" altLang="zh-CN" sz="2800" b="1">
              <a:latin typeface="Impact" panose="020B0806030902050204" pitchFamily="34" charset="0"/>
              <a:ea typeface="微软雅黑" panose="020B0503020204020204" pitchFamily="34" charset="-122"/>
            </a:endParaRPr>
          </a:p>
        </p:txBody>
      </p:sp>
      <p:sp>
        <p:nvSpPr>
          <p:cNvPr id="11270" name="TextBox 6"/>
          <p:cNvSpPr txBox="1">
            <a:spLocks noChangeArrowheads="1"/>
          </p:cNvSpPr>
          <p:nvPr/>
        </p:nvSpPr>
        <p:spPr bwMode="auto">
          <a:xfrm>
            <a:off x="1212850" y="169863"/>
            <a:ext cx="2869565" cy="43053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 lIns="0" tIns="0" rIns="0" bIns="0" anchor="ctr">
            <a:spAutoFit/>
          </a:bodyPr>
          <a:lstStyle/>
          <a:p>
            <a:r>
              <a:rPr lang="en-US" altLang="zh-CN" sz="2800" b="1">
                <a:solidFill>
                  <a:schemeClr val="tx1"/>
                </a:solidFill>
                <a:latin typeface="Impact" panose="020B0806030902050204" pitchFamily="34" charset="0"/>
                <a:ea typeface="微软雅黑" panose="020B0503020204020204" pitchFamily="34" charset="-122"/>
              </a:rPr>
              <a:t>01    </a:t>
            </a:r>
            <a:r>
              <a:rPr lang="zh-CN" altLang="en-US" sz="2800" b="1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学习目标</a:t>
            </a:r>
            <a:endParaRPr lang="zh-CN" altLang="en-US" sz="2800" b="1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" name="TextBox 5"/>
          <p:cNvSpPr txBox="1">
            <a:spLocks noChangeArrowheads="1"/>
          </p:cNvSpPr>
          <p:nvPr/>
        </p:nvSpPr>
        <p:spPr bwMode="auto">
          <a:xfrm>
            <a:off x="4925060" y="168593"/>
            <a:ext cx="3448685" cy="43053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 lIns="0" tIns="0" rIns="0" bIns="0" anchor="ctr">
            <a:spAutoFit/>
          </a:bodyPr>
          <a:p>
            <a:pPr algn="l"/>
            <a:r>
              <a:rPr lang="en-US" altLang="zh-CN" sz="2800" b="1">
                <a:solidFill>
                  <a:schemeClr val="bg1"/>
                </a:solidFill>
                <a:latin typeface="Impact" panose="020B0806030902050204" pitchFamily="34" charset="0"/>
                <a:ea typeface="微软雅黑" panose="020B0503020204020204" pitchFamily="34" charset="-122"/>
              </a:rPr>
              <a:t>02   内容讲授</a:t>
            </a:r>
            <a:endParaRPr lang="en-US" altLang="zh-CN" sz="2800" b="1">
              <a:solidFill>
                <a:schemeClr val="bg1"/>
              </a:solidFill>
              <a:latin typeface="Impact" panose="020B0806030902050204" pitchFamily="34" charset="0"/>
              <a:ea typeface="微软雅黑" panose="020B0503020204020204" pitchFamily="34" charset="-122"/>
            </a:endParaRPr>
          </a:p>
        </p:txBody>
      </p:sp>
      <p:sp>
        <p:nvSpPr>
          <p:cNvPr id="39" name="Text Box 15"/>
          <p:cNvSpPr txBox="1">
            <a:spLocks noChangeArrowheads="1"/>
          </p:cNvSpPr>
          <p:nvPr/>
        </p:nvSpPr>
        <p:spPr bwMode="auto">
          <a:xfrm>
            <a:off x="6765722" y="1015585"/>
            <a:ext cx="850795" cy="807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68580" tIns="34290" rIns="68580" bIns="34290">
            <a:spAutoFit/>
          </a:bodyPr>
          <a:p>
            <a:pPr algn="ctr"/>
            <a:r>
              <a:rPr lang="zh-CN" altLang="en-US" sz="2400" b="1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添加</a:t>
            </a:r>
            <a:endParaRPr lang="en-US" altLang="zh-CN" sz="2400" b="1" dirty="0" smtClean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/>
            <a:r>
              <a:rPr lang="zh-CN" altLang="en-US" sz="2400" b="1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标题</a:t>
            </a:r>
            <a:endParaRPr lang="zh-CN" altLang="en-US" sz="24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79954" y="2545977"/>
            <a:ext cx="2692400" cy="2390514"/>
          </a:xfrm>
          <a:prstGeom prst="rect">
            <a:avLst/>
          </a:prstGeom>
        </p:spPr>
      </p:pic>
      <p:sp>
        <p:nvSpPr>
          <p:cNvPr id="5" name="文本框 4"/>
          <p:cNvSpPr txBox="1"/>
          <p:nvPr/>
        </p:nvSpPr>
        <p:spPr>
          <a:xfrm>
            <a:off x="3936365" y="1015365"/>
            <a:ext cx="237553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zh-CN" altLang="ko-KR" sz="28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决策的含义</a:t>
            </a:r>
            <a:endParaRPr lang="zh-CN" altLang="ko-KR" sz="28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" name="圆角矩形 5"/>
          <p:cNvSpPr/>
          <p:nvPr/>
        </p:nvSpPr>
        <p:spPr bwMode="auto">
          <a:xfrm>
            <a:off x="4289425" y="865505"/>
            <a:ext cx="2812415" cy="671830"/>
          </a:xfrm>
          <a:prstGeom prst="roundRect">
            <a:avLst>
              <a:gd name="adj" fmla="val 50000"/>
            </a:avLst>
          </a:prstGeom>
          <a:solidFill>
            <a:srgbClr val="0070C0"/>
          </a:solidFill>
          <a:ln w="28575" cap="flat" cmpd="sng" algn="ctr">
            <a:noFill/>
            <a:prstDash val="solid"/>
            <a:miter lim="800000"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</p:spPr>
        <p:txBody>
          <a:bodyPr lIns="68543" tIns="34272" rIns="68543" bIns="34272" anchor="ctr"/>
          <a:p>
            <a:pPr algn="ctr">
              <a:defRPr/>
            </a:pPr>
            <a:endParaRPr lang="zh-CN" altLang="en-US" kern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4693285" y="940435"/>
            <a:ext cx="237553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zh-CN" altLang="ko-KR" sz="28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决策的分类</a:t>
            </a:r>
            <a:endParaRPr lang="zh-CN" altLang="ko-KR" sz="28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4580" name="Rectangle 17"/>
          <p:cNvSpPr>
            <a:spLocks noChangeArrowheads="1"/>
          </p:cNvSpPr>
          <p:nvPr/>
        </p:nvSpPr>
        <p:spPr bwMode="auto">
          <a:xfrm>
            <a:off x="125095" y="1629410"/>
            <a:ext cx="4114800" cy="549275"/>
          </a:xfrm>
          <a:prstGeom prst="rect">
            <a:avLst/>
          </a:prstGeom>
          <a:solidFill>
            <a:srgbClr val="0848AF"/>
          </a:solidFill>
          <a:ln w="9525">
            <a:noFill/>
            <a:miter lim="800000"/>
          </a:ln>
        </p:spPr>
        <p:txBody>
          <a:bodyPr wrap="none" anchor="ctr"/>
          <a:p>
            <a:pPr algn="ctr">
              <a:lnSpc>
                <a:spcPct val="80000"/>
              </a:lnSpc>
            </a:pPr>
            <a:r>
              <a:rPr lang="zh-CN" altLang="en-US" sz="2400" b="1" dirty="0">
                <a:solidFill>
                  <a:schemeClr val="bg1"/>
                </a:solidFill>
                <a:latin typeface="华文中宋" pitchFamily="2" charset="-122"/>
                <a:ea typeface="楷体_GB2312" pitchFamily="49" charset="-122"/>
                <a:sym typeface="+mn-ea"/>
              </a:rPr>
              <a:t>（一）按决策的</a:t>
            </a:r>
            <a:r>
              <a:rPr lang="zh-CN" altLang="en-US" sz="2400" b="1" dirty="0">
                <a:solidFill>
                  <a:schemeClr val="bg1"/>
                </a:solidFill>
                <a:latin typeface="华文中宋" pitchFamily="2" charset="-122"/>
                <a:ea typeface="楷体_GB2312" pitchFamily="49" charset="-122"/>
                <a:sym typeface="+mn-ea"/>
              </a:rPr>
              <a:t>重要程度分类</a:t>
            </a:r>
            <a:endParaRPr lang="zh-CN" altLang="en-US" sz="2400" b="1" dirty="0">
              <a:solidFill>
                <a:schemeClr val="bg1"/>
              </a:solidFill>
              <a:latin typeface="华文中宋" pitchFamily="2" charset="-122"/>
              <a:ea typeface="楷体_GB2312" pitchFamily="49" charset="-122"/>
              <a:sym typeface="+mn-ea"/>
            </a:endParaRPr>
          </a:p>
        </p:txBody>
      </p:sp>
      <p:grpSp>
        <p:nvGrpSpPr>
          <p:cNvPr id="4" name="Group 5"/>
          <p:cNvGrpSpPr/>
          <p:nvPr/>
        </p:nvGrpSpPr>
        <p:grpSpPr>
          <a:xfrm>
            <a:off x="2796540" y="2178368"/>
            <a:ext cx="5797550" cy="3355975"/>
            <a:chOff x="0" y="0"/>
            <a:chExt cx="3833" cy="2431"/>
          </a:xfrm>
        </p:grpSpPr>
        <p:sp>
          <p:nvSpPr>
            <p:cNvPr id="14341" name="AutoShape 4"/>
            <p:cNvSpPr/>
            <p:nvPr/>
          </p:nvSpPr>
          <p:spPr>
            <a:xfrm flipH="1">
              <a:off x="2285" y="721"/>
              <a:ext cx="1536" cy="414"/>
            </a:xfrm>
            <a:prstGeom prst="parallelogram">
              <a:avLst>
                <a:gd name="adj" fmla="val 92256"/>
              </a:avLst>
            </a:prstGeom>
            <a:gradFill rotWithShape="1">
              <a:gsLst>
                <a:gs pos="0">
                  <a:srgbClr val="BFCFD3"/>
                </a:gs>
                <a:gs pos="100000">
                  <a:srgbClr val="DDE5E7"/>
                </a:gs>
              </a:gsLst>
              <a:lin ang="0" scaled="1"/>
              <a:tileRect/>
            </a:gradFill>
            <a:ln w="9525">
              <a:noFill/>
            </a:ln>
          </p:spPr>
          <p:txBody>
            <a:bodyPr wrap="none" anchor="ctr"/>
            <a:p>
              <a:endParaRPr lang="zh-CN" altLang="en-US" sz="1800" b="0" dirty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14342" name="Rectangle 5"/>
            <p:cNvSpPr/>
            <p:nvPr/>
          </p:nvSpPr>
          <p:spPr>
            <a:xfrm>
              <a:off x="2665" y="1129"/>
              <a:ext cx="1156" cy="900"/>
            </a:xfrm>
            <a:prstGeom prst="rect">
              <a:avLst/>
            </a:prstGeom>
            <a:gradFill rotWithShape="1">
              <a:gsLst>
                <a:gs pos="0">
                  <a:srgbClr val="BFCFD3"/>
                </a:gs>
                <a:gs pos="100000">
                  <a:srgbClr val="FFFFFF">
                    <a:alpha val="0"/>
                  </a:srgbClr>
                </a:gs>
              </a:gsLst>
              <a:lin ang="5400000" scaled="1"/>
              <a:tileRect/>
            </a:gradFill>
            <a:ln w="9525">
              <a:noFill/>
            </a:ln>
          </p:spPr>
          <p:txBody>
            <a:bodyPr wrap="none" anchor="ctr"/>
            <a:p>
              <a:endParaRPr lang="zh-CN" altLang="en-US" sz="1800" b="0" dirty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14343" name="Rectangle 6"/>
            <p:cNvSpPr/>
            <p:nvPr/>
          </p:nvSpPr>
          <p:spPr>
            <a:xfrm>
              <a:off x="1530" y="1445"/>
              <a:ext cx="1138" cy="814"/>
            </a:xfrm>
            <a:prstGeom prst="rect">
              <a:avLst/>
            </a:prstGeom>
            <a:gradFill rotWithShape="1">
              <a:gsLst>
                <a:gs pos="0">
                  <a:srgbClr val="BFCFD3"/>
                </a:gs>
                <a:gs pos="100000">
                  <a:srgbClr val="FFFFFF">
                    <a:alpha val="0"/>
                  </a:srgbClr>
                </a:gs>
              </a:gsLst>
              <a:lin ang="5400000" scaled="1"/>
              <a:tileRect/>
            </a:gradFill>
            <a:ln w="9525">
              <a:noFill/>
            </a:ln>
          </p:spPr>
          <p:txBody>
            <a:bodyPr wrap="none" anchor="ctr"/>
            <a:p>
              <a:endParaRPr lang="zh-CN" altLang="en-US" sz="1800" b="0" dirty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14344" name="Rectangle 7"/>
            <p:cNvSpPr/>
            <p:nvPr/>
          </p:nvSpPr>
          <p:spPr>
            <a:xfrm>
              <a:off x="381" y="1727"/>
              <a:ext cx="1150" cy="704"/>
            </a:xfrm>
            <a:prstGeom prst="rect">
              <a:avLst/>
            </a:prstGeom>
            <a:gradFill rotWithShape="1">
              <a:gsLst>
                <a:gs pos="0">
                  <a:srgbClr val="BFCFD3"/>
                </a:gs>
                <a:gs pos="100000">
                  <a:srgbClr val="FFFFFF">
                    <a:alpha val="0"/>
                  </a:srgbClr>
                </a:gs>
              </a:gsLst>
              <a:lin ang="5400000" scaled="1"/>
              <a:tileRect/>
            </a:gradFill>
            <a:ln w="9525">
              <a:noFill/>
            </a:ln>
          </p:spPr>
          <p:txBody>
            <a:bodyPr wrap="none" anchor="ctr"/>
            <a:p>
              <a:endParaRPr lang="zh-CN" altLang="en-US" sz="1800" b="0" dirty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14345" name="AutoShape 8"/>
            <p:cNvSpPr/>
            <p:nvPr/>
          </p:nvSpPr>
          <p:spPr>
            <a:xfrm flipH="1">
              <a:off x="1" y="1362"/>
              <a:ext cx="1530" cy="388"/>
            </a:xfrm>
            <a:prstGeom prst="parallelogram">
              <a:avLst>
                <a:gd name="adj" fmla="val 98582"/>
              </a:avLst>
            </a:prstGeom>
            <a:gradFill rotWithShape="1">
              <a:gsLst>
                <a:gs pos="0">
                  <a:srgbClr val="BFCFD3"/>
                </a:gs>
                <a:gs pos="100000">
                  <a:srgbClr val="D6E0E3"/>
                </a:gs>
              </a:gsLst>
              <a:lin ang="0" scaled="1"/>
              <a:tileRect/>
            </a:gradFill>
            <a:ln w="9525">
              <a:noFill/>
            </a:ln>
          </p:spPr>
          <p:txBody>
            <a:bodyPr wrap="none" anchor="ctr"/>
            <a:p>
              <a:endParaRPr lang="zh-CN" altLang="en-US" sz="1800" b="0" dirty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13323" name="Freeform 9"/>
            <p:cNvSpPr/>
            <p:nvPr/>
          </p:nvSpPr>
          <p:spPr bwMode="auto">
            <a:xfrm>
              <a:off x="1147" y="1042"/>
              <a:ext cx="386" cy="712"/>
            </a:xfrm>
            <a:custGeom>
              <a:avLst/>
              <a:gdLst>
                <a:gd name="T0" fmla="*/ 0 w 201"/>
                <a:gd name="T1" fmla="*/ 0 h 370"/>
                <a:gd name="T2" fmla="*/ 201 w 201"/>
                <a:gd name="T3" fmla="*/ 370 h 370"/>
              </a:gdLst>
              <a:ahLst/>
              <a:cxnLst>
                <a:cxn ang="0">
                  <a:pos x="0" y="167"/>
                </a:cxn>
                <a:cxn ang="0">
                  <a:pos x="201" y="370"/>
                </a:cxn>
                <a:cxn ang="0">
                  <a:pos x="201" y="210"/>
                </a:cxn>
                <a:cxn ang="0">
                  <a:pos x="0" y="0"/>
                </a:cxn>
                <a:cxn ang="0">
                  <a:pos x="0" y="167"/>
                </a:cxn>
              </a:cxnLst>
              <a:rect l="T0" t="T1" r="T2" b="T3"/>
              <a:pathLst>
                <a:path w="201" h="370">
                  <a:moveTo>
                    <a:pt x="0" y="167"/>
                  </a:moveTo>
                  <a:lnTo>
                    <a:pt x="201" y="370"/>
                  </a:lnTo>
                  <a:lnTo>
                    <a:pt x="201" y="210"/>
                  </a:lnTo>
                  <a:lnTo>
                    <a:pt x="0" y="0"/>
                  </a:lnTo>
                  <a:lnTo>
                    <a:pt x="0" y="167"/>
                  </a:lnTo>
                  <a:close/>
                </a:path>
              </a:pathLst>
            </a:custGeom>
            <a:gradFill rotWithShape="1">
              <a:gsLst>
                <a:gs pos="0">
                  <a:srgbClr val="586062"/>
                </a:gs>
                <a:gs pos="100000">
                  <a:srgbClr val="BFCFD3"/>
                </a:gs>
              </a:gsLst>
              <a:lin ang="18900000" scaled="1"/>
            </a:gradFill>
            <a:ln w="9525">
              <a:noFill/>
              <a:round/>
            </a:ln>
            <a:effectLst/>
          </p:spPr>
          <p:txBody>
            <a:bodyPr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altLang="en-US" sz="3000" b="1" i="0" u="none" strike="noStrike" kern="1200" cap="none" spc="0" normalizeH="0" baseline="0" noProof="0">
                <a:ln>
                  <a:noFill/>
                </a:ln>
                <a:solidFill>
                  <a:srgbClr val="FF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黑体" panose="02010609060101010101" charset="-122"/>
                <a:cs typeface="+mn-cs"/>
              </a:endParaRPr>
            </a:p>
          </p:txBody>
        </p:sp>
        <p:sp>
          <p:nvSpPr>
            <p:cNvPr id="13324" name="Freeform 10"/>
            <p:cNvSpPr/>
            <p:nvPr/>
          </p:nvSpPr>
          <p:spPr bwMode="auto">
            <a:xfrm>
              <a:off x="0" y="1351"/>
              <a:ext cx="386" cy="918"/>
            </a:xfrm>
            <a:custGeom>
              <a:avLst/>
              <a:gdLst>
                <a:gd name="T0" fmla="*/ 0 w 386"/>
                <a:gd name="T1" fmla="*/ 0 h 918"/>
                <a:gd name="T2" fmla="*/ 386 w 386"/>
                <a:gd name="T3" fmla="*/ 918 h 918"/>
              </a:gdLst>
              <a:ahLst/>
              <a:cxnLst>
                <a:cxn ang="0">
                  <a:pos x="1" y="492"/>
                </a:cxn>
                <a:cxn ang="0">
                  <a:pos x="385" y="918"/>
                </a:cxn>
                <a:cxn ang="0">
                  <a:pos x="386" y="402"/>
                </a:cxn>
                <a:cxn ang="0">
                  <a:pos x="0" y="0"/>
                </a:cxn>
                <a:cxn ang="0">
                  <a:pos x="1" y="492"/>
                </a:cxn>
              </a:cxnLst>
              <a:rect l="T0" t="T1" r="T2" b="T3"/>
              <a:pathLst>
                <a:path w="386" h="918">
                  <a:moveTo>
                    <a:pt x="1" y="492"/>
                  </a:moveTo>
                  <a:lnTo>
                    <a:pt x="385" y="918"/>
                  </a:lnTo>
                  <a:lnTo>
                    <a:pt x="386" y="402"/>
                  </a:lnTo>
                  <a:lnTo>
                    <a:pt x="0" y="0"/>
                  </a:lnTo>
                  <a:lnTo>
                    <a:pt x="1" y="492"/>
                  </a:lnTo>
                  <a:close/>
                </a:path>
              </a:pathLst>
            </a:custGeom>
            <a:gradFill rotWithShape="1">
              <a:gsLst>
                <a:gs pos="0">
                  <a:srgbClr val="BFCFD3"/>
                </a:gs>
                <a:gs pos="100000">
                  <a:srgbClr val="F8F8F8"/>
                </a:gs>
              </a:gsLst>
              <a:lin ang="5400000" scaled="1"/>
            </a:gradFill>
            <a:ln w="9525">
              <a:noFill/>
              <a:round/>
            </a:ln>
            <a:effectLst/>
          </p:spPr>
          <p:txBody>
            <a:bodyPr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altLang="en-US" sz="3000" b="1" i="0" u="none" strike="noStrike" kern="1200" cap="none" spc="0" normalizeH="0" baseline="0" noProof="0">
                <a:ln>
                  <a:noFill/>
                </a:ln>
                <a:solidFill>
                  <a:srgbClr val="FF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黑体" panose="02010609060101010101" charset="-122"/>
                <a:cs typeface="+mn-cs"/>
              </a:endParaRPr>
            </a:p>
          </p:txBody>
        </p:sp>
        <p:sp>
          <p:nvSpPr>
            <p:cNvPr id="14348" name="AutoShape 11"/>
            <p:cNvSpPr/>
            <p:nvPr/>
          </p:nvSpPr>
          <p:spPr>
            <a:xfrm flipH="1">
              <a:off x="1" y="1362"/>
              <a:ext cx="1530" cy="388"/>
            </a:xfrm>
            <a:prstGeom prst="parallelogram">
              <a:avLst>
                <a:gd name="adj" fmla="val 98582"/>
              </a:avLst>
            </a:prstGeom>
            <a:gradFill rotWithShape="1">
              <a:gsLst>
                <a:gs pos="0">
                  <a:srgbClr val="BFCFD3"/>
                </a:gs>
                <a:gs pos="100000">
                  <a:srgbClr val="D6E0E3"/>
                </a:gs>
              </a:gsLst>
              <a:lin ang="0" scaled="1"/>
              <a:tileRect/>
            </a:gradFill>
            <a:ln w="9525">
              <a:noFill/>
            </a:ln>
          </p:spPr>
          <p:txBody>
            <a:bodyPr wrap="none" anchor="ctr"/>
            <a:p>
              <a:endParaRPr lang="zh-CN" altLang="en-US" sz="1800" b="0" dirty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14349" name="AutoShape 12"/>
            <p:cNvSpPr/>
            <p:nvPr/>
          </p:nvSpPr>
          <p:spPr>
            <a:xfrm flipH="1">
              <a:off x="1143" y="1041"/>
              <a:ext cx="1530" cy="407"/>
            </a:xfrm>
            <a:prstGeom prst="parallelogram">
              <a:avLst>
                <a:gd name="adj" fmla="val 96329"/>
              </a:avLst>
            </a:prstGeom>
            <a:gradFill rotWithShape="1">
              <a:gsLst>
                <a:gs pos="0">
                  <a:srgbClr val="BFCFD3"/>
                </a:gs>
                <a:gs pos="100000">
                  <a:srgbClr val="DDE5E7"/>
                </a:gs>
              </a:gsLst>
              <a:lin ang="0" scaled="1"/>
              <a:tileRect/>
            </a:gradFill>
            <a:ln w="9525">
              <a:noFill/>
            </a:ln>
          </p:spPr>
          <p:txBody>
            <a:bodyPr wrap="none" anchor="ctr"/>
            <a:p>
              <a:endParaRPr lang="zh-CN" altLang="en-US" sz="1800" b="0" dirty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13327" name="Freeform 13"/>
            <p:cNvSpPr/>
            <p:nvPr/>
          </p:nvSpPr>
          <p:spPr bwMode="auto">
            <a:xfrm>
              <a:off x="1147" y="1042"/>
              <a:ext cx="386" cy="712"/>
            </a:xfrm>
            <a:custGeom>
              <a:avLst/>
              <a:gdLst>
                <a:gd name="T0" fmla="*/ 0 w 201"/>
                <a:gd name="T1" fmla="*/ 0 h 370"/>
                <a:gd name="T2" fmla="*/ 201 w 201"/>
                <a:gd name="T3" fmla="*/ 370 h 370"/>
              </a:gdLst>
              <a:ahLst/>
              <a:cxnLst>
                <a:cxn ang="0">
                  <a:pos x="0" y="167"/>
                </a:cxn>
                <a:cxn ang="0">
                  <a:pos x="201" y="370"/>
                </a:cxn>
                <a:cxn ang="0">
                  <a:pos x="201" y="210"/>
                </a:cxn>
                <a:cxn ang="0">
                  <a:pos x="0" y="0"/>
                </a:cxn>
                <a:cxn ang="0">
                  <a:pos x="0" y="167"/>
                </a:cxn>
              </a:cxnLst>
              <a:rect l="T0" t="T1" r="T2" b="T3"/>
              <a:pathLst>
                <a:path w="201" h="370">
                  <a:moveTo>
                    <a:pt x="0" y="167"/>
                  </a:moveTo>
                  <a:lnTo>
                    <a:pt x="201" y="370"/>
                  </a:lnTo>
                  <a:lnTo>
                    <a:pt x="201" y="210"/>
                  </a:lnTo>
                  <a:lnTo>
                    <a:pt x="0" y="0"/>
                  </a:lnTo>
                  <a:lnTo>
                    <a:pt x="0" y="167"/>
                  </a:lnTo>
                  <a:close/>
                </a:path>
              </a:pathLst>
            </a:custGeom>
            <a:gradFill rotWithShape="1">
              <a:gsLst>
                <a:gs pos="0">
                  <a:srgbClr val="586062"/>
                </a:gs>
                <a:gs pos="100000">
                  <a:srgbClr val="BFCFD3"/>
                </a:gs>
              </a:gsLst>
              <a:lin ang="18900000" scaled="1"/>
            </a:gradFill>
            <a:ln w="9525">
              <a:noFill/>
              <a:round/>
            </a:ln>
            <a:effectLst/>
          </p:spPr>
          <p:txBody>
            <a:bodyPr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altLang="en-US" sz="3000" b="1" i="0" u="none" strike="noStrike" kern="1200" cap="none" spc="0" normalizeH="0" baseline="0" noProof="0">
                <a:ln>
                  <a:noFill/>
                </a:ln>
                <a:solidFill>
                  <a:srgbClr val="FF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黑体" panose="02010609060101010101" charset="-122"/>
                <a:cs typeface="+mn-cs"/>
              </a:endParaRPr>
            </a:p>
          </p:txBody>
        </p:sp>
        <p:sp>
          <p:nvSpPr>
            <p:cNvPr id="13328" name="Freeform 14"/>
            <p:cNvSpPr/>
            <p:nvPr/>
          </p:nvSpPr>
          <p:spPr bwMode="auto">
            <a:xfrm>
              <a:off x="2283" y="713"/>
              <a:ext cx="388" cy="736"/>
            </a:xfrm>
            <a:custGeom>
              <a:avLst/>
              <a:gdLst>
                <a:gd name="T0" fmla="*/ 0 w 388"/>
                <a:gd name="T1" fmla="*/ 0 h 736"/>
                <a:gd name="T2" fmla="*/ 388 w 388"/>
                <a:gd name="T3" fmla="*/ 736 h 736"/>
              </a:gdLst>
              <a:ahLst/>
              <a:cxnLst>
                <a:cxn ang="0">
                  <a:pos x="0" y="331"/>
                </a:cxn>
                <a:cxn ang="0">
                  <a:pos x="388" y="736"/>
                </a:cxn>
                <a:cxn ang="0">
                  <a:pos x="388" y="416"/>
                </a:cxn>
                <a:cxn ang="0">
                  <a:pos x="0" y="0"/>
                </a:cxn>
                <a:cxn ang="0">
                  <a:pos x="0" y="331"/>
                </a:cxn>
              </a:cxnLst>
              <a:rect l="T0" t="T1" r="T2" b="T3"/>
              <a:pathLst>
                <a:path w="388" h="736">
                  <a:moveTo>
                    <a:pt x="0" y="331"/>
                  </a:moveTo>
                  <a:lnTo>
                    <a:pt x="388" y="736"/>
                  </a:lnTo>
                  <a:lnTo>
                    <a:pt x="388" y="416"/>
                  </a:lnTo>
                  <a:lnTo>
                    <a:pt x="0" y="0"/>
                  </a:lnTo>
                  <a:lnTo>
                    <a:pt x="0" y="331"/>
                  </a:lnTo>
                  <a:close/>
                </a:path>
              </a:pathLst>
            </a:custGeom>
            <a:gradFill rotWithShape="1">
              <a:gsLst>
                <a:gs pos="0">
                  <a:srgbClr val="586062"/>
                </a:gs>
                <a:gs pos="100000">
                  <a:srgbClr val="BFCFD3"/>
                </a:gs>
              </a:gsLst>
              <a:lin ang="18900000" scaled="1"/>
            </a:gradFill>
            <a:ln w="9525">
              <a:noFill/>
              <a:round/>
            </a:ln>
            <a:effectLst/>
          </p:spPr>
          <p:txBody>
            <a:bodyPr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altLang="en-US" sz="3000" b="1" i="0" u="none" strike="noStrike" kern="1200" cap="none" spc="0" normalizeH="0" baseline="0" noProof="0">
                <a:ln>
                  <a:noFill/>
                </a:ln>
                <a:solidFill>
                  <a:srgbClr val="FF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黑体" panose="02010609060101010101" charset="-122"/>
                <a:cs typeface="+mn-cs"/>
              </a:endParaRPr>
            </a:p>
          </p:txBody>
        </p:sp>
        <p:pic>
          <p:nvPicPr>
            <p:cNvPr id="14352" name="Picture 18" descr="light_shadow"/>
            <p:cNvPicPr>
              <a:picLocks noChangeAspect="1"/>
            </p:cNvPicPr>
            <p:nvPr/>
          </p:nvPicPr>
          <p:blipFill>
            <a:blip r:embed="rId2">
              <a:lum bright="6000" contrast="-100000"/>
            </a:blip>
            <a:stretch>
              <a:fillRect/>
            </a:stretch>
          </p:blipFill>
          <p:spPr>
            <a:xfrm>
              <a:off x="355" y="1502"/>
              <a:ext cx="635" cy="99"/>
            </a:xfrm>
            <a:prstGeom prst="rect">
              <a:avLst/>
            </a:prstGeom>
            <a:noFill/>
            <a:ln w="9525">
              <a:noFill/>
            </a:ln>
          </p:spPr>
        </p:pic>
        <p:pic>
          <p:nvPicPr>
            <p:cNvPr id="14353" name="Picture 19" descr="light_shadow"/>
            <p:cNvPicPr>
              <a:picLocks noChangeAspect="1"/>
            </p:cNvPicPr>
            <p:nvPr/>
          </p:nvPicPr>
          <p:blipFill>
            <a:blip r:embed="rId2">
              <a:lum bright="6000" contrast="-100000"/>
            </a:blip>
            <a:stretch>
              <a:fillRect/>
            </a:stretch>
          </p:blipFill>
          <p:spPr>
            <a:xfrm>
              <a:off x="1516" y="1185"/>
              <a:ext cx="635" cy="99"/>
            </a:xfrm>
            <a:prstGeom prst="rect">
              <a:avLst/>
            </a:prstGeom>
            <a:noFill/>
            <a:ln w="9525">
              <a:noFill/>
            </a:ln>
          </p:spPr>
        </p:pic>
        <p:pic>
          <p:nvPicPr>
            <p:cNvPr id="14354" name="Picture 20" descr="light_shadow"/>
            <p:cNvPicPr>
              <a:picLocks noChangeAspect="1"/>
            </p:cNvPicPr>
            <p:nvPr/>
          </p:nvPicPr>
          <p:blipFill>
            <a:blip r:embed="rId2">
              <a:lum bright="6000" contrast="-100000"/>
            </a:blip>
            <a:stretch>
              <a:fillRect/>
            </a:stretch>
          </p:blipFill>
          <p:spPr>
            <a:xfrm>
              <a:off x="2731" y="875"/>
              <a:ext cx="635" cy="99"/>
            </a:xfrm>
            <a:prstGeom prst="rect">
              <a:avLst/>
            </a:prstGeom>
            <a:noFill/>
            <a:ln w="9525">
              <a:noFill/>
            </a:ln>
          </p:spPr>
        </p:pic>
        <p:pic>
          <p:nvPicPr>
            <p:cNvPr id="14355" name="Picture 21" descr="circuler_1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34" y="649"/>
              <a:ext cx="850" cy="845"/>
            </a:xfrm>
            <a:prstGeom prst="rect">
              <a:avLst/>
            </a:prstGeom>
            <a:noFill/>
            <a:ln w="9525">
              <a:noFill/>
            </a:ln>
          </p:spPr>
        </p:pic>
        <p:sp>
          <p:nvSpPr>
            <p:cNvPr id="14356" name="Oval 22"/>
            <p:cNvSpPr/>
            <p:nvPr/>
          </p:nvSpPr>
          <p:spPr>
            <a:xfrm>
              <a:off x="234" y="649"/>
              <a:ext cx="852" cy="847"/>
            </a:xfrm>
            <a:prstGeom prst="ellipse">
              <a:avLst/>
            </a:prstGeom>
            <a:gradFill rotWithShape="1">
              <a:gsLst>
                <a:gs pos="0">
                  <a:schemeClr val="accent1">
                    <a:alpha val="50000"/>
                  </a:schemeClr>
                </a:gs>
                <a:gs pos="100000">
                  <a:srgbClr val="697E7F"/>
                </a:gs>
              </a:gsLst>
              <a:lin ang="18900000" scaled="1"/>
              <a:tileRect/>
            </a:gradFill>
            <a:ln w="9525">
              <a:noFill/>
            </a:ln>
          </p:spPr>
          <p:txBody>
            <a:bodyPr wrap="none" anchor="ctr"/>
            <a:p>
              <a:endParaRPr lang="zh-CN" altLang="en-US" sz="1800" b="0" dirty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pic>
          <p:nvPicPr>
            <p:cNvPr id="14357" name="Picture 23" descr="light_shadow1"/>
            <p:cNvPicPr>
              <a:picLocks noChangeAspect="1"/>
            </p:cNvPicPr>
            <p:nvPr/>
          </p:nvPicPr>
          <p:blipFill>
            <a:blip r:embed="rId4"/>
            <a:srcRect t="14285"/>
            <a:stretch>
              <a:fillRect/>
            </a:stretch>
          </p:blipFill>
          <p:spPr>
            <a:xfrm>
              <a:off x="220" y="677"/>
              <a:ext cx="619" cy="528"/>
            </a:xfrm>
            <a:prstGeom prst="rect">
              <a:avLst/>
            </a:prstGeom>
            <a:noFill/>
            <a:ln w="9525">
              <a:noFill/>
            </a:ln>
          </p:spPr>
        </p:pic>
        <p:grpSp>
          <p:nvGrpSpPr>
            <p:cNvPr id="14358" name="Group 23"/>
            <p:cNvGrpSpPr/>
            <p:nvPr/>
          </p:nvGrpSpPr>
          <p:grpSpPr>
            <a:xfrm rot="-3102345" flipH="1" flipV="1">
              <a:off x="478" y="1241"/>
              <a:ext cx="633" cy="181"/>
              <a:chOff x="0" y="0"/>
              <a:chExt cx="893" cy="246"/>
            </a:xfrm>
          </p:grpSpPr>
          <p:grpSp>
            <p:nvGrpSpPr>
              <p:cNvPr id="14359" name="Group 24"/>
              <p:cNvGrpSpPr/>
              <p:nvPr/>
            </p:nvGrpSpPr>
            <p:grpSpPr>
              <a:xfrm>
                <a:off x="0" y="0"/>
                <a:ext cx="743" cy="185"/>
                <a:chOff x="0" y="0"/>
                <a:chExt cx="1118" cy="279"/>
              </a:xfrm>
            </p:grpSpPr>
            <p:sp>
              <p:nvSpPr>
                <p:cNvPr id="14360" name="AutoShape 26"/>
                <p:cNvSpPr/>
                <p:nvPr/>
              </p:nvSpPr>
              <p:spPr>
                <a:xfrm rot="5263130">
                  <a:off x="271" y="-294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FFFFF">
                    <a:alpha val="1176"/>
                  </a:srgbClr>
                </a:solidFill>
                <a:ln w="9525">
                  <a:noFill/>
                </a:ln>
              </p:spPr>
              <p:txBody>
                <a:bodyPr rot="10800000" wrap="none" anchor="ctr"/>
                <a:p>
                  <a:endParaRPr lang="zh-CN" altLang="en-US" sz="1800" b="0" dirty="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14361" name="AutoShape 27"/>
                <p:cNvSpPr/>
                <p:nvPr/>
              </p:nvSpPr>
              <p:spPr>
                <a:xfrm rot="6078281">
                  <a:off x="407" y="-294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FFFFF">
                    <a:alpha val="1176"/>
                  </a:srgbClr>
                </a:solidFill>
                <a:ln w="9525">
                  <a:noFill/>
                </a:ln>
              </p:spPr>
              <p:txBody>
                <a:bodyPr vert="eaVert" wrap="none" anchor="ctr"/>
                <a:p>
                  <a:endParaRPr lang="zh-CN" altLang="en-US" sz="1800" b="0" dirty="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14362" name="AutoShape 28"/>
                <p:cNvSpPr/>
                <p:nvPr/>
              </p:nvSpPr>
              <p:spPr>
                <a:xfrm rot="6373927">
                  <a:off x="483" y="-272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FFFFF">
                    <a:alpha val="1176"/>
                  </a:srgbClr>
                </a:solidFill>
                <a:ln w="9525">
                  <a:noFill/>
                </a:ln>
              </p:spPr>
              <p:txBody>
                <a:bodyPr vert="eaVert" wrap="none" anchor="ctr"/>
                <a:p>
                  <a:endParaRPr lang="zh-CN" altLang="en-US" sz="1800" b="0" dirty="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14363" name="AutoShape 29"/>
                <p:cNvSpPr/>
                <p:nvPr/>
              </p:nvSpPr>
              <p:spPr>
                <a:xfrm rot="6906312">
                  <a:off x="573" y="-242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FFFFF">
                    <a:alpha val="1176"/>
                  </a:srgbClr>
                </a:solidFill>
                <a:ln w="9525">
                  <a:noFill/>
                </a:ln>
              </p:spPr>
              <p:txBody>
                <a:bodyPr vert="eaVert" wrap="none" anchor="ctr"/>
                <a:p>
                  <a:endParaRPr lang="zh-CN" altLang="en-US" sz="1800" b="0" dirty="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endParaRPr>
                </a:p>
              </p:txBody>
            </p:sp>
          </p:grpSp>
          <p:grpSp>
            <p:nvGrpSpPr>
              <p:cNvPr id="14364" name="Group 29"/>
              <p:cNvGrpSpPr/>
              <p:nvPr/>
            </p:nvGrpSpPr>
            <p:grpSpPr>
              <a:xfrm rot="1353540">
                <a:off x="150" y="60"/>
                <a:ext cx="743" cy="186"/>
                <a:chOff x="0" y="0"/>
                <a:chExt cx="1118" cy="279"/>
              </a:xfrm>
            </p:grpSpPr>
            <p:sp>
              <p:nvSpPr>
                <p:cNvPr id="14365" name="AutoShape 31"/>
                <p:cNvSpPr/>
                <p:nvPr/>
              </p:nvSpPr>
              <p:spPr>
                <a:xfrm rot="5263130">
                  <a:off x="271" y="-294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FFFFF">
                    <a:alpha val="1176"/>
                  </a:srgbClr>
                </a:solidFill>
                <a:ln w="9525">
                  <a:noFill/>
                </a:ln>
              </p:spPr>
              <p:txBody>
                <a:bodyPr vert="eaVert" wrap="none" anchor="ctr"/>
                <a:p>
                  <a:endParaRPr lang="zh-CN" altLang="en-US" sz="1800" b="0" dirty="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14366" name="AutoShape 32"/>
                <p:cNvSpPr/>
                <p:nvPr/>
              </p:nvSpPr>
              <p:spPr>
                <a:xfrm rot="6078281">
                  <a:off x="407" y="-294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FFFFF">
                    <a:alpha val="1176"/>
                  </a:srgbClr>
                </a:solidFill>
                <a:ln w="9525">
                  <a:noFill/>
                </a:ln>
              </p:spPr>
              <p:txBody>
                <a:bodyPr vert="eaVert" wrap="none" anchor="ctr"/>
                <a:p>
                  <a:endParaRPr lang="zh-CN" altLang="en-US" sz="1800" b="0" dirty="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14367" name="AutoShape 33"/>
                <p:cNvSpPr/>
                <p:nvPr/>
              </p:nvSpPr>
              <p:spPr>
                <a:xfrm rot="6373927">
                  <a:off x="483" y="-272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FFFFF">
                    <a:alpha val="1176"/>
                  </a:srgbClr>
                </a:solidFill>
                <a:ln w="9525">
                  <a:noFill/>
                </a:ln>
              </p:spPr>
              <p:txBody>
                <a:bodyPr vert="eaVert" wrap="none" anchor="ctr"/>
                <a:p>
                  <a:endParaRPr lang="zh-CN" altLang="en-US" sz="1800" b="0" dirty="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14368" name="AutoShape 34"/>
                <p:cNvSpPr/>
                <p:nvPr/>
              </p:nvSpPr>
              <p:spPr>
                <a:xfrm rot="6906312">
                  <a:off x="573" y="-242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FFFFF">
                    <a:alpha val="1176"/>
                  </a:srgbClr>
                </a:solidFill>
                <a:ln w="9525">
                  <a:noFill/>
                </a:ln>
              </p:spPr>
              <p:txBody>
                <a:bodyPr vert="eaVert" wrap="none" anchor="ctr"/>
                <a:p>
                  <a:endParaRPr lang="zh-CN" altLang="en-US" sz="1800" b="0" dirty="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endParaRPr>
                </a:p>
              </p:txBody>
            </p:sp>
          </p:grpSp>
        </p:grpSp>
        <p:pic>
          <p:nvPicPr>
            <p:cNvPr id="14369" name="Picture 35" descr="circuler_1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392" y="320"/>
              <a:ext cx="850" cy="845"/>
            </a:xfrm>
            <a:prstGeom prst="rect">
              <a:avLst/>
            </a:prstGeom>
            <a:noFill/>
            <a:ln w="9525">
              <a:noFill/>
            </a:ln>
          </p:spPr>
        </p:pic>
        <p:sp>
          <p:nvSpPr>
            <p:cNvPr id="14370" name="Oval 36"/>
            <p:cNvSpPr/>
            <p:nvPr/>
          </p:nvSpPr>
          <p:spPr>
            <a:xfrm>
              <a:off x="1392" y="320"/>
              <a:ext cx="852" cy="847"/>
            </a:xfrm>
            <a:prstGeom prst="ellipse">
              <a:avLst/>
            </a:prstGeom>
            <a:gradFill rotWithShape="1">
              <a:gsLst>
                <a:gs pos="0">
                  <a:schemeClr val="accent2">
                    <a:alpha val="67998"/>
                  </a:schemeClr>
                </a:gs>
                <a:gs pos="100000">
                  <a:srgbClr val="0D0D28"/>
                </a:gs>
              </a:gsLst>
              <a:lin ang="18900000" scaled="1"/>
              <a:tileRect/>
            </a:gradFill>
            <a:ln w="9525">
              <a:noFill/>
            </a:ln>
          </p:spPr>
          <p:txBody>
            <a:bodyPr wrap="none" anchor="ctr"/>
            <a:p>
              <a:endParaRPr lang="zh-CN" altLang="en-US" sz="1800" b="0" dirty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pic>
          <p:nvPicPr>
            <p:cNvPr id="14371" name="Picture 37" descr="light_shadow1"/>
            <p:cNvPicPr>
              <a:picLocks noChangeAspect="1"/>
            </p:cNvPicPr>
            <p:nvPr/>
          </p:nvPicPr>
          <p:blipFill>
            <a:blip r:embed="rId4"/>
            <a:srcRect t="14285"/>
            <a:stretch>
              <a:fillRect/>
            </a:stretch>
          </p:blipFill>
          <p:spPr>
            <a:xfrm>
              <a:off x="1378" y="348"/>
              <a:ext cx="619" cy="528"/>
            </a:xfrm>
            <a:prstGeom prst="rect">
              <a:avLst/>
            </a:prstGeom>
            <a:noFill/>
            <a:ln w="9525">
              <a:noFill/>
            </a:ln>
          </p:spPr>
        </p:pic>
        <p:grpSp>
          <p:nvGrpSpPr>
            <p:cNvPr id="14372" name="Group 37"/>
            <p:cNvGrpSpPr/>
            <p:nvPr/>
          </p:nvGrpSpPr>
          <p:grpSpPr>
            <a:xfrm>
              <a:off x="1661" y="734"/>
              <a:ext cx="527" cy="527"/>
              <a:chOff x="0" y="0"/>
              <a:chExt cx="527" cy="527"/>
            </a:xfrm>
          </p:grpSpPr>
          <p:grpSp>
            <p:nvGrpSpPr>
              <p:cNvPr id="14373" name="Group 38"/>
              <p:cNvGrpSpPr/>
              <p:nvPr/>
            </p:nvGrpSpPr>
            <p:grpSpPr>
              <a:xfrm rot="-3102345" flipH="1" flipV="1">
                <a:off x="78" y="195"/>
                <a:ext cx="527" cy="136"/>
                <a:chOff x="0" y="0"/>
                <a:chExt cx="1118" cy="279"/>
              </a:xfrm>
            </p:grpSpPr>
            <p:sp>
              <p:nvSpPr>
                <p:cNvPr id="14374" name="AutoShape 40"/>
                <p:cNvSpPr/>
                <p:nvPr/>
              </p:nvSpPr>
              <p:spPr>
                <a:xfrm rot="5263130">
                  <a:off x="271" y="-294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FFFFF">
                    <a:alpha val="1176"/>
                  </a:srgbClr>
                </a:solidFill>
                <a:ln w="9525">
                  <a:noFill/>
                </a:ln>
              </p:spPr>
              <p:txBody>
                <a:bodyPr rot="10800000" wrap="none" anchor="ctr"/>
                <a:p>
                  <a:endParaRPr lang="zh-CN" altLang="en-US" sz="1800" b="0" dirty="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14375" name="AutoShape 41"/>
                <p:cNvSpPr/>
                <p:nvPr/>
              </p:nvSpPr>
              <p:spPr>
                <a:xfrm rot="6078281">
                  <a:off x="407" y="-294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FFFFF">
                    <a:alpha val="1176"/>
                  </a:srgbClr>
                </a:solidFill>
                <a:ln w="9525">
                  <a:noFill/>
                </a:ln>
              </p:spPr>
              <p:txBody>
                <a:bodyPr vert="eaVert" wrap="none" anchor="ctr"/>
                <a:p>
                  <a:endParaRPr lang="zh-CN" altLang="en-US" sz="1800" b="0" dirty="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14376" name="AutoShape 42"/>
                <p:cNvSpPr/>
                <p:nvPr/>
              </p:nvSpPr>
              <p:spPr>
                <a:xfrm rot="6373927">
                  <a:off x="483" y="-272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FFFFF">
                    <a:alpha val="1176"/>
                  </a:srgbClr>
                </a:solidFill>
                <a:ln w="9525">
                  <a:noFill/>
                </a:ln>
              </p:spPr>
              <p:txBody>
                <a:bodyPr vert="eaVert" wrap="none" anchor="ctr"/>
                <a:p>
                  <a:endParaRPr lang="zh-CN" altLang="en-US" sz="1800" b="0" dirty="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14377" name="AutoShape 43"/>
                <p:cNvSpPr/>
                <p:nvPr/>
              </p:nvSpPr>
              <p:spPr>
                <a:xfrm rot="6906312">
                  <a:off x="573" y="-242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FFFFF">
                    <a:alpha val="1176"/>
                  </a:srgbClr>
                </a:solidFill>
                <a:ln w="9525">
                  <a:noFill/>
                </a:ln>
              </p:spPr>
              <p:txBody>
                <a:bodyPr vert="eaVert" wrap="none" anchor="ctr"/>
                <a:p>
                  <a:endParaRPr lang="zh-CN" altLang="en-US" sz="1800" b="0" dirty="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endParaRPr>
                </a:p>
              </p:txBody>
            </p:sp>
          </p:grpSp>
          <p:grpSp>
            <p:nvGrpSpPr>
              <p:cNvPr id="14378" name="Group 43"/>
              <p:cNvGrpSpPr/>
              <p:nvPr/>
            </p:nvGrpSpPr>
            <p:grpSpPr>
              <a:xfrm rot="-1748805" flipH="1" flipV="1">
                <a:off x="0" y="250"/>
                <a:ext cx="527" cy="137"/>
                <a:chOff x="0" y="0"/>
                <a:chExt cx="1118" cy="279"/>
              </a:xfrm>
            </p:grpSpPr>
            <p:sp>
              <p:nvSpPr>
                <p:cNvPr id="14379" name="AutoShape 45"/>
                <p:cNvSpPr/>
                <p:nvPr/>
              </p:nvSpPr>
              <p:spPr>
                <a:xfrm rot="5263130">
                  <a:off x="271" y="-294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FFFFF">
                    <a:alpha val="1176"/>
                  </a:srgbClr>
                </a:solidFill>
                <a:ln w="9525">
                  <a:noFill/>
                </a:ln>
              </p:spPr>
              <p:txBody>
                <a:bodyPr vert="eaVert" wrap="none" anchor="ctr"/>
                <a:p>
                  <a:endParaRPr lang="zh-CN" altLang="en-US" sz="1800" b="0" dirty="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14380" name="AutoShape 46"/>
                <p:cNvSpPr/>
                <p:nvPr/>
              </p:nvSpPr>
              <p:spPr>
                <a:xfrm rot="6078281">
                  <a:off x="407" y="-294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FFFFF">
                    <a:alpha val="1176"/>
                  </a:srgbClr>
                </a:solidFill>
                <a:ln w="9525">
                  <a:noFill/>
                </a:ln>
              </p:spPr>
              <p:txBody>
                <a:bodyPr vert="eaVert" wrap="none" anchor="ctr"/>
                <a:p>
                  <a:endParaRPr lang="zh-CN" altLang="en-US" sz="1800" b="0" dirty="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14381" name="AutoShape 47"/>
                <p:cNvSpPr/>
                <p:nvPr/>
              </p:nvSpPr>
              <p:spPr>
                <a:xfrm rot="6373927">
                  <a:off x="483" y="-272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FFFFF">
                    <a:alpha val="1176"/>
                  </a:srgbClr>
                </a:solidFill>
                <a:ln w="9525">
                  <a:noFill/>
                </a:ln>
              </p:spPr>
              <p:txBody>
                <a:bodyPr vert="eaVert" wrap="none" anchor="ctr"/>
                <a:p>
                  <a:endParaRPr lang="zh-CN" altLang="en-US" sz="1800" b="0" dirty="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14382" name="AutoShape 48"/>
                <p:cNvSpPr/>
                <p:nvPr/>
              </p:nvSpPr>
              <p:spPr>
                <a:xfrm rot="6906312">
                  <a:off x="573" y="-242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FFFFF">
                    <a:alpha val="1176"/>
                  </a:srgbClr>
                </a:solidFill>
                <a:ln w="9525">
                  <a:noFill/>
                </a:ln>
              </p:spPr>
              <p:txBody>
                <a:bodyPr vert="eaVert" wrap="none" anchor="ctr"/>
                <a:p>
                  <a:endParaRPr lang="zh-CN" altLang="en-US" sz="1800" b="0" dirty="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endParaRPr>
                </a:p>
              </p:txBody>
            </p:sp>
          </p:grpSp>
        </p:grpSp>
        <p:pic>
          <p:nvPicPr>
            <p:cNvPr id="14383" name="Picture 49" descr="circuler_1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601" y="0"/>
              <a:ext cx="850" cy="845"/>
            </a:xfrm>
            <a:prstGeom prst="rect">
              <a:avLst/>
            </a:prstGeom>
            <a:noFill/>
            <a:ln w="9525">
              <a:noFill/>
            </a:ln>
          </p:spPr>
        </p:pic>
        <p:sp>
          <p:nvSpPr>
            <p:cNvPr id="14384" name="Oval 50"/>
            <p:cNvSpPr/>
            <p:nvPr/>
          </p:nvSpPr>
          <p:spPr>
            <a:xfrm>
              <a:off x="2601" y="0"/>
              <a:ext cx="851" cy="847"/>
            </a:xfrm>
            <a:prstGeom prst="ellipse">
              <a:avLst/>
            </a:prstGeom>
            <a:gradFill rotWithShape="1">
              <a:gsLst>
                <a:gs pos="0">
                  <a:schemeClr val="folHlink">
                    <a:alpha val="67998"/>
                  </a:schemeClr>
                </a:gs>
                <a:gs pos="100000">
                  <a:srgbClr val="283600"/>
                </a:gs>
              </a:gsLst>
              <a:lin ang="18900000" scaled="1"/>
              <a:tileRect/>
            </a:gradFill>
            <a:ln w="9525">
              <a:noFill/>
            </a:ln>
          </p:spPr>
          <p:txBody>
            <a:bodyPr wrap="none" anchor="ctr"/>
            <a:p>
              <a:endParaRPr lang="zh-CN" altLang="en-US" sz="1800" b="0" dirty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pic>
          <p:nvPicPr>
            <p:cNvPr id="14385" name="Picture 51" descr="light_shadow1"/>
            <p:cNvPicPr>
              <a:picLocks noChangeAspect="1"/>
            </p:cNvPicPr>
            <p:nvPr/>
          </p:nvPicPr>
          <p:blipFill>
            <a:blip r:embed="rId4"/>
            <a:srcRect t="14285"/>
            <a:stretch>
              <a:fillRect/>
            </a:stretch>
          </p:blipFill>
          <p:spPr>
            <a:xfrm>
              <a:off x="2587" y="28"/>
              <a:ext cx="619" cy="528"/>
            </a:xfrm>
            <a:prstGeom prst="rect">
              <a:avLst/>
            </a:prstGeom>
            <a:noFill/>
            <a:ln w="9525">
              <a:noFill/>
            </a:ln>
          </p:spPr>
        </p:pic>
        <p:grpSp>
          <p:nvGrpSpPr>
            <p:cNvPr id="14386" name="Group 51"/>
            <p:cNvGrpSpPr/>
            <p:nvPr/>
          </p:nvGrpSpPr>
          <p:grpSpPr>
            <a:xfrm rot="-3102345" flipH="1" flipV="1">
              <a:off x="2845" y="592"/>
              <a:ext cx="633" cy="181"/>
              <a:chOff x="0" y="0"/>
              <a:chExt cx="893" cy="246"/>
            </a:xfrm>
          </p:grpSpPr>
          <p:grpSp>
            <p:nvGrpSpPr>
              <p:cNvPr id="14387" name="Group 52"/>
              <p:cNvGrpSpPr/>
              <p:nvPr/>
            </p:nvGrpSpPr>
            <p:grpSpPr>
              <a:xfrm>
                <a:off x="0" y="0"/>
                <a:ext cx="743" cy="185"/>
                <a:chOff x="0" y="0"/>
                <a:chExt cx="1118" cy="279"/>
              </a:xfrm>
            </p:grpSpPr>
            <p:sp>
              <p:nvSpPr>
                <p:cNvPr id="14388" name="AutoShape 54"/>
                <p:cNvSpPr/>
                <p:nvPr/>
              </p:nvSpPr>
              <p:spPr>
                <a:xfrm rot="5263130">
                  <a:off x="271" y="-294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FFFFF">
                    <a:alpha val="1176"/>
                  </a:srgbClr>
                </a:solidFill>
                <a:ln w="9525">
                  <a:noFill/>
                </a:ln>
              </p:spPr>
              <p:txBody>
                <a:bodyPr rot="10800000" wrap="none" anchor="ctr"/>
                <a:p>
                  <a:endParaRPr lang="zh-CN" altLang="en-US" sz="1800" b="0" dirty="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14389" name="AutoShape 55"/>
                <p:cNvSpPr/>
                <p:nvPr/>
              </p:nvSpPr>
              <p:spPr>
                <a:xfrm rot="6078281">
                  <a:off x="407" y="-294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FFFFF">
                    <a:alpha val="1176"/>
                  </a:srgbClr>
                </a:solidFill>
                <a:ln w="9525">
                  <a:noFill/>
                </a:ln>
              </p:spPr>
              <p:txBody>
                <a:bodyPr vert="eaVert" wrap="none" anchor="ctr"/>
                <a:p>
                  <a:endParaRPr lang="zh-CN" altLang="en-US" sz="1800" b="0" dirty="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14390" name="AutoShape 56"/>
                <p:cNvSpPr/>
                <p:nvPr/>
              </p:nvSpPr>
              <p:spPr>
                <a:xfrm rot="6373927">
                  <a:off x="483" y="-272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FFFFF">
                    <a:alpha val="1176"/>
                  </a:srgbClr>
                </a:solidFill>
                <a:ln w="9525">
                  <a:noFill/>
                </a:ln>
              </p:spPr>
              <p:txBody>
                <a:bodyPr vert="eaVert" wrap="none" anchor="ctr"/>
                <a:p>
                  <a:endParaRPr lang="zh-CN" altLang="en-US" sz="1800" b="0" dirty="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14391" name="AutoShape 57"/>
                <p:cNvSpPr/>
                <p:nvPr/>
              </p:nvSpPr>
              <p:spPr>
                <a:xfrm rot="6906312">
                  <a:off x="573" y="-242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FFFFF">
                    <a:alpha val="1176"/>
                  </a:srgbClr>
                </a:solidFill>
                <a:ln w="9525">
                  <a:noFill/>
                </a:ln>
              </p:spPr>
              <p:txBody>
                <a:bodyPr vert="eaVert" wrap="none" anchor="ctr"/>
                <a:p>
                  <a:endParaRPr lang="zh-CN" altLang="en-US" sz="1800" b="0" dirty="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endParaRPr>
                </a:p>
              </p:txBody>
            </p:sp>
          </p:grpSp>
          <p:grpSp>
            <p:nvGrpSpPr>
              <p:cNvPr id="14392" name="Group 57"/>
              <p:cNvGrpSpPr/>
              <p:nvPr/>
            </p:nvGrpSpPr>
            <p:grpSpPr>
              <a:xfrm rot="1353540">
                <a:off x="150" y="60"/>
                <a:ext cx="743" cy="186"/>
                <a:chOff x="0" y="0"/>
                <a:chExt cx="1118" cy="279"/>
              </a:xfrm>
            </p:grpSpPr>
            <p:sp>
              <p:nvSpPr>
                <p:cNvPr id="14393" name="AutoShape 59"/>
                <p:cNvSpPr/>
                <p:nvPr/>
              </p:nvSpPr>
              <p:spPr>
                <a:xfrm rot="5263130">
                  <a:off x="271" y="-294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FFFFF">
                    <a:alpha val="1176"/>
                  </a:srgbClr>
                </a:solidFill>
                <a:ln w="9525">
                  <a:noFill/>
                </a:ln>
              </p:spPr>
              <p:txBody>
                <a:bodyPr vert="eaVert" wrap="none" anchor="ctr"/>
                <a:p>
                  <a:endParaRPr lang="zh-CN" altLang="en-US" sz="1800" b="0" dirty="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14394" name="AutoShape 60"/>
                <p:cNvSpPr/>
                <p:nvPr/>
              </p:nvSpPr>
              <p:spPr>
                <a:xfrm rot="6078281">
                  <a:off x="407" y="-294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FFFFF">
                    <a:alpha val="1176"/>
                  </a:srgbClr>
                </a:solidFill>
                <a:ln w="9525">
                  <a:noFill/>
                </a:ln>
              </p:spPr>
              <p:txBody>
                <a:bodyPr vert="eaVert" wrap="none" anchor="ctr"/>
                <a:p>
                  <a:endParaRPr lang="zh-CN" altLang="en-US" sz="1800" b="0" dirty="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14395" name="AutoShape 61"/>
                <p:cNvSpPr/>
                <p:nvPr/>
              </p:nvSpPr>
              <p:spPr>
                <a:xfrm rot="6373927">
                  <a:off x="483" y="-272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FFFFF">
                    <a:alpha val="1176"/>
                  </a:srgbClr>
                </a:solidFill>
                <a:ln w="9525">
                  <a:noFill/>
                </a:ln>
              </p:spPr>
              <p:txBody>
                <a:bodyPr vert="eaVert" wrap="none" anchor="ctr"/>
                <a:p>
                  <a:endParaRPr lang="zh-CN" altLang="en-US" sz="1800" b="0" dirty="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14396" name="AutoShape 62"/>
                <p:cNvSpPr/>
                <p:nvPr/>
              </p:nvSpPr>
              <p:spPr>
                <a:xfrm rot="6906312">
                  <a:off x="573" y="-242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FFFFF">
                    <a:alpha val="1176"/>
                  </a:srgbClr>
                </a:solidFill>
                <a:ln w="9525">
                  <a:noFill/>
                </a:ln>
              </p:spPr>
              <p:txBody>
                <a:bodyPr vert="eaVert" wrap="none" anchor="ctr"/>
                <a:p>
                  <a:endParaRPr lang="zh-CN" altLang="en-US" sz="1800" b="0" dirty="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endParaRPr>
                </a:p>
              </p:txBody>
            </p:sp>
          </p:grpSp>
        </p:grpSp>
        <p:sp>
          <p:nvSpPr>
            <p:cNvPr id="8" name="Text Box 63"/>
            <p:cNvSpPr txBox="1">
              <a:spLocks noChangeArrowheads="1"/>
            </p:cNvSpPr>
            <p:nvPr/>
          </p:nvSpPr>
          <p:spPr bwMode="auto">
            <a:xfrm>
              <a:off x="309" y="926"/>
              <a:ext cx="777" cy="290"/>
            </a:xfrm>
            <a:prstGeom prst="rect">
              <a:avLst/>
            </a:prstGeom>
            <a:noFill/>
            <a:ln w="9525">
              <a:noFill/>
              <a:miter lim="800000"/>
            </a:ln>
            <a:effectLst/>
          </p:spPr>
          <p:txBody>
            <a:bodyPr>
              <a:spAutoFit/>
            </a:bodyPr>
            <a:p>
              <a:pPr marR="0" defTabSz="914400">
                <a:spcBef>
                  <a:spcPct val="50000"/>
                </a:spcBef>
                <a:buClrTx/>
                <a:buSzTx/>
                <a:buFont typeface="Arial" panose="020B0604020202020204" pitchFamily="34" charset="0"/>
                <a:buNone/>
                <a:defRPr/>
              </a:pPr>
              <a:r>
                <a:rPr kumimoji="0" lang="zh-CN" altLang="en-US" sz="2400" kern="1200" cap="none" spc="0" normalizeH="0" baseline="0" noProof="0">
                  <a:solidFill>
                    <a:schemeClr val="bg1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anose="020B0604020202020204" pitchFamily="34" charset="0"/>
                  <a:ea typeface="宋体" panose="02010600030101010101" pitchFamily="2" charset="-122"/>
                  <a:cs typeface="+mn-cs"/>
                </a:rPr>
                <a:t>    1.</a:t>
              </a:r>
              <a:endParaRPr kumimoji="0" lang="zh-CN" altLang="en-US" sz="1800" b="0" kern="1200" cap="none" spc="0" normalizeH="0" baseline="0" noProof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9" name="Text Box 64"/>
            <p:cNvSpPr txBox="1">
              <a:spLocks noChangeArrowheads="1"/>
            </p:cNvSpPr>
            <p:nvPr/>
          </p:nvSpPr>
          <p:spPr bwMode="auto">
            <a:xfrm>
              <a:off x="1486" y="551"/>
              <a:ext cx="797" cy="290"/>
            </a:xfrm>
            <a:prstGeom prst="rect">
              <a:avLst/>
            </a:prstGeom>
            <a:noFill/>
            <a:ln w="9525">
              <a:noFill/>
              <a:miter lim="800000"/>
            </a:ln>
            <a:effectLst/>
          </p:spPr>
          <p:txBody>
            <a:bodyPr>
              <a:spAutoFit/>
            </a:bodyPr>
            <a:p>
              <a:pPr marR="0" defTabSz="914400">
                <a:spcBef>
                  <a:spcPct val="50000"/>
                </a:spcBef>
                <a:buClrTx/>
                <a:buSzTx/>
                <a:buFont typeface="Arial" panose="020B0604020202020204" pitchFamily="34" charset="0"/>
                <a:buNone/>
                <a:defRPr/>
              </a:pPr>
              <a:r>
                <a:rPr kumimoji="0" lang="zh-CN" altLang="en-US" sz="2400" kern="1200" cap="none" spc="0" normalizeH="0" baseline="0" noProof="0">
                  <a:solidFill>
                    <a:schemeClr val="bg1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anose="020B0604020202020204" pitchFamily="34" charset="0"/>
                  <a:ea typeface="宋体" panose="02010600030101010101" pitchFamily="2" charset="-122"/>
                  <a:cs typeface="+mn-cs"/>
                </a:rPr>
                <a:t>    2.</a:t>
              </a:r>
              <a:endParaRPr kumimoji="0" lang="zh-CN" altLang="en-US" sz="1800" b="0" kern="1200" cap="none" spc="0" normalizeH="0" baseline="0" noProof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10" name="Text Box 65"/>
            <p:cNvSpPr txBox="1">
              <a:spLocks noChangeArrowheads="1"/>
            </p:cNvSpPr>
            <p:nvPr/>
          </p:nvSpPr>
          <p:spPr bwMode="auto">
            <a:xfrm>
              <a:off x="2649" y="280"/>
              <a:ext cx="800" cy="289"/>
            </a:xfrm>
            <a:prstGeom prst="rect">
              <a:avLst/>
            </a:prstGeom>
            <a:noFill/>
            <a:ln w="9525">
              <a:noFill/>
              <a:miter lim="800000"/>
            </a:ln>
            <a:effectLst/>
          </p:spPr>
          <p:txBody>
            <a:bodyPr>
              <a:spAutoFit/>
            </a:bodyPr>
            <a:p>
              <a:pPr marR="0" defTabSz="914400">
                <a:spcBef>
                  <a:spcPct val="50000"/>
                </a:spcBef>
                <a:buClrTx/>
                <a:buSzTx/>
                <a:buFont typeface="Arial" panose="020B0604020202020204" pitchFamily="34" charset="0"/>
                <a:buNone/>
                <a:defRPr/>
              </a:pPr>
              <a:r>
                <a:rPr kumimoji="0" lang="zh-CN" altLang="en-US" sz="2400" kern="1200" cap="none" spc="0" normalizeH="0" baseline="0" noProof="0">
                  <a:solidFill>
                    <a:schemeClr val="bg1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anose="020B0604020202020204" pitchFamily="34" charset="0"/>
                  <a:ea typeface="宋体" panose="02010600030101010101" pitchFamily="2" charset="-122"/>
                  <a:cs typeface="+mn-cs"/>
                </a:rPr>
                <a:t>    3.</a:t>
              </a:r>
              <a:endParaRPr kumimoji="0" lang="zh-CN" altLang="en-US" sz="1800" b="0" kern="1200" cap="none" spc="0" normalizeH="0" baseline="0" noProof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14400" name="Text Box 66"/>
            <p:cNvSpPr txBox="1"/>
            <p:nvPr/>
          </p:nvSpPr>
          <p:spPr>
            <a:xfrm>
              <a:off x="411" y="1798"/>
              <a:ext cx="1164" cy="333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>
              <a:spAutoFit/>
            </a:bodyPr>
            <a:p>
              <a:pPr algn="ctr"/>
              <a:r>
                <a:rPr lang="zh-CN" altLang="en-US" sz="2400" b="1" dirty="0">
                  <a:solidFill>
                    <a:schemeClr val="tx1"/>
                  </a:solidFill>
                  <a:latin typeface="Arial" panose="020B0604020202020204" pitchFamily="34" charset="0"/>
                  <a:ea typeface="楷体_GB2312" pitchFamily="49" charset="-122"/>
                </a:rPr>
                <a:t>战略决策</a:t>
              </a:r>
              <a:endParaRPr lang="zh-CN" altLang="en-US" sz="2400" b="1" dirty="0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endParaRPr>
            </a:p>
          </p:txBody>
        </p:sp>
        <p:sp>
          <p:nvSpPr>
            <p:cNvPr id="14401" name="Text Box 67"/>
            <p:cNvSpPr txBox="1"/>
            <p:nvPr/>
          </p:nvSpPr>
          <p:spPr>
            <a:xfrm>
              <a:off x="1508" y="1480"/>
              <a:ext cx="1164" cy="333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>
              <a:spAutoFit/>
            </a:bodyPr>
            <a:p>
              <a:pPr algn="ctr"/>
              <a:r>
                <a:rPr lang="zh-CN" altLang="en-US" sz="2400" b="1" dirty="0">
                  <a:solidFill>
                    <a:schemeClr val="tx1"/>
                  </a:solidFill>
                  <a:latin typeface="Arial" panose="020B0604020202020204" pitchFamily="34" charset="0"/>
                  <a:ea typeface="楷体_GB2312" pitchFamily="49" charset="-122"/>
                </a:rPr>
                <a:t>战术决策</a:t>
              </a:r>
              <a:endParaRPr lang="zh-CN" altLang="en-US" sz="2400" b="1" dirty="0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endParaRPr>
            </a:p>
          </p:txBody>
        </p:sp>
        <p:sp>
          <p:nvSpPr>
            <p:cNvPr id="14402" name="Rectangle 68"/>
            <p:cNvSpPr/>
            <p:nvPr/>
          </p:nvSpPr>
          <p:spPr>
            <a:xfrm>
              <a:off x="2587" y="1163"/>
              <a:ext cx="1246" cy="360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square" anchor="t">
              <a:spAutoFit/>
            </a:bodyPr>
            <a:p>
              <a:pPr algn="ctr" eaLnBrk="0" hangingPunct="0">
                <a:lnSpc>
                  <a:spcPct val="110000"/>
                </a:lnSpc>
              </a:pPr>
              <a:r>
                <a:rPr lang="zh-CN" altLang="en-US" sz="2400" b="1" dirty="0">
                  <a:solidFill>
                    <a:schemeClr val="tx1"/>
                  </a:solidFill>
                  <a:latin typeface="Arial" panose="020B0604020202020204" pitchFamily="34" charset="0"/>
                  <a:ea typeface="楷体_GB2312" pitchFamily="49" charset="-122"/>
                </a:rPr>
                <a:t>业务决策</a:t>
              </a:r>
              <a:endParaRPr lang="zh-CN" altLang="en-US" sz="2400" b="1" dirty="0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endParaRPr>
            </a:p>
          </p:txBody>
        </p:sp>
      </p:grpSp>
    </p:spTree>
  </p:cSld>
  <p:clrMapOvr>
    <a:masterClrMapping/>
  </p:clrMapOvr>
  <p:transition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500"/>
                                        <p:tgtEl>
                                          <p:spTgt spid="11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00000"/>
                                          </p:val>
                                        </p:tav>
                                        <p:tav tm="100000">
                                          <p:val>
                                            <p:fltVal val="1.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1.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1.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1.000000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8" grpId="0" bldLvl="0" animBg="1"/>
      <p:bldP spid="39" grpId="0" bldLvl="0" animBg="1"/>
      <p:bldP spid="6" grpId="0" bldLvl="0" animBg="1"/>
      <p:bldP spid="6" grpId="1" bldLvl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矩形 2"/>
          <p:cNvSpPr>
            <a:spLocks noChangeArrowheads="1"/>
          </p:cNvSpPr>
          <p:nvPr/>
        </p:nvSpPr>
        <p:spPr bwMode="auto">
          <a:xfrm>
            <a:off x="0" y="692150"/>
            <a:ext cx="12192000" cy="73025"/>
          </a:xfrm>
          <a:prstGeom prst="rect">
            <a:avLst/>
          </a:prstGeom>
          <a:solidFill>
            <a:srgbClr val="A6A6A6"/>
          </a:solidFill>
          <a:ln w="25400" algn="ctr">
            <a:noFill/>
            <a:miter lim="800000"/>
          </a:ln>
        </p:spPr>
        <p:txBody>
          <a:bodyPr anchor="ctr"/>
          <a:lstStyle/>
          <a:p>
            <a:pPr algn="ctr"/>
            <a:endParaRPr lang="zh-CN" altLang="en-US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11268" name="燕尾形 2"/>
          <p:cNvSpPr>
            <a:spLocks noChangeArrowheads="1"/>
          </p:cNvSpPr>
          <p:nvPr/>
        </p:nvSpPr>
        <p:spPr bwMode="auto">
          <a:xfrm>
            <a:off x="4646930" y="167640"/>
            <a:ext cx="2640330" cy="431800"/>
          </a:xfrm>
          <a:prstGeom prst="chevron">
            <a:avLst>
              <a:gd name="adj" fmla="val 22989"/>
            </a:avLst>
          </a:prstGeom>
          <a:solidFill>
            <a:srgbClr val="0848AF"/>
          </a:solidFill>
          <a:ln w="3175" algn="ctr">
            <a:noFill/>
            <a:miter lim="800000"/>
          </a:ln>
        </p:spPr>
        <p:txBody>
          <a:bodyPr anchor="ctr"/>
          <a:lstStyle/>
          <a:p>
            <a:pPr algn="ctr"/>
            <a:endParaRPr lang="zh-CN" altLang="en-US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11269" name="TextBox 5"/>
          <p:cNvSpPr txBox="1">
            <a:spLocks noChangeArrowheads="1"/>
          </p:cNvSpPr>
          <p:nvPr/>
        </p:nvSpPr>
        <p:spPr bwMode="auto">
          <a:xfrm>
            <a:off x="8746490" y="168593"/>
            <a:ext cx="1715135" cy="43053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 lIns="0" tIns="0" rIns="0" bIns="0" anchor="ctr">
            <a:spAutoFit/>
          </a:bodyPr>
          <a:lstStyle/>
          <a:p>
            <a:pPr algn="l"/>
            <a:r>
              <a:rPr lang="en-US" altLang="zh-CN" sz="2800" b="1">
                <a:latin typeface="Impact" panose="020B0806030902050204" pitchFamily="34" charset="0"/>
                <a:ea typeface="微软雅黑" panose="020B0503020204020204" pitchFamily="34" charset="-122"/>
              </a:rPr>
              <a:t>03  总结</a:t>
            </a:r>
            <a:endParaRPr lang="en-US" altLang="zh-CN" sz="2800" b="1">
              <a:latin typeface="Impact" panose="020B0806030902050204" pitchFamily="34" charset="0"/>
              <a:ea typeface="微软雅黑" panose="020B0503020204020204" pitchFamily="34" charset="-122"/>
            </a:endParaRPr>
          </a:p>
        </p:txBody>
      </p:sp>
      <p:sp>
        <p:nvSpPr>
          <p:cNvPr id="11270" name="TextBox 6"/>
          <p:cNvSpPr txBox="1">
            <a:spLocks noChangeArrowheads="1"/>
          </p:cNvSpPr>
          <p:nvPr/>
        </p:nvSpPr>
        <p:spPr bwMode="auto">
          <a:xfrm>
            <a:off x="1212850" y="169863"/>
            <a:ext cx="2869565" cy="43053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 lIns="0" tIns="0" rIns="0" bIns="0" anchor="ctr">
            <a:spAutoFit/>
          </a:bodyPr>
          <a:lstStyle/>
          <a:p>
            <a:r>
              <a:rPr lang="en-US" altLang="zh-CN" sz="2800" b="1">
                <a:solidFill>
                  <a:schemeClr val="tx1"/>
                </a:solidFill>
                <a:latin typeface="Impact" panose="020B0806030902050204" pitchFamily="34" charset="0"/>
                <a:ea typeface="微软雅黑" panose="020B0503020204020204" pitchFamily="34" charset="-122"/>
              </a:rPr>
              <a:t>01    </a:t>
            </a:r>
            <a:r>
              <a:rPr lang="zh-CN" altLang="en-US" sz="2800" b="1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学习目标</a:t>
            </a:r>
            <a:endParaRPr lang="zh-CN" altLang="en-US" sz="2800" b="1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" name="TextBox 5"/>
          <p:cNvSpPr txBox="1">
            <a:spLocks noChangeArrowheads="1"/>
          </p:cNvSpPr>
          <p:nvPr/>
        </p:nvSpPr>
        <p:spPr bwMode="auto">
          <a:xfrm>
            <a:off x="4925060" y="168593"/>
            <a:ext cx="3448685" cy="43053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 lIns="0" tIns="0" rIns="0" bIns="0" anchor="ctr">
            <a:spAutoFit/>
          </a:bodyPr>
          <a:p>
            <a:pPr algn="l"/>
            <a:r>
              <a:rPr lang="en-US" altLang="zh-CN" sz="2800" b="1">
                <a:solidFill>
                  <a:schemeClr val="bg1"/>
                </a:solidFill>
                <a:latin typeface="Impact" panose="020B0806030902050204" pitchFamily="34" charset="0"/>
                <a:ea typeface="微软雅黑" panose="020B0503020204020204" pitchFamily="34" charset="-122"/>
              </a:rPr>
              <a:t>02   内容讲授</a:t>
            </a:r>
            <a:endParaRPr lang="en-US" altLang="zh-CN" sz="2800" b="1">
              <a:solidFill>
                <a:schemeClr val="bg1"/>
              </a:solidFill>
              <a:latin typeface="Impact" panose="020B0806030902050204" pitchFamily="34" charset="0"/>
              <a:ea typeface="微软雅黑" panose="020B0503020204020204" pitchFamily="34" charset="-122"/>
            </a:endParaRPr>
          </a:p>
        </p:txBody>
      </p:sp>
      <p:sp>
        <p:nvSpPr>
          <p:cNvPr id="4" name="圆角矩形 3"/>
          <p:cNvSpPr/>
          <p:nvPr/>
        </p:nvSpPr>
        <p:spPr bwMode="auto">
          <a:xfrm>
            <a:off x="4668520" y="855345"/>
            <a:ext cx="2767965" cy="671830"/>
          </a:xfrm>
          <a:prstGeom prst="roundRect">
            <a:avLst>
              <a:gd name="adj" fmla="val 50000"/>
            </a:avLst>
          </a:prstGeom>
          <a:solidFill>
            <a:srgbClr val="0070C0"/>
          </a:solidFill>
          <a:ln w="28575" cap="flat" cmpd="sng" algn="ctr">
            <a:noFill/>
            <a:prstDash val="solid"/>
            <a:miter lim="800000"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</p:spPr>
        <p:txBody>
          <a:bodyPr lIns="68543" tIns="34272" rIns="68543" bIns="34272" anchor="ctr"/>
          <a:p>
            <a:pPr algn="ctr">
              <a:defRPr/>
            </a:pPr>
            <a:endParaRPr lang="zh-CN" altLang="en-US" kern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5104765" y="930275"/>
            <a:ext cx="237553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zh-CN" altLang="ko-KR" sz="28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决策的分类</a:t>
            </a:r>
            <a:endParaRPr lang="zh-CN" altLang="ko-KR" sz="28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56966" y="3496805"/>
            <a:ext cx="1332740" cy="2390514"/>
          </a:xfrm>
          <a:prstGeom prst="rect">
            <a:avLst/>
          </a:prstGeom>
        </p:spPr>
      </p:pic>
      <p:sp>
        <p:nvSpPr>
          <p:cNvPr id="24580" name="Rectangle 17"/>
          <p:cNvSpPr>
            <a:spLocks noChangeArrowheads="1"/>
          </p:cNvSpPr>
          <p:nvPr/>
        </p:nvSpPr>
        <p:spPr bwMode="auto">
          <a:xfrm>
            <a:off x="407670" y="1680210"/>
            <a:ext cx="3495675" cy="549275"/>
          </a:xfrm>
          <a:prstGeom prst="rect">
            <a:avLst/>
          </a:prstGeom>
          <a:solidFill>
            <a:srgbClr val="0848AF"/>
          </a:solidFill>
          <a:ln w="9525">
            <a:noFill/>
            <a:miter lim="800000"/>
          </a:ln>
        </p:spPr>
        <p:txBody>
          <a:bodyPr wrap="none" anchor="ctr"/>
          <a:p>
            <a:pPr algn="ctr">
              <a:lnSpc>
                <a:spcPct val="80000"/>
              </a:lnSpc>
            </a:pPr>
            <a:r>
              <a:rPr lang="zh-CN" altLang="en-US" sz="2400" b="1" dirty="0">
                <a:solidFill>
                  <a:schemeClr val="bg1"/>
                </a:solidFill>
                <a:latin typeface="华文中宋" pitchFamily="2" charset="-122"/>
                <a:ea typeface="楷体_GB2312" pitchFamily="49" charset="-122"/>
                <a:sym typeface="+mn-ea"/>
              </a:rPr>
              <a:t>（二）按决策的时间</a:t>
            </a:r>
            <a:endParaRPr lang="zh-CN" altLang="en-US" sz="2400" b="1" dirty="0">
              <a:solidFill>
                <a:schemeClr val="bg1"/>
              </a:solidFill>
              <a:latin typeface="华文中宋" pitchFamily="2" charset="-122"/>
              <a:ea typeface="楷体_GB2312" pitchFamily="49" charset="-122"/>
              <a:sym typeface="+mn-ea"/>
            </a:endParaRPr>
          </a:p>
        </p:txBody>
      </p:sp>
      <p:grpSp>
        <p:nvGrpSpPr>
          <p:cNvPr id="8" name="Group 5"/>
          <p:cNvGrpSpPr/>
          <p:nvPr/>
        </p:nvGrpSpPr>
        <p:grpSpPr>
          <a:xfrm>
            <a:off x="2387600" y="2492058"/>
            <a:ext cx="7416800" cy="3236912"/>
            <a:chOff x="0" y="0"/>
            <a:chExt cx="11226" cy="5440"/>
          </a:xfrm>
        </p:grpSpPr>
        <p:sp>
          <p:nvSpPr>
            <p:cNvPr id="18436" name="Oval 456"/>
            <p:cNvSpPr/>
            <p:nvPr/>
          </p:nvSpPr>
          <p:spPr>
            <a:xfrm>
              <a:off x="1910" y="0"/>
              <a:ext cx="7275" cy="388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tx1">
                    <a:alpha val="0"/>
                  </a:schemeClr>
                </a:gs>
              </a:gsLst>
              <a:path path="shape">
                <a:fillToRect l="50000" t="50000" r="50000" b="50000"/>
              </a:path>
              <a:tileRect/>
            </a:gradFill>
            <a:ln w="9525">
              <a:noFill/>
            </a:ln>
          </p:spPr>
          <p:txBody>
            <a:bodyPr wrap="none" anchor="ctr"/>
            <a:p>
              <a:endParaRPr lang="zh-CN" altLang="en-US" sz="1800" b="0" dirty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18439" name="AutoShape 457"/>
            <p:cNvSpPr/>
            <p:nvPr/>
          </p:nvSpPr>
          <p:spPr bwMode="auto">
            <a:xfrm>
              <a:off x="1134" y="3135"/>
              <a:ext cx="9090" cy="1945"/>
            </a:xfrm>
            <a:custGeom>
              <a:avLst/>
              <a:gdLst>
                <a:gd name="T0" fmla="*/ 3163 w 21600"/>
                <a:gd name="T1" fmla="*/ 3163 h 21600"/>
                <a:gd name="T2" fmla="*/ 18437 w 21600"/>
                <a:gd name="T3" fmla="*/ 18437 h 21600"/>
              </a:gdLst>
              <a:ahLst/>
              <a:cxnLst>
                <a:cxn ang="0">
                  <a:pos x="0" y="10800"/>
                </a:cxn>
                <a:cxn ang="0">
                  <a:pos x="10800" y="0"/>
                </a:cxn>
                <a:cxn ang="0">
                  <a:pos x="21600" y="10800"/>
                </a:cxn>
                <a:cxn ang="0">
                  <a:pos x="10800" y="21600"/>
                </a:cxn>
                <a:cxn ang="0">
                  <a:pos x="0" y="10800"/>
                </a:cxn>
                <a:cxn ang="0">
                  <a:pos x="5400" y="10800"/>
                </a:cxn>
                <a:cxn ang="0">
                  <a:pos x="10800" y="16200"/>
                </a:cxn>
                <a:cxn ang="0">
                  <a:pos x="16200" y="10800"/>
                </a:cxn>
                <a:cxn ang="0">
                  <a:pos x="10800" y="5400"/>
                </a:cxn>
                <a:cxn ang="0">
                  <a:pos x="5400" y="10800"/>
                </a:cxn>
              </a:cxnLst>
              <a:rect l="T0" t="T1" r="T2" b="T3"/>
              <a:pathLst>
                <a:path w="21600" h="21600">
                  <a:moveTo>
                    <a:pt x="0" y="10800"/>
                  </a:moveTo>
                  <a:cubicBezTo>
                    <a:pt x="0" y="4835"/>
                    <a:pt x="4835" y="0"/>
                    <a:pt x="10800" y="0"/>
                  </a:cubicBezTo>
                  <a:cubicBezTo>
                    <a:pt x="16765" y="0"/>
                    <a:pt x="21600" y="4835"/>
                    <a:pt x="21600" y="10800"/>
                  </a:cubicBezTo>
                  <a:cubicBezTo>
                    <a:pt x="21600" y="16765"/>
                    <a:pt x="16765" y="21600"/>
                    <a:pt x="10800" y="21600"/>
                  </a:cubicBezTo>
                  <a:cubicBezTo>
                    <a:pt x="4835" y="21600"/>
                    <a:pt x="0" y="16765"/>
                    <a:pt x="0" y="10800"/>
                  </a:cubicBezTo>
                  <a:close/>
                  <a:moveTo>
                    <a:pt x="5400" y="10800"/>
                  </a:moveTo>
                  <a:cubicBezTo>
                    <a:pt x="5400" y="13782"/>
                    <a:pt x="7818" y="16200"/>
                    <a:pt x="10800" y="16200"/>
                  </a:cubicBezTo>
                  <a:cubicBezTo>
                    <a:pt x="13782" y="16200"/>
                    <a:pt x="16200" y="13782"/>
                    <a:pt x="16200" y="10800"/>
                  </a:cubicBezTo>
                  <a:cubicBezTo>
                    <a:pt x="16200" y="7818"/>
                    <a:pt x="13782" y="5400"/>
                    <a:pt x="10800" y="5400"/>
                  </a:cubicBezTo>
                  <a:cubicBezTo>
                    <a:pt x="7818" y="5400"/>
                    <a:pt x="5400" y="7818"/>
                    <a:pt x="5400" y="10800"/>
                  </a:cubicBezTo>
                  <a:close/>
                </a:path>
              </a:pathLst>
            </a:custGeom>
            <a:gradFill rotWithShape="1">
              <a:gsLst>
                <a:gs pos="0">
                  <a:schemeClr val="tx1">
                    <a:alpha val="20000"/>
                  </a:schemeClr>
                </a:gs>
                <a:gs pos="50000">
                  <a:schemeClr val="bg1">
                    <a:alpha val="0"/>
                  </a:schemeClr>
                </a:gs>
                <a:gs pos="100000">
                  <a:schemeClr val="tx1">
                    <a:alpha val="20000"/>
                  </a:schemeClr>
                </a:gs>
              </a:gsLst>
              <a:lin ang="5400000" scaled="1"/>
            </a:gradFill>
            <a:ln w="9525">
              <a:noFill/>
              <a:round/>
            </a:ln>
            <a:effectLst/>
          </p:spPr>
          <p:txBody>
            <a:bodyPr wrap="none" anchor="ctr"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altLang="en-US" sz="3000" b="1" i="0" u="none" strike="noStrike" kern="1200" cap="none" spc="0" normalizeH="0" baseline="0" noProof="0">
                <a:ln>
                  <a:noFill/>
                </a:ln>
                <a:solidFill>
                  <a:srgbClr val="FF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黑体" panose="02010609060101010101" charset="-122"/>
                <a:cs typeface="+mn-cs"/>
              </a:endParaRPr>
            </a:p>
          </p:txBody>
        </p:sp>
        <p:sp>
          <p:nvSpPr>
            <p:cNvPr id="18440" name="AutoShape 458"/>
            <p:cNvSpPr/>
            <p:nvPr/>
          </p:nvSpPr>
          <p:spPr bwMode="auto">
            <a:xfrm>
              <a:off x="0" y="2721"/>
              <a:ext cx="11226" cy="2719"/>
            </a:xfrm>
            <a:custGeom>
              <a:avLst/>
              <a:gdLst>
                <a:gd name="T0" fmla="*/ 3163 w 21600"/>
                <a:gd name="T1" fmla="*/ 3163 h 21600"/>
                <a:gd name="T2" fmla="*/ 18437 w 21600"/>
                <a:gd name="T3" fmla="*/ 18437 h 21600"/>
              </a:gdLst>
              <a:ahLst/>
              <a:cxnLst>
                <a:cxn ang="0">
                  <a:pos x="0" y="10800"/>
                </a:cxn>
                <a:cxn ang="0">
                  <a:pos x="10800" y="0"/>
                </a:cxn>
                <a:cxn ang="0">
                  <a:pos x="21600" y="10800"/>
                </a:cxn>
                <a:cxn ang="0">
                  <a:pos x="10800" y="21600"/>
                </a:cxn>
                <a:cxn ang="0">
                  <a:pos x="0" y="10800"/>
                </a:cxn>
                <a:cxn ang="0">
                  <a:pos x="5400" y="10800"/>
                </a:cxn>
                <a:cxn ang="0">
                  <a:pos x="10800" y="16200"/>
                </a:cxn>
                <a:cxn ang="0">
                  <a:pos x="16200" y="10800"/>
                </a:cxn>
                <a:cxn ang="0">
                  <a:pos x="10800" y="5400"/>
                </a:cxn>
                <a:cxn ang="0">
                  <a:pos x="5400" y="10800"/>
                </a:cxn>
              </a:cxnLst>
              <a:rect l="T0" t="T1" r="T2" b="T3"/>
              <a:pathLst>
                <a:path w="21600" h="21600">
                  <a:moveTo>
                    <a:pt x="0" y="10800"/>
                  </a:moveTo>
                  <a:cubicBezTo>
                    <a:pt x="0" y="4835"/>
                    <a:pt x="4835" y="0"/>
                    <a:pt x="10800" y="0"/>
                  </a:cubicBezTo>
                  <a:cubicBezTo>
                    <a:pt x="16765" y="0"/>
                    <a:pt x="21600" y="4835"/>
                    <a:pt x="21600" y="10800"/>
                  </a:cubicBezTo>
                  <a:cubicBezTo>
                    <a:pt x="21600" y="16765"/>
                    <a:pt x="16765" y="21600"/>
                    <a:pt x="10800" y="21600"/>
                  </a:cubicBezTo>
                  <a:cubicBezTo>
                    <a:pt x="4835" y="21600"/>
                    <a:pt x="0" y="16765"/>
                    <a:pt x="0" y="10800"/>
                  </a:cubicBezTo>
                  <a:close/>
                  <a:moveTo>
                    <a:pt x="5400" y="10800"/>
                  </a:moveTo>
                  <a:cubicBezTo>
                    <a:pt x="5400" y="13782"/>
                    <a:pt x="7818" y="16200"/>
                    <a:pt x="10800" y="16200"/>
                  </a:cubicBezTo>
                  <a:cubicBezTo>
                    <a:pt x="13782" y="16200"/>
                    <a:pt x="16200" y="13782"/>
                    <a:pt x="16200" y="10800"/>
                  </a:cubicBezTo>
                  <a:cubicBezTo>
                    <a:pt x="16200" y="7818"/>
                    <a:pt x="13782" y="5400"/>
                    <a:pt x="10800" y="5400"/>
                  </a:cubicBezTo>
                  <a:cubicBezTo>
                    <a:pt x="7818" y="5400"/>
                    <a:pt x="5400" y="7818"/>
                    <a:pt x="5400" y="10800"/>
                  </a:cubicBezTo>
                  <a:close/>
                </a:path>
              </a:pathLst>
            </a:custGeom>
            <a:gradFill rotWithShape="1">
              <a:gsLst>
                <a:gs pos="0">
                  <a:schemeClr val="bg1">
                    <a:alpha val="0"/>
                  </a:schemeClr>
                </a:gs>
                <a:gs pos="50000">
                  <a:schemeClr val="tx1">
                    <a:alpha val="59999"/>
                  </a:schemeClr>
                </a:gs>
                <a:gs pos="100000">
                  <a:schemeClr val="bg1">
                    <a:alpha val="0"/>
                  </a:schemeClr>
                </a:gs>
              </a:gsLst>
              <a:lin ang="0" scaled="1"/>
            </a:gradFill>
            <a:ln w="9525">
              <a:noFill/>
              <a:round/>
            </a:ln>
            <a:effectLst/>
          </p:spPr>
          <p:txBody>
            <a:bodyPr wrap="none" anchor="ctr"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altLang="en-US" sz="3000" b="1" i="0" u="none" strike="noStrike" kern="1200" cap="none" spc="0" normalizeH="0" baseline="0" noProof="0">
                <a:ln>
                  <a:noFill/>
                </a:ln>
                <a:solidFill>
                  <a:srgbClr val="FF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黑体" panose="02010609060101010101" charset="-122"/>
                <a:cs typeface="+mn-cs"/>
              </a:endParaRPr>
            </a:p>
          </p:txBody>
        </p:sp>
        <p:sp>
          <p:nvSpPr>
            <p:cNvPr id="18441" name="AutoShape 459"/>
            <p:cNvSpPr/>
            <p:nvPr/>
          </p:nvSpPr>
          <p:spPr bwMode="auto">
            <a:xfrm rot="19500000" flipV="1">
              <a:off x="10640" y="3751"/>
              <a:ext cx="536" cy="291"/>
            </a:xfrm>
            <a:custGeom>
              <a:avLst/>
              <a:gdLst>
                <a:gd name="T0" fmla="*/ 2947 w 21600"/>
                <a:gd name="T1" fmla="*/ 2947 h 21600"/>
                <a:gd name="T2" fmla="*/ 18653 w 21600"/>
                <a:gd name="T3" fmla="*/ 18653 h 21600"/>
              </a:gdLst>
              <a:ahLst/>
              <a:cxnLst>
                <a:cxn ang="0">
                  <a:pos x="0" y="0"/>
                </a:cxn>
                <a:cxn ang="0">
                  <a:pos x="2294" y="21600"/>
                </a:cxn>
                <a:cxn ang="0">
                  <a:pos x="19306" y="21600"/>
                </a:cxn>
                <a:cxn ang="0">
                  <a:pos x="21600" y="0"/>
                </a:cxn>
                <a:cxn ang="0">
                  <a:pos x="0" y="0"/>
                </a:cxn>
              </a:cxnLst>
              <a:rect l="T0" t="T1" r="T2" b="T3"/>
              <a:pathLst>
                <a:path w="21600" h="21600">
                  <a:moveTo>
                    <a:pt x="0" y="0"/>
                  </a:moveTo>
                  <a:lnTo>
                    <a:pt x="2294" y="21600"/>
                  </a:lnTo>
                  <a:lnTo>
                    <a:pt x="19306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5CE4">
                    <a:alpha val="0"/>
                  </a:srgbClr>
                </a:gs>
                <a:gs pos="100000">
                  <a:schemeClr val="tx1">
                    <a:alpha val="59999"/>
                  </a:schemeClr>
                </a:gs>
              </a:gsLst>
              <a:lin ang="5400000" scaled="1"/>
            </a:gradFill>
            <a:ln w="9525">
              <a:noFill/>
              <a:round/>
            </a:ln>
            <a:effectLst/>
          </p:spPr>
          <p:txBody>
            <a:bodyPr wrap="none" anchor="ctr"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altLang="en-US" sz="3000" b="1" i="0" u="none" strike="noStrike" kern="1200" cap="none" spc="0" normalizeH="0" baseline="0" noProof="0">
                <a:ln>
                  <a:noFill/>
                </a:ln>
                <a:solidFill>
                  <a:srgbClr val="FF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黑体" panose="02010609060101010101" charset="-122"/>
                <a:cs typeface="+mn-cs"/>
              </a:endParaRPr>
            </a:p>
          </p:txBody>
        </p:sp>
        <p:sp>
          <p:nvSpPr>
            <p:cNvPr id="18442" name="AutoShape 460"/>
            <p:cNvSpPr/>
            <p:nvPr/>
          </p:nvSpPr>
          <p:spPr bwMode="auto">
            <a:xfrm rot="600000" flipV="1">
              <a:off x="7444" y="3666"/>
              <a:ext cx="3422" cy="293"/>
            </a:xfrm>
            <a:custGeom>
              <a:avLst/>
              <a:gdLst>
                <a:gd name="T0" fmla="*/ 2467 w 21600"/>
                <a:gd name="T1" fmla="*/ 2467 h 21600"/>
                <a:gd name="T2" fmla="*/ 19133 w 21600"/>
                <a:gd name="T3" fmla="*/ 19133 h 21600"/>
              </a:gdLst>
              <a:ahLst/>
              <a:cxnLst>
                <a:cxn ang="0">
                  <a:pos x="0" y="0"/>
                </a:cxn>
                <a:cxn ang="0">
                  <a:pos x="1334" y="21600"/>
                </a:cxn>
                <a:cxn ang="0">
                  <a:pos x="20266" y="21600"/>
                </a:cxn>
                <a:cxn ang="0">
                  <a:pos x="21600" y="0"/>
                </a:cxn>
                <a:cxn ang="0">
                  <a:pos x="0" y="0"/>
                </a:cxn>
              </a:cxnLst>
              <a:rect l="T0" t="T1" r="T2" b="T3"/>
              <a:pathLst>
                <a:path w="21600" h="21600">
                  <a:moveTo>
                    <a:pt x="0" y="0"/>
                  </a:moveTo>
                  <a:lnTo>
                    <a:pt x="1334" y="21600"/>
                  </a:lnTo>
                  <a:lnTo>
                    <a:pt x="20266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5CE4">
                    <a:alpha val="0"/>
                  </a:srgbClr>
                </a:gs>
                <a:gs pos="100000">
                  <a:schemeClr val="tx1">
                    <a:alpha val="59999"/>
                  </a:schemeClr>
                </a:gs>
              </a:gsLst>
              <a:lin ang="5400000" scaled="1"/>
            </a:gradFill>
            <a:ln w="9525">
              <a:noFill/>
              <a:round/>
            </a:ln>
            <a:effectLst/>
          </p:spPr>
          <p:txBody>
            <a:bodyPr wrap="none" anchor="ctr"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altLang="en-US" sz="3000" b="1" i="0" u="none" strike="noStrike" kern="1200" cap="none" spc="0" normalizeH="0" baseline="0" noProof="0">
                <a:ln>
                  <a:noFill/>
                </a:ln>
                <a:solidFill>
                  <a:srgbClr val="FF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黑体" panose="02010609060101010101" charset="-122"/>
                <a:cs typeface="+mn-cs"/>
              </a:endParaRPr>
            </a:p>
          </p:txBody>
        </p:sp>
        <p:sp>
          <p:nvSpPr>
            <p:cNvPr id="18443" name="AutoShape 461"/>
            <p:cNvSpPr/>
            <p:nvPr/>
          </p:nvSpPr>
          <p:spPr bwMode="auto">
            <a:xfrm rot="21000000" flipV="1">
              <a:off x="356" y="3679"/>
              <a:ext cx="3419" cy="291"/>
            </a:xfrm>
            <a:custGeom>
              <a:avLst/>
              <a:gdLst>
                <a:gd name="T0" fmla="*/ 2467 w 21600"/>
                <a:gd name="T1" fmla="*/ 2467 h 21600"/>
                <a:gd name="T2" fmla="*/ 19133 w 21600"/>
                <a:gd name="T3" fmla="*/ 19133 h 21600"/>
              </a:gdLst>
              <a:ahLst/>
              <a:cxnLst>
                <a:cxn ang="0">
                  <a:pos x="0" y="0"/>
                </a:cxn>
                <a:cxn ang="0">
                  <a:pos x="1334" y="21600"/>
                </a:cxn>
                <a:cxn ang="0">
                  <a:pos x="20266" y="21600"/>
                </a:cxn>
                <a:cxn ang="0">
                  <a:pos x="21600" y="0"/>
                </a:cxn>
                <a:cxn ang="0">
                  <a:pos x="0" y="0"/>
                </a:cxn>
              </a:cxnLst>
              <a:rect l="T0" t="T1" r="T2" b="T3"/>
              <a:pathLst>
                <a:path w="21600" h="21600">
                  <a:moveTo>
                    <a:pt x="0" y="0"/>
                  </a:moveTo>
                  <a:lnTo>
                    <a:pt x="1334" y="21600"/>
                  </a:lnTo>
                  <a:lnTo>
                    <a:pt x="20266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5CE4">
                    <a:alpha val="0"/>
                  </a:srgbClr>
                </a:gs>
                <a:gs pos="100000">
                  <a:schemeClr val="tx1">
                    <a:alpha val="59999"/>
                  </a:schemeClr>
                </a:gs>
              </a:gsLst>
              <a:lin ang="5400000" scaled="1"/>
            </a:gradFill>
            <a:ln w="9525">
              <a:noFill/>
              <a:round/>
            </a:ln>
            <a:effectLst/>
          </p:spPr>
          <p:txBody>
            <a:bodyPr wrap="none" anchor="ctr"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altLang="en-US" sz="3000" b="1" i="0" u="none" strike="noStrike" kern="1200" cap="none" spc="0" normalizeH="0" baseline="0" noProof="0">
                <a:ln>
                  <a:noFill/>
                </a:ln>
                <a:solidFill>
                  <a:srgbClr val="FF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黑体" panose="02010609060101010101" charset="-122"/>
                <a:cs typeface="+mn-cs"/>
              </a:endParaRPr>
            </a:p>
          </p:txBody>
        </p:sp>
        <p:sp>
          <p:nvSpPr>
            <p:cNvPr id="18444" name="AutoShape 462"/>
            <p:cNvSpPr/>
            <p:nvPr/>
          </p:nvSpPr>
          <p:spPr bwMode="auto">
            <a:xfrm rot="2100000" flipV="1">
              <a:off x="77" y="3751"/>
              <a:ext cx="536" cy="291"/>
            </a:xfrm>
            <a:custGeom>
              <a:avLst/>
              <a:gdLst>
                <a:gd name="T0" fmla="*/ 2947 w 21600"/>
                <a:gd name="T1" fmla="*/ 2947 h 21600"/>
                <a:gd name="T2" fmla="*/ 18653 w 21600"/>
                <a:gd name="T3" fmla="*/ 18653 h 21600"/>
              </a:gdLst>
              <a:ahLst/>
              <a:cxnLst>
                <a:cxn ang="0">
                  <a:pos x="0" y="0"/>
                </a:cxn>
                <a:cxn ang="0">
                  <a:pos x="2294" y="21600"/>
                </a:cxn>
                <a:cxn ang="0">
                  <a:pos x="19306" y="21600"/>
                </a:cxn>
                <a:cxn ang="0">
                  <a:pos x="21600" y="0"/>
                </a:cxn>
                <a:cxn ang="0">
                  <a:pos x="0" y="0"/>
                </a:cxn>
              </a:cxnLst>
              <a:rect l="T0" t="T1" r="T2" b="T3"/>
              <a:pathLst>
                <a:path w="21600" h="21600">
                  <a:moveTo>
                    <a:pt x="0" y="0"/>
                  </a:moveTo>
                  <a:lnTo>
                    <a:pt x="2294" y="21600"/>
                  </a:lnTo>
                  <a:lnTo>
                    <a:pt x="19306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5CE4">
                    <a:alpha val="0"/>
                  </a:srgbClr>
                </a:gs>
                <a:gs pos="100000">
                  <a:schemeClr val="tx1">
                    <a:alpha val="59999"/>
                  </a:schemeClr>
                </a:gs>
              </a:gsLst>
              <a:lin ang="5400000" scaled="1"/>
            </a:gradFill>
            <a:ln w="9525">
              <a:noFill/>
              <a:round/>
            </a:ln>
            <a:effectLst/>
          </p:spPr>
          <p:txBody>
            <a:bodyPr wrap="none" anchor="ctr"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altLang="en-US" sz="3000" b="1" i="0" u="none" strike="noStrike" kern="1200" cap="none" spc="0" normalizeH="0" baseline="0" noProof="0">
                <a:ln>
                  <a:noFill/>
                </a:ln>
                <a:solidFill>
                  <a:srgbClr val="FF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黑体" panose="02010609060101010101" charset="-122"/>
                <a:cs typeface="+mn-cs"/>
              </a:endParaRPr>
            </a:p>
          </p:txBody>
        </p:sp>
        <p:sp>
          <p:nvSpPr>
            <p:cNvPr id="9" name="Rectangle 463"/>
            <p:cNvSpPr/>
            <p:nvPr/>
          </p:nvSpPr>
          <p:spPr>
            <a:xfrm>
              <a:off x="384" y="595"/>
              <a:ext cx="3422" cy="3108"/>
            </a:xfrm>
            <a:prstGeom prst="rect">
              <a:avLst/>
            </a:prstGeom>
            <a:gradFill rotWithShape="0">
              <a:gsLst>
                <a:gs pos="0">
                  <a:srgbClr val="214C4F"/>
                </a:gs>
                <a:gs pos="100000">
                  <a:schemeClr val="tx1"/>
                </a:gs>
              </a:gsLst>
              <a:lin ang="5400000" scaled="1"/>
              <a:tileRect/>
            </a:gradFill>
            <a:ln w="9525"/>
            <a:scene3d>
              <a:camera prst="legacyPerspectiveTopLeft">
                <a:rot lat="0" lon="20400000" rev="0"/>
              </a:camera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214C4F"/>
              </a:extrusionClr>
            </a:sp3d>
          </p:spPr>
          <p:txBody>
            <a:bodyPr wrap="none" anchor="ctr">
              <a:flatTx/>
            </a:bodyPr>
            <a:p>
              <a:endParaRPr lang="zh-CN" altLang="en-US" sz="1800" b="0" dirty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10" name="Rectangle 464"/>
            <p:cNvSpPr/>
            <p:nvPr/>
          </p:nvSpPr>
          <p:spPr>
            <a:xfrm>
              <a:off x="438" y="644"/>
              <a:ext cx="3316" cy="3012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>
                    <a:alpha val="59998"/>
                  </a:schemeClr>
                </a:gs>
              </a:gsLst>
              <a:lin ang="18900000" scaled="1"/>
              <a:tileRect/>
            </a:gradFill>
            <a:ln w="9525"/>
            <a:scene3d>
              <a:camera prst="legacyPerspectiveTopLeft">
                <a:rot lat="0" lon="20400000" rev="0"/>
              </a:camera>
              <a:lightRig rig="legacyFlat3" dir="b"/>
            </a:scene3d>
            <a:sp3d prstMaterial="legacyMatte">
              <a:bevelT w="13500" h="13500" prst="angle"/>
              <a:bevelB w="13500" h="13500" prst="angle"/>
              <a:extrusionClr>
                <a:schemeClr val="bg1"/>
              </a:extrusionClr>
            </a:sp3d>
          </p:spPr>
          <p:txBody>
            <a:bodyPr wrap="none" anchor="ctr">
              <a:flatTx/>
            </a:bodyPr>
            <a:p>
              <a:endParaRPr lang="zh-CN" altLang="en-US" sz="1800" b="0" dirty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18445" name="Rectangle 465"/>
            <p:cNvSpPr/>
            <p:nvPr/>
          </p:nvSpPr>
          <p:spPr>
            <a:xfrm>
              <a:off x="7445" y="595"/>
              <a:ext cx="3421" cy="3108"/>
            </a:xfrm>
            <a:prstGeom prst="rect">
              <a:avLst/>
            </a:prstGeom>
            <a:gradFill rotWithShape="0">
              <a:gsLst>
                <a:gs pos="0">
                  <a:srgbClr val="214C4F"/>
                </a:gs>
                <a:gs pos="100000">
                  <a:schemeClr val="tx1"/>
                </a:gs>
              </a:gsLst>
              <a:lin ang="5400000" scaled="1"/>
              <a:tileRect/>
            </a:gradFill>
            <a:ln w="9525"/>
            <a:scene3d>
              <a:camera prst="legacyPerspectiveTopRight">
                <a:rot lat="0" lon="1200000" rev="0"/>
              </a:camera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214C4F"/>
              </a:extrusionClr>
            </a:sp3d>
          </p:spPr>
          <p:txBody>
            <a:bodyPr wrap="none" anchor="ctr">
              <a:flatTx/>
            </a:bodyPr>
            <a:p>
              <a:endParaRPr lang="zh-CN" altLang="en-US" sz="1800" b="0" dirty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18446" name="Rectangle 466"/>
            <p:cNvSpPr/>
            <p:nvPr/>
          </p:nvSpPr>
          <p:spPr>
            <a:xfrm>
              <a:off x="7499" y="644"/>
              <a:ext cx="3315" cy="3012"/>
            </a:xfrm>
            <a:prstGeom prst="rect">
              <a:avLst/>
            </a:prstGeom>
            <a:gradFill rotWithShape="0">
              <a:gsLst>
                <a:gs pos="0">
                  <a:schemeClr val="bg2">
                    <a:alpha val="59998"/>
                  </a:schemeClr>
                </a:gs>
                <a:gs pos="100000">
                  <a:schemeClr val="bg1"/>
                </a:gs>
              </a:gsLst>
              <a:lin ang="2700000" scaled="1"/>
              <a:tileRect/>
            </a:gradFill>
            <a:ln w="9525"/>
            <a:scene3d>
              <a:camera prst="legacyPerspectiveTopRight">
                <a:rot lat="0" lon="1200000" rev="0"/>
              </a:camera>
              <a:lightRig rig="legacyFlat3" dir="b"/>
            </a:scene3d>
            <a:sp3d prstMaterial="legacyMatte">
              <a:bevelT w="13500" h="13500" prst="angle"/>
              <a:bevelB w="13500" h="13500" prst="angle"/>
              <a:extrusionClr>
                <a:schemeClr val="bg1"/>
              </a:extrusionClr>
            </a:sp3d>
          </p:spPr>
          <p:txBody>
            <a:bodyPr wrap="none" anchor="ctr">
              <a:flatTx/>
            </a:bodyPr>
            <a:p>
              <a:endParaRPr lang="zh-CN" altLang="en-US" sz="1800" b="0" dirty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18449" name="AutoShape 467"/>
            <p:cNvSpPr/>
            <p:nvPr/>
          </p:nvSpPr>
          <p:spPr bwMode="auto">
            <a:xfrm rot="10800000" flipH="1">
              <a:off x="1028" y="702"/>
              <a:ext cx="9087" cy="2916"/>
            </a:xfrm>
            <a:custGeom>
              <a:avLst/>
              <a:gdLst>
                <a:gd name="T0" fmla="*/ 3163 w 21600"/>
                <a:gd name="T1" fmla="*/ 3163 h 21600"/>
                <a:gd name="T2" fmla="*/ 18437 w 21600"/>
                <a:gd name="T3" fmla="*/ 18437 h 21600"/>
              </a:gdLst>
              <a:ahLst/>
              <a:cxnLst>
                <a:cxn ang="0">
                  <a:pos x="15019" y="6443"/>
                </a:cxn>
                <a:cxn ang="0">
                  <a:pos x="10800" y="4735"/>
                </a:cxn>
                <a:cxn ang="0">
                  <a:pos x="5098" y="8732"/>
                </a:cxn>
                <a:cxn ang="0">
                  <a:pos x="646" y="7118"/>
                </a:cxn>
                <a:cxn ang="0">
                  <a:pos x="10800" y="0"/>
                </a:cxn>
                <a:cxn ang="0">
                  <a:pos x="18313" y="3042"/>
                </a:cxn>
                <a:cxn ang="0">
                  <a:pos x="20192" y="1102"/>
                </a:cxn>
                <a:cxn ang="0">
                  <a:pos x="20307" y="8268"/>
                </a:cxn>
                <a:cxn ang="0">
                  <a:pos x="13141" y="8382"/>
                </a:cxn>
                <a:cxn ang="0">
                  <a:pos x="15019" y="6443"/>
                </a:cxn>
              </a:cxnLst>
              <a:rect l="T0" t="T1" r="T2" b="T3"/>
              <a:pathLst>
                <a:path w="21600" h="21600">
                  <a:moveTo>
                    <a:pt x="15019" y="6443"/>
                  </a:moveTo>
                  <a:cubicBezTo>
                    <a:pt x="13888" y="5347"/>
                    <a:pt x="12374" y="4735"/>
                    <a:pt x="10800" y="4735"/>
                  </a:cubicBezTo>
                  <a:cubicBezTo>
                    <a:pt x="8247" y="4734"/>
                    <a:pt x="5968" y="6332"/>
                    <a:pt x="5098" y="8732"/>
                  </a:cubicBezTo>
                  <a:lnTo>
                    <a:pt x="646" y="7118"/>
                  </a:lnTo>
                  <a:cubicBezTo>
                    <a:pt x="2196" y="2845"/>
                    <a:pt x="6255" y="-1"/>
                    <a:pt x="10800" y="0"/>
                  </a:cubicBezTo>
                  <a:cubicBezTo>
                    <a:pt x="13604" y="0"/>
                    <a:pt x="16299" y="1091"/>
                    <a:pt x="18313" y="3042"/>
                  </a:cubicBezTo>
                  <a:lnTo>
                    <a:pt x="20192" y="1102"/>
                  </a:lnTo>
                  <a:lnTo>
                    <a:pt x="20307" y="8268"/>
                  </a:lnTo>
                  <a:lnTo>
                    <a:pt x="13141" y="8382"/>
                  </a:lnTo>
                  <a:lnTo>
                    <a:pt x="15019" y="6443"/>
                  </a:lnTo>
                  <a:close/>
                </a:path>
              </a:pathLst>
            </a:custGeom>
            <a:noFill/>
            <a:ln w="28575" cap="rnd" cmpd="sng">
              <a:solidFill>
                <a:schemeClr val="tx1"/>
              </a:solidFill>
              <a:round/>
            </a:ln>
            <a:effectLst/>
          </p:spPr>
          <p:txBody>
            <a:bodyPr wrap="none" anchor="ctr"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altLang="en-US" sz="3000" b="1" i="0" u="none" strike="noStrike" kern="1200" cap="none" spc="0" normalizeH="0" baseline="0" noProof="0">
                <a:ln>
                  <a:noFill/>
                </a:ln>
                <a:solidFill>
                  <a:srgbClr val="FF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黑体" panose="02010609060101010101" charset="-122"/>
                <a:cs typeface="+mn-cs"/>
              </a:endParaRPr>
            </a:p>
          </p:txBody>
        </p:sp>
        <p:sp>
          <p:nvSpPr>
            <p:cNvPr id="18448" name="Text Box 470"/>
            <p:cNvSpPr txBox="1"/>
            <p:nvPr/>
          </p:nvSpPr>
          <p:spPr>
            <a:xfrm>
              <a:off x="438" y="690"/>
              <a:ext cx="2858" cy="1239"/>
            </a:xfrm>
            <a:prstGeom prst="rect">
              <a:avLst/>
            </a:prstGeom>
            <a:noFill/>
            <a:ln w="9525">
              <a:noFill/>
            </a:ln>
            <a:effectLst>
              <a:outerShdw dist="17961" dir="2699999" algn="ctr" rotWithShape="0">
                <a:schemeClr val="tx1"/>
              </a:outerShdw>
            </a:effectLst>
          </p:spPr>
          <p:txBody>
            <a:bodyPr wrap="square" anchor="t">
              <a:spAutoFit/>
            </a:bodyPr>
            <a:p>
              <a:pPr marL="85725" indent="-85725" algn="ctr" defTabSz="914400"/>
              <a:r>
                <a:rPr lang="zh-CN" altLang="en-US">
                  <a:solidFill>
                    <a:srgbClr val="660033"/>
                  </a:solidFill>
                  <a:latin typeface="黑体" panose="02010609060101010101" charset="-122"/>
                  <a:ea typeface="楷体_GB2312" pitchFamily="49" charset="-122"/>
                </a:rPr>
                <a:t>1.</a:t>
              </a:r>
              <a:endParaRPr lang="zh-CN" altLang="en-US">
                <a:solidFill>
                  <a:srgbClr val="660033"/>
                </a:solidFill>
                <a:latin typeface="黑体" panose="02010609060101010101" charset="-122"/>
                <a:ea typeface="楷体_GB2312" pitchFamily="49" charset="-122"/>
              </a:endParaRPr>
            </a:p>
            <a:p>
              <a:pPr algn="ctr"/>
              <a:r>
                <a:rPr lang="zh-CN" altLang="en-US" sz="2400" b="1" dirty="0">
                  <a:ea typeface="楷体_GB2312" pitchFamily="49" charset="-122"/>
                </a:rPr>
                <a:t>中长期决策</a:t>
              </a:r>
              <a:endParaRPr lang="zh-CN" altLang="en-US" sz="2400" b="1" dirty="0">
                <a:ea typeface="楷体_GB2312" pitchFamily="49" charset="-122"/>
              </a:endParaRPr>
            </a:p>
          </p:txBody>
        </p:sp>
        <p:sp>
          <p:nvSpPr>
            <p:cNvPr id="11" name="Text Box 471"/>
            <p:cNvSpPr txBox="1"/>
            <p:nvPr/>
          </p:nvSpPr>
          <p:spPr>
            <a:xfrm>
              <a:off x="7499" y="644"/>
              <a:ext cx="3400" cy="1239"/>
            </a:xfrm>
            <a:prstGeom prst="rect">
              <a:avLst/>
            </a:prstGeom>
            <a:noFill/>
            <a:ln w="9525">
              <a:noFill/>
            </a:ln>
            <a:effectLst>
              <a:outerShdw dist="17961" dir="2699999" algn="ctr" rotWithShape="0">
                <a:schemeClr val="tx1"/>
              </a:outerShdw>
            </a:effectLst>
          </p:spPr>
          <p:txBody>
            <a:bodyPr wrap="square" anchor="t">
              <a:spAutoFit/>
            </a:bodyPr>
            <a:p>
              <a:pPr marL="85725" indent="-85725" algn="ctr" defTabSz="914400"/>
              <a:r>
                <a:rPr lang="zh-CN" altLang="en-US">
                  <a:solidFill>
                    <a:srgbClr val="660033"/>
                  </a:solidFill>
                  <a:latin typeface="黑体" panose="02010609060101010101" charset="-122"/>
                  <a:ea typeface="楷体_GB2312" pitchFamily="49" charset="-122"/>
                </a:rPr>
                <a:t>2.</a:t>
              </a:r>
              <a:endParaRPr lang="zh-CN" altLang="en-US">
                <a:solidFill>
                  <a:srgbClr val="660033"/>
                </a:solidFill>
                <a:latin typeface="黑体" panose="02010609060101010101" charset="-122"/>
                <a:ea typeface="楷体_GB2312" pitchFamily="49" charset="-122"/>
              </a:endParaRPr>
            </a:p>
            <a:p>
              <a:pPr algn="ctr"/>
              <a:r>
                <a:rPr lang="zh-CN" altLang="en-US" sz="2400" b="1" dirty="0">
                  <a:ea typeface="楷体_GB2312" pitchFamily="49" charset="-122"/>
                </a:rPr>
                <a:t>短期决策</a:t>
              </a:r>
              <a:endParaRPr lang="zh-CN" altLang="en-US" sz="2400" b="1" dirty="0">
                <a:ea typeface="楷体_GB2312" pitchFamily="49" charset="-122"/>
              </a:endParaRPr>
            </a:p>
          </p:txBody>
        </p:sp>
        <p:sp>
          <p:nvSpPr>
            <p:cNvPr id="18452" name="AutoShape 472"/>
            <p:cNvSpPr/>
            <p:nvPr/>
          </p:nvSpPr>
          <p:spPr bwMode="auto">
            <a:xfrm rot="10800000" flipH="1">
              <a:off x="1028" y="691"/>
              <a:ext cx="9087" cy="2916"/>
            </a:xfrm>
            <a:custGeom>
              <a:avLst/>
              <a:gdLst>
                <a:gd name="T0" fmla="*/ 3163 w 21600"/>
                <a:gd name="T1" fmla="*/ 3163 h 21600"/>
                <a:gd name="T2" fmla="*/ 18437 w 21600"/>
                <a:gd name="T3" fmla="*/ 18437 h 21600"/>
              </a:gdLst>
              <a:ahLst/>
              <a:cxnLst>
                <a:cxn ang="0">
                  <a:pos x="15019" y="6443"/>
                </a:cxn>
                <a:cxn ang="0">
                  <a:pos x="10800" y="4735"/>
                </a:cxn>
                <a:cxn ang="0">
                  <a:pos x="5098" y="8732"/>
                </a:cxn>
                <a:cxn ang="0">
                  <a:pos x="646" y="7118"/>
                </a:cxn>
                <a:cxn ang="0">
                  <a:pos x="10800" y="0"/>
                </a:cxn>
                <a:cxn ang="0">
                  <a:pos x="18313" y="3042"/>
                </a:cxn>
                <a:cxn ang="0">
                  <a:pos x="20192" y="1102"/>
                </a:cxn>
                <a:cxn ang="0">
                  <a:pos x="20307" y="8268"/>
                </a:cxn>
                <a:cxn ang="0">
                  <a:pos x="13141" y="8382"/>
                </a:cxn>
                <a:cxn ang="0">
                  <a:pos x="15019" y="6443"/>
                </a:cxn>
              </a:cxnLst>
              <a:rect l="T0" t="T1" r="T2" b="T3"/>
              <a:pathLst>
                <a:path w="21600" h="21600">
                  <a:moveTo>
                    <a:pt x="15019" y="6443"/>
                  </a:moveTo>
                  <a:cubicBezTo>
                    <a:pt x="13888" y="5347"/>
                    <a:pt x="12374" y="4735"/>
                    <a:pt x="10800" y="4735"/>
                  </a:cubicBezTo>
                  <a:cubicBezTo>
                    <a:pt x="8247" y="4734"/>
                    <a:pt x="5968" y="6332"/>
                    <a:pt x="5098" y="8732"/>
                  </a:cubicBezTo>
                  <a:lnTo>
                    <a:pt x="646" y="7118"/>
                  </a:lnTo>
                  <a:cubicBezTo>
                    <a:pt x="2196" y="2845"/>
                    <a:pt x="6255" y="-1"/>
                    <a:pt x="10800" y="0"/>
                  </a:cubicBezTo>
                  <a:cubicBezTo>
                    <a:pt x="13604" y="0"/>
                    <a:pt x="16299" y="1091"/>
                    <a:pt x="18313" y="3042"/>
                  </a:cubicBezTo>
                  <a:lnTo>
                    <a:pt x="20192" y="1102"/>
                  </a:lnTo>
                  <a:lnTo>
                    <a:pt x="20307" y="8268"/>
                  </a:lnTo>
                  <a:lnTo>
                    <a:pt x="13141" y="8382"/>
                  </a:lnTo>
                  <a:lnTo>
                    <a:pt x="15019" y="6443"/>
                  </a:lnTo>
                  <a:close/>
                </a:path>
              </a:pathLst>
            </a:custGeom>
            <a:gradFill rotWithShape="1">
              <a:gsLst>
                <a:gs pos="0">
                  <a:srgbClr val="663300"/>
                </a:gs>
                <a:gs pos="50000">
                  <a:srgbClr val="2F1800"/>
                </a:gs>
                <a:gs pos="100000">
                  <a:srgbClr val="663300"/>
                </a:gs>
              </a:gsLst>
              <a:lin ang="0" scaled="1"/>
            </a:gradFill>
            <a:ln w="9525">
              <a:noFill/>
              <a:round/>
            </a:ln>
            <a:effectLst/>
          </p:spPr>
          <p:txBody>
            <a:bodyPr wrap="none" anchor="ctr"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altLang="en-US" sz="3000" b="1" i="0" u="none" strike="noStrike" kern="1200" cap="none" spc="0" normalizeH="0" baseline="0" noProof="0">
                <a:ln>
                  <a:noFill/>
                </a:ln>
                <a:solidFill>
                  <a:srgbClr val="FF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黑体" panose="02010609060101010101" charset="-122"/>
                <a:cs typeface="+mn-cs"/>
              </a:endParaRPr>
            </a:p>
          </p:txBody>
        </p:sp>
        <p:grpSp>
          <p:nvGrpSpPr>
            <p:cNvPr id="18451" name="Group 21"/>
            <p:cNvGrpSpPr/>
            <p:nvPr/>
          </p:nvGrpSpPr>
          <p:grpSpPr>
            <a:xfrm>
              <a:off x="1295" y="1048"/>
              <a:ext cx="8277" cy="2484"/>
              <a:chOff x="0" y="-607"/>
              <a:chExt cx="3510" cy="1160"/>
            </a:xfrm>
          </p:grpSpPr>
          <p:pic>
            <p:nvPicPr>
              <p:cNvPr id="14" name="AutoShape 473"/>
              <p:cNvPicPr/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0" y="0"/>
                <a:ext cx="3510" cy="553"/>
              </a:xfrm>
              <a:prstGeom prst="rect">
                <a:avLst/>
              </a:prstGeom>
              <a:noFill/>
              <a:ln w="9525">
                <a:noFill/>
              </a:ln>
            </p:spPr>
          </p:pic>
          <p:sp>
            <p:nvSpPr>
              <p:cNvPr id="18453" name="Text Box 23"/>
              <p:cNvSpPr txBox="1"/>
              <p:nvPr/>
            </p:nvSpPr>
            <p:spPr>
              <a:xfrm rot="10800000">
                <a:off x="451" y="-607"/>
                <a:ext cx="2437" cy="963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wrap="none" anchor="ctr"/>
              <a:p>
                <a:endParaRPr lang="zh-CN" altLang="en-US" sz="1800" b="0" dirty="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endParaRPr>
              </a:p>
            </p:txBody>
          </p:sp>
        </p:grpSp>
      </p:grpSp>
    </p:spTree>
  </p:cSld>
  <p:clrMapOvr>
    <a:masterClrMapping/>
  </p:clrMapOvr>
  <p:transition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500"/>
                                        <p:tgtEl>
                                          <p:spTgt spid="11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8" grpId="0" bldLvl="0" animBg="1"/>
      <p:bldP spid="4" grpId="0" bldLvl="0" animBg="1"/>
      <p:bldP spid="4" grpId="1" bldLvl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矩形 2"/>
          <p:cNvSpPr>
            <a:spLocks noChangeArrowheads="1"/>
          </p:cNvSpPr>
          <p:nvPr/>
        </p:nvSpPr>
        <p:spPr bwMode="auto">
          <a:xfrm>
            <a:off x="0" y="692150"/>
            <a:ext cx="12192000" cy="73025"/>
          </a:xfrm>
          <a:prstGeom prst="rect">
            <a:avLst/>
          </a:prstGeom>
          <a:solidFill>
            <a:srgbClr val="A6A6A6"/>
          </a:solidFill>
          <a:ln w="25400" algn="ctr">
            <a:noFill/>
            <a:miter lim="800000"/>
          </a:ln>
        </p:spPr>
        <p:txBody>
          <a:bodyPr anchor="ctr"/>
          <a:lstStyle/>
          <a:p>
            <a:pPr algn="ctr"/>
            <a:endParaRPr lang="zh-CN" altLang="en-US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11268" name="燕尾形 2"/>
          <p:cNvSpPr>
            <a:spLocks noChangeArrowheads="1"/>
          </p:cNvSpPr>
          <p:nvPr/>
        </p:nvSpPr>
        <p:spPr bwMode="auto">
          <a:xfrm>
            <a:off x="4646930" y="167640"/>
            <a:ext cx="2640330" cy="431800"/>
          </a:xfrm>
          <a:prstGeom prst="chevron">
            <a:avLst>
              <a:gd name="adj" fmla="val 22989"/>
            </a:avLst>
          </a:prstGeom>
          <a:solidFill>
            <a:srgbClr val="0848AF"/>
          </a:solidFill>
          <a:ln w="3175" algn="ctr">
            <a:noFill/>
            <a:miter lim="800000"/>
          </a:ln>
        </p:spPr>
        <p:txBody>
          <a:bodyPr anchor="ctr"/>
          <a:lstStyle/>
          <a:p>
            <a:pPr algn="ctr"/>
            <a:endParaRPr lang="zh-CN" altLang="en-US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11269" name="TextBox 5"/>
          <p:cNvSpPr txBox="1">
            <a:spLocks noChangeArrowheads="1"/>
          </p:cNvSpPr>
          <p:nvPr/>
        </p:nvSpPr>
        <p:spPr bwMode="auto">
          <a:xfrm>
            <a:off x="8746490" y="168593"/>
            <a:ext cx="1715135" cy="43053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 lIns="0" tIns="0" rIns="0" bIns="0" anchor="ctr">
            <a:spAutoFit/>
          </a:bodyPr>
          <a:lstStyle/>
          <a:p>
            <a:pPr algn="l"/>
            <a:r>
              <a:rPr lang="en-US" altLang="zh-CN" sz="2800" b="1">
                <a:latin typeface="Impact" panose="020B0806030902050204" pitchFamily="34" charset="0"/>
                <a:ea typeface="微软雅黑" panose="020B0503020204020204" pitchFamily="34" charset="-122"/>
              </a:rPr>
              <a:t>03  总结</a:t>
            </a:r>
            <a:endParaRPr lang="en-US" altLang="zh-CN" sz="2800" b="1">
              <a:latin typeface="Impact" panose="020B0806030902050204" pitchFamily="34" charset="0"/>
              <a:ea typeface="微软雅黑" panose="020B0503020204020204" pitchFamily="34" charset="-122"/>
            </a:endParaRPr>
          </a:p>
        </p:txBody>
      </p:sp>
      <p:sp>
        <p:nvSpPr>
          <p:cNvPr id="11270" name="TextBox 6"/>
          <p:cNvSpPr txBox="1">
            <a:spLocks noChangeArrowheads="1"/>
          </p:cNvSpPr>
          <p:nvPr/>
        </p:nvSpPr>
        <p:spPr bwMode="auto">
          <a:xfrm>
            <a:off x="1212850" y="169863"/>
            <a:ext cx="2869565" cy="43053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 lIns="0" tIns="0" rIns="0" bIns="0" anchor="ctr">
            <a:spAutoFit/>
          </a:bodyPr>
          <a:lstStyle/>
          <a:p>
            <a:r>
              <a:rPr lang="en-US" altLang="zh-CN" sz="2800" b="1">
                <a:solidFill>
                  <a:schemeClr val="tx1"/>
                </a:solidFill>
                <a:latin typeface="Impact" panose="020B0806030902050204" pitchFamily="34" charset="0"/>
                <a:ea typeface="微软雅黑" panose="020B0503020204020204" pitchFamily="34" charset="-122"/>
              </a:rPr>
              <a:t>01    </a:t>
            </a:r>
            <a:r>
              <a:rPr lang="zh-CN" altLang="en-US" sz="2800" b="1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学习目标</a:t>
            </a:r>
            <a:endParaRPr lang="zh-CN" altLang="en-US" sz="2800" b="1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" name="TextBox 5"/>
          <p:cNvSpPr txBox="1">
            <a:spLocks noChangeArrowheads="1"/>
          </p:cNvSpPr>
          <p:nvPr/>
        </p:nvSpPr>
        <p:spPr bwMode="auto">
          <a:xfrm>
            <a:off x="4925060" y="168593"/>
            <a:ext cx="3448685" cy="43053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 lIns="0" tIns="0" rIns="0" bIns="0" anchor="ctr">
            <a:spAutoFit/>
          </a:bodyPr>
          <a:p>
            <a:pPr algn="l"/>
            <a:r>
              <a:rPr lang="en-US" altLang="zh-CN" sz="2800" b="1">
                <a:solidFill>
                  <a:schemeClr val="bg1"/>
                </a:solidFill>
                <a:latin typeface="Impact" panose="020B0806030902050204" pitchFamily="34" charset="0"/>
                <a:ea typeface="微软雅黑" panose="020B0503020204020204" pitchFamily="34" charset="-122"/>
              </a:rPr>
              <a:t>02   内容讲授</a:t>
            </a:r>
            <a:endParaRPr lang="en-US" altLang="zh-CN" sz="2800" b="1">
              <a:solidFill>
                <a:schemeClr val="bg1"/>
              </a:solidFill>
              <a:latin typeface="Impact" panose="020B0806030902050204" pitchFamily="34" charset="0"/>
              <a:ea typeface="微软雅黑" panose="020B0503020204020204" pitchFamily="34" charset="-122"/>
            </a:endParaRPr>
          </a:p>
        </p:txBody>
      </p:sp>
      <p:sp>
        <p:nvSpPr>
          <p:cNvPr id="4" name="圆角矩形 3"/>
          <p:cNvSpPr/>
          <p:nvPr/>
        </p:nvSpPr>
        <p:spPr bwMode="auto">
          <a:xfrm>
            <a:off x="4502150" y="970915"/>
            <a:ext cx="2777490" cy="671830"/>
          </a:xfrm>
          <a:prstGeom prst="roundRect">
            <a:avLst>
              <a:gd name="adj" fmla="val 50000"/>
            </a:avLst>
          </a:prstGeom>
          <a:solidFill>
            <a:srgbClr val="0070C0"/>
          </a:solidFill>
          <a:ln w="28575" cap="flat" cmpd="sng" algn="ctr">
            <a:noFill/>
            <a:prstDash val="solid"/>
            <a:miter lim="800000"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</p:spPr>
        <p:txBody>
          <a:bodyPr lIns="68543" tIns="34272" rIns="68543" bIns="34272" anchor="ctr"/>
          <a:p>
            <a:pPr algn="ctr">
              <a:defRPr/>
            </a:pPr>
            <a:endParaRPr lang="zh-CN" altLang="en-US" kern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4859655" y="1015365"/>
            <a:ext cx="288671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zh-CN" altLang="ko-KR" sz="28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决策的分类</a:t>
            </a:r>
            <a:endParaRPr lang="zh-CN" altLang="ko-KR" sz="28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4580" name="Rectangle 17"/>
          <p:cNvSpPr>
            <a:spLocks noChangeArrowheads="1"/>
          </p:cNvSpPr>
          <p:nvPr/>
        </p:nvSpPr>
        <p:spPr bwMode="auto">
          <a:xfrm>
            <a:off x="138430" y="1642745"/>
            <a:ext cx="4100830" cy="549275"/>
          </a:xfrm>
          <a:prstGeom prst="rect">
            <a:avLst/>
          </a:prstGeom>
          <a:solidFill>
            <a:srgbClr val="0848AF"/>
          </a:solidFill>
          <a:ln w="9525">
            <a:noFill/>
            <a:miter lim="800000"/>
          </a:ln>
        </p:spPr>
        <p:txBody>
          <a:bodyPr wrap="none" anchor="ctr"/>
          <a:p>
            <a:pPr algn="ctr">
              <a:lnSpc>
                <a:spcPct val="80000"/>
              </a:lnSpc>
            </a:pPr>
            <a:r>
              <a:rPr lang="zh-CN" altLang="en-US" sz="2400" b="1" dirty="0">
                <a:solidFill>
                  <a:schemeClr val="bg1"/>
                </a:solidFill>
                <a:latin typeface="华文中宋" pitchFamily="2" charset="-122"/>
                <a:ea typeface="楷体_GB2312" pitchFamily="49" charset="-122"/>
                <a:sym typeface="+mn-ea"/>
              </a:rPr>
              <a:t>（三）按决策的重复程度分类</a:t>
            </a:r>
            <a:endParaRPr lang="zh-CN" altLang="en-US" sz="2400" b="1" dirty="0">
              <a:solidFill>
                <a:schemeClr val="bg1"/>
              </a:solidFill>
              <a:latin typeface="华文中宋" pitchFamily="2" charset="-122"/>
              <a:ea typeface="楷体_GB2312" pitchFamily="49" charset="-122"/>
              <a:sym typeface="+mn-ea"/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2824163" y="2561590"/>
            <a:ext cx="5976937" cy="3095625"/>
            <a:chOff x="0" y="0"/>
            <a:chExt cx="9412" cy="4876"/>
          </a:xfrm>
        </p:grpSpPr>
        <p:grpSp>
          <p:nvGrpSpPr>
            <p:cNvPr id="16389" name="Group 6"/>
            <p:cNvGrpSpPr/>
            <p:nvPr/>
          </p:nvGrpSpPr>
          <p:grpSpPr>
            <a:xfrm>
              <a:off x="0" y="2155"/>
              <a:ext cx="9412" cy="2721"/>
              <a:chOff x="0" y="0"/>
              <a:chExt cx="4609" cy="246"/>
            </a:xfrm>
          </p:grpSpPr>
          <p:sp>
            <p:nvSpPr>
              <p:cNvPr id="16390" name="Rectangle 3"/>
              <p:cNvSpPr/>
              <p:nvPr/>
            </p:nvSpPr>
            <p:spPr>
              <a:xfrm>
                <a:off x="2426" y="0"/>
                <a:ext cx="2183" cy="246"/>
              </a:xfrm>
              <a:prstGeom prst="rect">
                <a:avLst/>
              </a:prstGeom>
              <a:gradFill rotWithShape="1">
                <a:gsLst>
                  <a:gs pos="0">
                    <a:srgbClr val="D7D7D7"/>
                  </a:gs>
                  <a:gs pos="100000">
                    <a:srgbClr val="F4F4F4"/>
                  </a:gs>
                </a:gsLst>
                <a:lin ang="2700000" scaled="1"/>
                <a:tileRect/>
              </a:gradFill>
              <a:ln w="9525"/>
              <a:scene3d>
                <a:camera prst="legacyPerspectiveTopLeft">
                  <a:rot lat="0" lon="0" rev="0"/>
                </a:camera>
                <a:lightRig rig="legacyFlat3" dir="r"/>
              </a:scene3d>
              <a:sp3d extrusionH="1801800" prstMaterial="legacyMatte">
                <a:bevelT w="13500" h="13500" prst="angle"/>
                <a:bevelB w="13500" h="13500" prst="angle"/>
                <a:extrusionClr>
                  <a:srgbClr val="D7D7D7"/>
                </a:extrusionClr>
              </a:sp3d>
            </p:spPr>
            <p:txBody>
              <a:bodyPr wrap="none" anchor="ctr">
                <a:flatTx/>
              </a:bodyPr>
              <a:p>
                <a:endParaRPr lang="zh-CN" altLang="en-US" sz="1800" b="0" dirty="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16391" name="Rectangle 4"/>
              <p:cNvSpPr/>
              <p:nvPr/>
            </p:nvSpPr>
            <p:spPr>
              <a:xfrm>
                <a:off x="0" y="0"/>
                <a:ext cx="2183" cy="246"/>
              </a:xfrm>
              <a:prstGeom prst="rect">
                <a:avLst/>
              </a:prstGeom>
              <a:gradFill rotWithShape="1">
                <a:gsLst>
                  <a:gs pos="0">
                    <a:srgbClr val="D7D7D7"/>
                  </a:gs>
                  <a:gs pos="100000">
                    <a:srgbClr val="F4F4F4"/>
                  </a:gs>
                </a:gsLst>
                <a:lin ang="2700000" scaled="1"/>
                <a:tileRect/>
              </a:gradFill>
              <a:ln w="9525"/>
              <a:scene3d>
                <a:camera prst="legacyPerspectiveTopRight">
                  <a:rot lat="0" lon="0" rev="0"/>
                </a:camera>
                <a:lightRig rig="legacyFlat3" dir="r"/>
              </a:scene3d>
              <a:sp3d extrusionH="1801800" prstMaterial="legacyMatte">
                <a:bevelT w="13500" h="13500" prst="angle"/>
                <a:bevelB w="13500" h="13500" prst="angle"/>
                <a:extrusionClr>
                  <a:srgbClr val="D7D7D7"/>
                </a:extrusionClr>
              </a:sp3d>
            </p:spPr>
            <p:txBody>
              <a:bodyPr wrap="none" anchor="ctr">
                <a:flatTx/>
              </a:bodyPr>
              <a:p>
                <a:endParaRPr lang="zh-CN" altLang="en-US" sz="1800" b="0" dirty="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endParaRPr>
              </a:p>
            </p:txBody>
          </p:sp>
        </p:grpSp>
        <p:grpSp>
          <p:nvGrpSpPr>
            <p:cNvPr id="16392" name="Group 9"/>
            <p:cNvGrpSpPr/>
            <p:nvPr/>
          </p:nvGrpSpPr>
          <p:grpSpPr>
            <a:xfrm>
              <a:off x="1678" y="51"/>
              <a:ext cx="1527" cy="2105"/>
              <a:chOff x="0" y="0"/>
              <a:chExt cx="592" cy="1034"/>
            </a:xfrm>
          </p:grpSpPr>
          <p:sp>
            <p:nvSpPr>
              <p:cNvPr id="7" name="Freeform 24"/>
              <p:cNvSpPr/>
              <p:nvPr/>
            </p:nvSpPr>
            <p:spPr bwMode="auto">
              <a:xfrm>
                <a:off x="0" y="201"/>
                <a:ext cx="592" cy="833"/>
              </a:xfrm>
              <a:custGeom>
                <a:avLst/>
                <a:gdLst/>
                <a:ahLst/>
                <a:cxnLst>
                  <a:cxn ang="0">
                    <a:pos x="168" y="1"/>
                  </a:cxn>
                  <a:cxn ang="0">
                    <a:pos x="148" y="33"/>
                  </a:cxn>
                  <a:cxn ang="0">
                    <a:pos x="127" y="1"/>
                  </a:cxn>
                  <a:cxn ang="0">
                    <a:pos x="70" y="17"/>
                  </a:cxn>
                  <a:cxn ang="0">
                    <a:pos x="1" y="174"/>
                  </a:cxn>
                  <a:cxn ang="0">
                    <a:pos x="36" y="213"/>
                  </a:cxn>
                  <a:cxn ang="0">
                    <a:pos x="86" y="57"/>
                  </a:cxn>
                  <a:cxn ang="0">
                    <a:pos x="14" y="411"/>
                  </a:cxn>
                  <a:cxn ang="0">
                    <a:pos x="34" y="466"/>
                  </a:cxn>
                  <a:cxn ang="0">
                    <a:pos x="133" y="440"/>
                  </a:cxn>
                  <a:cxn ang="0">
                    <a:pos x="147" y="232"/>
                  </a:cxn>
                  <a:cxn ang="0">
                    <a:pos x="169" y="439"/>
                  </a:cxn>
                  <a:cxn ang="0">
                    <a:pos x="262" y="468"/>
                  </a:cxn>
                  <a:cxn ang="0">
                    <a:pos x="282" y="407"/>
                  </a:cxn>
                  <a:cxn ang="0">
                    <a:pos x="210" y="57"/>
                  </a:cxn>
                  <a:cxn ang="0">
                    <a:pos x="230" y="135"/>
                  </a:cxn>
                  <a:cxn ang="0">
                    <a:pos x="281" y="236"/>
                  </a:cxn>
                  <a:cxn ang="0">
                    <a:pos x="295" y="162"/>
                  </a:cxn>
                  <a:cxn ang="0">
                    <a:pos x="216" y="8"/>
                  </a:cxn>
                  <a:cxn ang="0">
                    <a:pos x="168" y="1"/>
                  </a:cxn>
                </a:cxnLst>
                <a:rect l="0" t="0" r="r" b="b"/>
                <a:pathLst>
                  <a:path w="320" h="479">
                    <a:moveTo>
                      <a:pt x="168" y="1"/>
                    </a:moveTo>
                    <a:cubicBezTo>
                      <a:pt x="165" y="15"/>
                      <a:pt x="154" y="34"/>
                      <a:pt x="148" y="33"/>
                    </a:cubicBezTo>
                    <a:cubicBezTo>
                      <a:pt x="141" y="33"/>
                      <a:pt x="133" y="15"/>
                      <a:pt x="127" y="1"/>
                    </a:cubicBezTo>
                    <a:cubicBezTo>
                      <a:pt x="105" y="0"/>
                      <a:pt x="88" y="5"/>
                      <a:pt x="70" y="17"/>
                    </a:cubicBezTo>
                    <a:cubicBezTo>
                      <a:pt x="57" y="32"/>
                      <a:pt x="0" y="165"/>
                      <a:pt x="1" y="174"/>
                    </a:cubicBezTo>
                    <a:cubicBezTo>
                      <a:pt x="1" y="183"/>
                      <a:pt x="3" y="212"/>
                      <a:pt x="36" y="213"/>
                    </a:cubicBezTo>
                    <a:cubicBezTo>
                      <a:pt x="63" y="197"/>
                      <a:pt x="86" y="57"/>
                      <a:pt x="86" y="57"/>
                    </a:cubicBezTo>
                    <a:cubicBezTo>
                      <a:pt x="79" y="92"/>
                      <a:pt x="14" y="411"/>
                      <a:pt x="14" y="411"/>
                    </a:cubicBezTo>
                    <a:cubicBezTo>
                      <a:pt x="9" y="452"/>
                      <a:pt x="24" y="464"/>
                      <a:pt x="34" y="466"/>
                    </a:cubicBezTo>
                    <a:cubicBezTo>
                      <a:pt x="55" y="471"/>
                      <a:pt x="114" y="479"/>
                      <a:pt x="133" y="440"/>
                    </a:cubicBezTo>
                    <a:cubicBezTo>
                      <a:pt x="152" y="401"/>
                      <a:pt x="141" y="232"/>
                      <a:pt x="147" y="232"/>
                    </a:cubicBezTo>
                    <a:cubicBezTo>
                      <a:pt x="153" y="232"/>
                      <a:pt x="150" y="400"/>
                      <a:pt x="169" y="439"/>
                    </a:cubicBezTo>
                    <a:cubicBezTo>
                      <a:pt x="188" y="478"/>
                      <a:pt x="243" y="473"/>
                      <a:pt x="262" y="468"/>
                    </a:cubicBezTo>
                    <a:cubicBezTo>
                      <a:pt x="272" y="462"/>
                      <a:pt x="292" y="459"/>
                      <a:pt x="282" y="407"/>
                    </a:cubicBezTo>
                    <a:lnTo>
                      <a:pt x="210" y="57"/>
                    </a:lnTo>
                    <a:cubicBezTo>
                      <a:pt x="201" y="12"/>
                      <a:pt x="218" y="105"/>
                      <a:pt x="230" y="135"/>
                    </a:cubicBezTo>
                    <a:cubicBezTo>
                      <a:pt x="242" y="165"/>
                      <a:pt x="242" y="254"/>
                      <a:pt x="281" y="236"/>
                    </a:cubicBezTo>
                    <a:cubicBezTo>
                      <a:pt x="320" y="218"/>
                      <a:pt x="299" y="180"/>
                      <a:pt x="295" y="162"/>
                    </a:cubicBezTo>
                    <a:cubicBezTo>
                      <a:pt x="288" y="150"/>
                      <a:pt x="237" y="17"/>
                      <a:pt x="216" y="8"/>
                    </a:cubicBezTo>
                    <a:cubicBezTo>
                      <a:pt x="183" y="0"/>
                      <a:pt x="168" y="1"/>
                      <a:pt x="168" y="1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007474"/>
                  </a:gs>
                  <a:gs pos="100000">
                    <a:schemeClr val="hlink"/>
                  </a:gs>
                </a:gsLst>
                <a:lin ang="2700000" scaled="1"/>
              </a:gradFill>
              <a:ln w="9525" cap="flat" cmpd="sng">
                <a:round/>
              </a:ln>
              <a:effectLst/>
              <a:scene3d>
                <a:camera prst="legacyPerspectiveTopRight"/>
                <a:lightRig rig="legacyNormal2" dir="t"/>
              </a:scene3d>
              <a:sp3d extrusionH="430200" prstMaterial="legacyMatte">
                <a:bevelT w="13500" h="13500" prst="angle"/>
                <a:bevelB w="13500" h="13500" prst="angle"/>
                <a:extrusionClr>
                  <a:schemeClr val="hlink"/>
                </a:extrusionClr>
              </a:sp3d>
            </p:spPr>
            <p:txBody>
              <a:bodyPr>
                <a:flatTx/>
              </a:bodyPr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anose="020B0604020202020204" pitchFamily="34" charset="0"/>
                  <a:buNone/>
                  <a:defRPr/>
                </a:pPr>
                <a:endParaRPr kumimoji="0" lang="zh-CN" altLang="en-US" sz="3000" b="1" i="0" u="none" strike="noStrike" kern="1200" cap="none" spc="0" normalizeH="0" baseline="0" noProof="0">
                  <a:ln>
                    <a:noFill/>
                  </a:ln>
                  <a:solidFill>
                    <a:srgbClr val="FF33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Arial" panose="020B0604020202020204" pitchFamily="34" charset="0"/>
                  <a:ea typeface="黑体" panose="02010609060101010101" charset="-122"/>
                  <a:cs typeface="+mn-cs"/>
                </a:endParaRPr>
              </a:p>
            </p:txBody>
          </p:sp>
          <p:sp>
            <p:nvSpPr>
              <p:cNvPr id="16394" name="Oval 25"/>
              <p:cNvSpPr/>
              <p:nvPr/>
            </p:nvSpPr>
            <p:spPr>
              <a:xfrm flipH="1">
                <a:off x="175" y="0"/>
                <a:ext cx="199" cy="215"/>
              </a:xfrm>
              <a:prstGeom prst="ellipse">
                <a:avLst/>
              </a:prstGeom>
              <a:gradFill rotWithShape="1">
                <a:gsLst>
                  <a:gs pos="0">
                    <a:srgbClr val="007474"/>
                  </a:gs>
                  <a:gs pos="100000">
                    <a:schemeClr val="hlink"/>
                  </a:gs>
                </a:gsLst>
                <a:lin ang="2700000" scaled="1"/>
                <a:tileRect/>
              </a:gradFill>
              <a:ln w="9525"/>
              <a:scene3d>
                <a:camera prst="legacyPerspectiveTopRight">
                  <a:rot lat="0" lon="0" rev="0"/>
                </a:camera>
                <a:lightRig rig="legacyNormal2" dir="t"/>
              </a:scene3d>
              <a:sp3d extrusionH="430200" prstMaterial="legacyMatte">
                <a:bevelT w="13500" h="13500" prst="angle"/>
                <a:bevelB w="13500" h="13500" prst="angle"/>
                <a:extrusionClr>
                  <a:schemeClr val="hlink"/>
                </a:extrusionClr>
              </a:sp3d>
            </p:spPr>
            <p:txBody>
              <a:bodyPr wrap="none" anchor="ctr">
                <a:flatTx/>
              </a:bodyPr>
              <a:p>
                <a:endParaRPr lang="zh-CN" altLang="en-US" sz="1800" b="0" dirty="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endParaRPr>
              </a:p>
            </p:txBody>
          </p:sp>
        </p:grpSp>
        <p:grpSp>
          <p:nvGrpSpPr>
            <p:cNvPr id="16395" name="Group 12"/>
            <p:cNvGrpSpPr/>
            <p:nvPr/>
          </p:nvGrpSpPr>
          <p:grpSpPr>
            <a:xfrm>
              <a:off x="6237" y="0"/>
              <a:ext cx="1340" cy="2108"/>
              <a:chOff x="0" y="0"/>
              <a:chExt cx="590" cy="1177"/>
            </a:xfrm>
          </p:grpSpPr>
          <p:sp>
            <p:nvSpPr>
              <p:cNvPr id="16397" name="Freeform 32"/>
              <p:cNvSpPr/>
              <p:nvPr/>
            </p:nvSpPr>
            <p:spPr bwMode="auto">
              <a:xfrm>
                <a:off x="0" y="207"/>
                <a:ext cx="590" cy="970"/>
              </a:xfrm>
              <a:custGeom>
                <a:avLst/>
                <a:gdLst/>
                <a:ahLst/>
                <a:cxnLst>
                  <a:cxn ang="0">
                    <a:pos x="284" y="59"/>
                  </a:cxn>
                  <a:cxn ang="0">
                    <a:pos x="364" y="7"/>
                  </a:cxn>
                  <a:cxn ang="0">
                    <a:pos x="446" y="52"/>
                  </a:cxn>
                  <a:cxn ang="0">
                    <a:pos x="512" y="216"/>
                  </a:cxn>
                  <a:cxn ang="0">
                    <a:pos x="532" y="417"/>
                  </a:cxn>
                  <a:cxn ang="0">
                    <a:pos x="450" y="305"/>
                  </a:cxn>
                  <a:cxn ang="0">
                    <a:pos x="398" y="118"/>
                  </a:cxn>
                  <a:cxn ang="0">
                    <a:pos x="490" y="497"/>
                  </a:cxn>
                  <a:cxn ang="0">
                    <a:pos x="388" y="531"/>
                  </a:cxn>
                  <a:cxn ang="0">
                    <a:pos x="412" y="817"/>
                  </a:cxn>
                  <a:cxn ang="0">
                    <a:pos x="366" y="967"/>
                  </a:cxn>
                  <a:cxn ang="0">
                    <a:pos x="308" y="832"/>
                  </a:cxn>
                  <a:cxn ang="0">
                    <a:pos x="290" y="549"/>
                  </a:cxn>
                  <a:cxn ang="0">
                    <a:pos x="264" y="801"/>
                  </a:cxn>
                  <a:cxn ang="0">
                    <a:pos x="189" y="962"/>
                  </a:cxn>
                  <a:cxn ang="0">
                    <a:pos x="151" y="804"/>
                  </a:cxn>
                  <a:cxn ang="0">
                    <a:pos x="184" y="525"/>
                  </a:cxn>
                  <a:cxn ang="0">
                    <a:pos x="84" y="505"/>
                  </a:cxn>
                  <a:cxn ang="0">
                    <a:pos x="170" y="118"/>
                  </a:cxn>
                  <a:cxn ang="0">
                    <a:pos x="86" y="401"/>
                  </a:cxn>
                  <a:cxn ang="0">
                    <a:pos x="24" y="303"/>
                  </a:cxn>
                  <a:cxn ang="0">
                    <a:pos x="140" y="39"/>
                  </a:cxn>
                  <a:cxn ang="0">
                    <a:pos x="212" y="13"/>
                  </a:cxn>
                  <a:cxn ang="0">
                    <a:pos x="284" y="59"/>
                  </a:cxn>
                </a:cxnLst>
                <a:rect l="0" t="0" r="r" b="b"/>
                <a:pathLst>
                  <a:path w="590" h="971">
                    <a:moveTo>
                      <a:pt x="284" y="59"/>
                    </a:moveTo>
                    <a:cubicBezTo>
                      <a:pt x="326" y="59"/>
                      <a:pt x="352" y="37"/>
                      <a:pt x="364" y="7"/>
                    </a:cubicBezTo>
                    <a:cubicBezTo>
                      <a:pt x="390" y="2"/>
                      <a:pt x="418" y="17"/>
                      <a:pt x="446" y="52"/>
                    </a:cubicBezTo>
                    <a:cubicBezTo>
                      <a:pt x="470" y="87"/>
                      <a:pt x="498" y="155"/>
                      <a:pt x="512" y="216"/>
                    </a:cubicBezTo>
                    <a:cubicBezTo>
                      <a:pt x="528" y="274"/>
                      <a:pt x="590" y="404"/>
                      <a:pt x="532" y="417"/>
                    </a:cubicBezTo>
                    <a:cubicBezTo>
                      <a:pt x="476" y="430"/>
                      <a:pt x="462" y="364"/>
                      <a:pt x="450" y="305"/>
                    </a:cubicBezTo>
                    <a:cubicBezTo>
                      <a:pt x="430" y="227"/>
                      <a:pt x="398" y="118"/>
                      <a:pt x="398" y="118"/>
                    </a:cubicBezTo>
                    <a:cubicBezTo>
                      <a:pt x="405" y="150"/>
                      <a:pt x="492" y="428"/>
                      <a:pt x="490" y="497"/>
                    </a:cubicBezTo>
                    <a:cubicBezTo>
                      <a:pt x="428" y="523"/>
                      <a:pt x="442" y="516"/>
                      <a:pt x="388" y="531"/>
                    </a:cubicBezTo>
                    <a:cubicBezTo>
                      <a:pt x="394" y="620"/>
                      <a:pt x="405" y="737"/>
                      <a:pt x="412" y="817"/>
                    </a:cubicBezTo>
                    <a:cubicBezTo>
                      <a:pt x="414" y="865"/>
                      <a:pt x="438" y="963"/>
                      <a:pt x="366" y="967"/>
                    </a:cubicBezTo>
                    <a:cubicBezTo>
                      <a:pt x="294" y="971"/>
                      <a:pt x="318" y="915"/>
                      <a:pt x="308" y="832"/>
                    </a:cubicBezTo>
                    <a:lnTo>
                      <a:pt x="290" y="549"/>
                    </a:lnTo>
                    <a:lnTo>
                      <a:pt x="264" y="801"/>
                    </a:lnTo>
                    <a:cubicBezTo>
                      <a:pt x="250" y="879"/>
                      <a:pt x="256" y="960"/>
                      <a:pt x="189" y="962"/>
                    </a:cubicBezTo>
                    <a:cubicBezTo>
                      <a:pt x="122" y="964"/>
                      <a:pt x="149" y="840"/>
                      <a:pt x="151" y="804"/>
                    </a:cubicBezTo>
                    <a:cubicBezTo>
                      <a:pt x="153" y="768"/>
                      <a:pt x="184" y="579"/>
                      <a:pt x="184" y="525"/>
                    </a:cubicBezTo>
                    <a:cubicBezTo>
                      <a:pt x="134" y="515"/>
                      <a:pt x="84" y="505"/>
                      <a:pt x="84" y="505"/>
                    </a:cubicBezTo>
                    <a:lnTo>
                      <a:pt x="170" y="118"/>
                    </a:lnTo>
                    <a:cubicBezTo>
                      <a:pt x="170" y="101"/>
                      <a:pt x="110" y="370"/>
                      <a:pt x="86" y="401"/>
                    </a:cubicBezTo>
                    <a:cubicBezTo>
                      <a:pt x="62" y="433"/>
                      <a:pt x="0" y="397"/>
                      <a:pt x="24" y="303"/>
                    </a:cubicBezTo>
                    <a:cubicBezTo>
                      <a:pt x="34" y="263"/>
                      <a:pt x="124" y="55"/>
                      <a:pt x="140" y="39"/>
                    </a:cubicBezTo>
                    <a:cubicBezTo>
                      <a:pt x="156" y="23"/>
                      <a:pt x="160" y="0"/>
                      <a:pt x="212" y="13"/>
                    </a:cubicBezTo>
                    <a:cubicBezTo>
                      <a:pt x="238" y="41"/>
                      <a:pt x="242" y="59"/>
                      <a:pt x="284" y="59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chemeClr val="accent2"/>
                  </a:gs>
                  <a:gs pos="100000">
                    <a:srgbClr val="9191C8"/>
                  </a:gs>
                </a:gsLst>
                <a:lin ang="2700000" scaled="1"/>
              </a:gradFill>
              <a:ln w="9525" cap="flat" cmpd="sng">
                <a:round/>
              </a:ln>
              <a:effectLst/>
              <a:scene3d>
                <a:camera prst="legacyPerspectiveTopLeft"/>
                <a:lightRig rig="legacyNormal4" dir="b"/>
              </a:scene3d>
              <a:sp3d extrusionH="354000" prstMaterial="legacyMatte">
                <a:bevelT w="13500" h="13500" prst="angle"/>
                <a:bevelB w="13500" h="13500" prst="angle"/>
                <a:extrusionClr>
                  <a:schemeClr val="accent2"/>
                </a:extrusionClr>
              </a:sp3d>
            </p:spPr>
            <p:txBody>
              <a:bodyPr>
                <a:flatTx/>
              </a:bodyPr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anose="020B0604020202020204" pitchFamily="34" charset="0"/>
                  <a:buNone/>
                  <a:defRPr/>
                </a:pPr>
                <a:endParaRPr kumimoji="0" lang="zh-CN" altLang="en-US" sz="3000" b="1" i="0" u="none" strike="noStrike" kern="1200" cap="none" spc="0" normalizeH="0" baseline="0" noProof="0">
                  <a:ln>
                    <a:noFill/>
                  </a:ln>
                  <a:solidFill>
                    <a:srgbClr val="FF33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Arial" panose="020B0604020202020204" pitchFamily="34" charset="0"/>
                  <a:ea typeface="黑体" panose="02010609060101010101" charset="-122"/>
                  <a:cs typeface="+mn-cs"/>
                </a:endParaRPr>
              </a:p>
            </p:txBody>
          </p:sp>
          <p:sp>
            <p:nvSpPr>
              <p:cNvPr id="8" name="Oval 33"/>
              <p:cNvSpPr/>
              <p:nvPr/>
            </p:nvSpPr>
            <p:spPr>
              <a:xfrm>
                <a:off x="175" y="0"/>
                <a:ext cx="212" cy="225"/>
              </a:xfrm>
              <a:prstGeom prst="ellipse">
                <a:avLst/>
              </a:prstGeom>
              <a:gradFill rotWithShape="1">
                <a:gsLst>
                  <a:gs pos="0">
                    <a:schemeClr val="accent2"/>
                  </a:gs>
                  <a:gs pos="100000">
                    <a:srgbClr val="9191C8"/>
                  </a:gs>
                </a:gsLst>
                <a:lin ang="2700000" scaled="1"/>
                <a:tileRect/>
              </a:gradFill>
              <a:ln w="9525"/>
              <a:scene3d>
                <a:camera prst="legacyPerspectiveTopLeft">
                  <a:rot lat="0" lon="0" rev="0"/>
                </a:camera>
                <a:lightRig rig="legacyNormal4" dir="b"/>
              </a:scene3d>
              <a:sp3d extrusionH="354000" prstMaterial="legacyMatte">
                <a:bevelT w="13500" h="13500" prst="angle"/>
                <a:bevelB w="13500" h="13500" prst="angle"/>
                <a:extrusionClr>
                  <a:schemeClr val="accent2"/>
                </a:extrusionClr>
              </a:sp3d>
            </p:spPr>
            <p:txBody>
              <a:bodyPr wrap="none" anchor="ctr">
                <a:flatTx/>
              </a:bodyPr>
              <a:p>
                <a:endParaRPr lang="zh-CN" altLang="en-US" sz="1800" b="0" dirty="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endParaRPr>
              </a:p>
            </p:txBody>
          </p:sp>
        </p:grpSp>
        <p:sp>
          <p:nvSpPr>
            <p:cNvPr id="16398" name="Rectangle 15"/>
            <p:cNvSpPr/>
            <p:nvPr/>
          </p:nvSpPr>
          <p:spPr>
            <a:xfrm>
              <a:off x="452" y="2910"/>
              <a:ext cx="3627" cy="1190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ctr">
              <a:spAutoFit/>
            </a:bodyPr>
            <a:p>
              <a:pPr algn="ctr">
                <a:lnSpc>
                  <a:spcPct val="90000"/>
                </a:lnSpc>
              </a:pPr>
              <a:r>
                <a:rPr lang="zh-CN" altLang="en-US" sz="2400" b="1" dirty="0">
                  <a:solidFill>
                    <a:schemeClr val="tx1"/>
                  </a:solidFill>
                  <a:latin typeface="Arial" panose="020B0604020202020204" pitchFamily="34" charset="0"/>
                  <a:ea typeface="楷体_GB2312" pitchFamily="49" charset="-122"/>
                </a:rPr>
                <a:t>1.</a:t>
              </a:r>
              <a:endParaRPr lang="zh-CN" altLang="en-US" sz="2400" b="1" dirty="0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endParaRPr>
            </a:p>
            <a:p>
              <a:pPr algn="ctr">
                <a:lnSpc>
                  <a:spcPct val="90000"/>
                </a:lnSpc>
              </a:pPr>
              <a:r>
                <a:rPr lang="zh-CN" altLang="en-US" sz="2400" b="1" dirty="0">
                  <a:solidFill>
                    <a:schemeClr val="tx1"/>
                  </a:solidFill>
                  <a:latin typeface="Arial" panose="020B0604020202020204" pitchFamily="34" charset="0"/>
                  <a:ea typeface="楷体_GB2312" pitchFamily="49" charset="-122"/>
                </a:rPr>
                <a:t>程序化决策</a:t>
              </a:r>
              <a:endParaRPr lang="zh-CN" altLang="en-US" sz="2400" b="1" dirty="0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endParaRPr>
            </a:p>
          </p:txBody>
        </p:sp>
        <p:sp>
          <p:nvSpPr>
            <p:cNvPr id="16399" name="Rectangle 16"/>
            <p:cNvSpPr/>
            <p:nvPr/>
          </p:nvSpPr>
          <p:spPr>
            <a:xfrm>
              <a:off x="5442" y="2849"/>
              <a:ext cx="3627" cy="1307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ctr">
              <a:spAutoFit/>
            </a:bodyPr>
            <a:p>
              <a:pPr algn="ctr"/>
              <a:r>
                <a:rPr lang="zh-CN" altLang="en-US" sz="2400" b="1" dirty="0">
                  <a:solidFill>
                    <a:schemeClr val="tx1"/>
                  </a:solidFill>
                  <a:latin typeface="Arial" panose="020B0604020202020204" pitchFamily="34" charset="0"/>
                  <a:ea typeface="楷体_GB2312" pitchFamily="49" charset="-122"/>
                </a:rPr>
                <a:t>2.</a:t>
              </a:r>
              <a:endParaRPr lang="zh-CN" altLang="en-US" sz="2400" b="1" dirty="0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endParaRPr>
            </a:p>
            <a:p>
              <a:pPr algn="ctr"/>
              <a:r>
                <a:rPr lang="zh-CN" altLang="en-US" sz="2400" b="1" dirty="0">
                  <a:solidFill>
                    <a:schemeClr val="tx1"/>
                  </a:solidFill>
                  <a:latin typeface="Arial" panose="020B0604020202020204" pitchFamily="34" charset="0"/>
                  <a:ea typeface="楷体_GB2312" pitchFamily="49" charset="-122"/>
                </a:rPr>
                <a:t>非程序化决策</a:t>
              </a:r>
              <a:endParaRPr lang="zh-CN" altLang="en-US" sz="2400" b="1" dirty="0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endParaRPr>
            </a:p>
          </p:txBody>
        </p:sp>
      </p:grpSp>
      <p:pic>
        <p:nvPicPr>
          <p:cNvPr id="9" name="图片 8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64681" y="3742323"/>
            <a:ext cx="2623932" cy="2390514"/>
          </a:xfrm>
          <a:prstGeom prst="rect">
            <a:avLst/>
          </a:prstGeom>
        </p:spPr>
      </p:pic>
    </p:spTree>
  </p:cSld>
  <p:clrMapOvr>
    <a:masterClrMapping/>
  </p:clrMapOvr>
  <p:transition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500"/>
                                        <p:tgtEl>
                                          <p:spTgt spid="11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0.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8" grpId="0" bldLvl="0" animBg="1"/>
      <p:bldP spid="4" grpId="0" bldLvl="0" animBg="1"/>
      <p:bldP spid="4" grpId="1" bldLvl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矩形 2"/>
          <p:cNvSpPr>
            <a:spLocks noChangeArrowheads="1"/>
          </p:cNvSpPr>
          <p:nvPr/>
        </p:nvSpPr>
        <p:spPr bwMode="auto">
          <a:xfrm>
            <a:off x="0" y="692150"/>
            <a:ext cx="12192000" cy="73025"/>
          </a:xfrm>
          <a:prstGeom prst="rect">
            <a:avLst/>
          </a:prstGeom>
          <a:solidFill>
            <a:srgbClr val="A6A6A6"/>
          </a:solidFill>
          <a:ln w="25400" algn="ctr">
            <a:noFill/>
            <a:miter lim="800000"/>
          </a:ln>
        </p:spPr>
        <p:txBody>
          <a:bodyPr anchor="ctr"/>
          <a:lstStyle/>
          <a:p>
            <a:pPr algn="ctr"/>
            <a:endParaRPr lang="zh-CN" altLang="en-US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11268" name="燕尾形 2"/>
          <p:cNvSpPr>
            <a:spLocks noChangeArrowheads="1"/>
          </p:cNvSpPr>
          <p:nvPr/>
        </p:nvSpPr>
        <p:spPr bwMode="auto">
          <a:xfrm>
            <a:off x="4646930" y="167640"/>
            <a:ext cx="2640330" cy="431800"/>
          </a:xfrm>
          <a:prstGeom prst="chevron">
            <a:avLst>
              <a:gd name="adj" fmla="val 22989"/>
            </a:avLst>
          </a:prstGeom>
          <a:solidFill>
            <a:srgbClr val="0848AF"/>
          </a:solidFill>
          <a:ln w="3175" algn="ctr">
            <a:noFill/>
            <a:miter lim="800000"/>
          </a:ln>
        </p:spPr>
        <p:txBody>
          <a:bodyPr anchor="ctr"/>
          <a:lstStyle/>
          <a:p>
            <a:pPr algn="ctr"/>
            <a:endParaRPr lang="zh-CN" altLang="en-US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11269" name="TextBox 5"/>
          <p:cNvSpPr txBox="1">
            <a:spLocks noChangeArrowheads="1"/>
          </p:cNvSpPr>
          <p:nvPr/>
        </p:nvSpPr>
        <p:spPr bwMode="auto">
          <a:xfrm>
            <a:off x="8746490" y="168593"/>
            <a:ext cx="1715135" cy="43053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 lIns="0" tIns="0" rIns="0" bIns="0" anchor="ctr">
            <a:spAutoFit/>
          </a:bodyPr>
          <a:lstStyle/>
          <a:p>
            <a:pPr algn="l"/>
            <a:r>
              <a:rPr lang="en-US" altLang="zh-CN" sz="2800" b="1">
                <a:latin typeface="Impact" panose="020B0806030902050204" pitchFamily="34" charset="0"/>
                <a:ea typeface="微软雅黑" panose="020B0503020204020204" pitchFamily="34" charset="-122"/>
              </a:rPr>
              <a:t>03  总结</a:t>
            </a:r>
            <a:endParaRPr lang="en-US" altLang="zh-CN" sz="2800" b="1">
              <a:latin typeface="Impact" panose="020B0806030902050204" pitchFamily="34" charset="0"/>
              <a:ea typeface="微软雅黑" panose="020B0503020204020204" pitchFamily="34" charset="-122"/>
            </a:endParaRPr>
          </a:p>
        </p:txBody>
      </p:sp>
      <p:sp>
        <p:nvSpPr>
          <p:cNvPr id="11270" name="TextBox 6"/>
          <p:cNvSpPr txBox="1">
            <a:spLocks noChangeArrowheads="1"/>
          </p:cNvSpPr>
          <p:nvPr/>
        </p:nvSpPr>
        <p:spPr bwMode="auto">
          <a:xfrm>
            <a:off x="1212850" y="169863"/>
            <a:ext cx="2869565" cy="43053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 lIns="0" tIns="0" rIns="0" bIns="0" anchor="ctr">
            <a:spAutoFit/>
          </a:bodyPr>
          <a:lstStyle/>
          <a:p>
            <a:r>
              <a:rPr lang="en-US" altLang="zh-CN" sz="2800" b="1">
                <a:solidFill>
                  <a:schemeClr val="tx1"/>
                </a:solidFill>
                <a:latin typeface="Impact" panose="020B0806030902050204" pitchFamily="34" charset="0"/>
                <a:ea typeface="微软雅黑" panose="020B0503020204020204" pitchFamily="34" charset="-122"/>
              </a:rPr>
              <a:t>01    </a:t>
            </a:r>
            <a:r>
              <a:rPr lang="zh-CN" altLang="en-US" sz="2800" b="1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学习目标</a:t>
            </a:r>
            <a:endParaRPr lang="zh-CN" altLang="en-US" sz="2800" b="1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" name="TextBox 5"/>
          <p:cNvSpPr txBox="1">
            <a:spLocks noChangeArrowheads="1"/>
          </p:cNvSpPr>
          <p:nvPr/>
        </p:nvSpPr>
        <p:spPr bwMode="auto">
          <a:xfrm>
            <a:off x="4925060" y="168593"/>
            <a:ext cx="3448685" cy="43053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 lIns="0" tIns="0" rIns="0" bIns="0" anchor="ctr">
            <a:spAutoFit/>
          </a:bodyPr>
          <a:p>
            <a:pPr algn="l"/>
            <a:r>
              <a:rPr lang="en-US" altLang="zh-CN" sz="2800" b="1">
                <a:solidFill>
                  <a:schemeClr val="bg1"/>
                </a:solidFill>
                <a:latin typeface="Impact" panose="020B0806030902050204" pitchFamily="34" charset="0"/>
                <a:ea typeface="微软雅黑" panose="020B0503020204020204" pitchFamily="34" charset="-122"/>
              </a:rPr>
              <a:t>02   内容讲授</a:t>
            </a:r>
            <a:endParaRPr lang="en-US" altLang="zh-CN" sz="2800" b="1">
              <a:solidFill>
                <a:schemeClr val="bg1"/>
              </a:solidFill>
              <a:latin typeface="Impact" panose="020B0806030902050204" pitchFamily="34" charset="0"/>
              <a:ea typeface="微软雅黑" panose="020B0503020204020204" pitchFamily="34" charset="-122"/>
            </a:endParaRPr>
          </a:p>
        </p:txBody>
      </p:sp>
      <p:sp>
        <p:nvSpPr>
          <p:cNvPr id="4" name="圆角矩形 3"/>
          <p:cNvSpPr/>
          <p:nvPr/>
        </p:nvSpPr>
        <p:spPr bwMode="auto">
          <a:xfrm>
            <a:off x="4502150" y="970915"/>
            <a:ext cx="2777490" cy="671830"/>
          </a:xfrm>
          <a:prstGeom prst="roundRect">
            <a:avLst>
              <a:gd name="adj" fmla="val 50000"/>
            </a:avLst>
          </a:prstGeom>
          <a:solidFill>
            <a:srgbClr val="0070C0"/>
          </a:solidFill>
          <a:ln w="28575" cap="flat" cmpd="sng" algn="ctr">
            <a:noFill/>
            <a:prstDash val="solid"/>
            <a:miter lim="800000"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</p:spPr>
        <p:txBody>
          <a:bodyPr lIns="68543" tIns="34272" rIns="68543" bIns="34272" anchor="ctr"/>
          <a:p>
            <a:pPr algn="ctr">
              <a:defRPr/>
            </a:pPr>
            <a:endParaRPr lang="zh-CN" altLang="en-US" kern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94229" y="2980952"/>
            <a:ext cx="2692400" cy="2390514"/>
          </a:xfrm>
          <a:prstGeom prst="rect">
            <a:avLst/>
          </a:prstGeom>
        </p:spPr>
      </p:pic>
      <p:sp>
        <p:nvSpPr>
          <p:cNvPr id="5" name="文本框 4"/>
          <p:cNvSpPr txBox="1"/>
          <p:nvPr/>
        </p:nvSpPr>
        <p:spPr>
          <a:xfrm>
            <a:off x="4859655" y="1015365"/>
            <a:ext cx="288671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zh-CN" altLang="ko-KR" sz="28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决策的分类</a:t>
            </a:r>
            <a:endParaRPr lang="zh-CN" altLang="ko-KR" sz="28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4580" name="Rectangle 17"/>
          <p:cNvSpPr>
            <a:spLocks noChangeArrowheads="1"/>
          </p:cNvSpPr>
          <p:nvPr/>
        </p:nvSpPr>
        <p:spPr bwMode="auto">
          <a:xfrm>
            <a:off x="138430" y="1642745"/>
            <a:ext cx="4100830" cy="549275"/>
          </a:xfrm>
          <a:prstGeom prst="rect">
            <a:avLst/>
          </a:prstGeom>
          <a:solidFill>
            <a:srgbClr val="0848AF"/>
          </a:solidFill>
          <a:ln w="9525">
            <a:noFill/>
            <a:miter lim="800000"/>
          </a:ln>
        </p:spPr>
        <p:txBody>
          <a:bodyPr wrap="none" anchor="ctr"/>
          <a:p>
            <a:pPr algn="ctr">
              <a:lnSpc>
                <a:spcPct val="80000"/>
              </a:lnSpc>
            </a:pPr>
            <a:r>
              <a:rPr lang="zh-CN" altLang="en-US" sz="2400" b="1" dirty="0">
                <a:solidFill>
                  <a:schemeClr val="bg1"/>
                </a:solidFill>
                <a:latin typeface="华文中宋" pitchFamily="2" charset="-122"/>
                <a:ea typeface="楷体_GB2312" pitchFamily="49" charset="-122"/>
                <a:sym typeface="+mn-ea"/>
              </a:rPr>
              <a:t>（四）按决策者的人数分类</a:t>
            </a:r>
            <a:endParaRPr lang="zh-CN" altLang="en-US" sz="2400" b="1" dirty="0">
              <a:solidFill>
                <a:schemeClr val="bg1"/>
              </a:solidFill>
              <a:latin typeface="华文中宋" pitchFamily="2" charset="-122"/>
              <a:ea typeface="楷体_GB2312" pitchFamily="49" charset="-122"/>
              <a:sym typeface="+mn-ea"/>
            </a:endParaRPr>
          </a:p>
        </p:txBody>
      </p:sp>
      <p:grpSp>
        <p:nvGrpSpPr>
          <p:cNvPr id="9" name="Group 5"/>
          <p:cNvGrpSpPr/>
          <p:nvPr/>
        </p:nvGrpSpPr>
        <p:grpSpPr>
          <a:xfrm>
            <a:off x="1155383" y="2967355"/>
            <a:ext cx="8186737" cy="2268538"/>
            <a:chOff x="0" y="0"/>
            <a:chExt cx="12893" cy="3573"/>
          </a:xfrm>
        </p:grpSpPr>
        <p:sp>
          <p:nvSpPr>
            <p:cNvPr id="17413" name="Oval 2"/>
            <p:cNvSpPr/>
            <p:nvPr/>
          </p:nvSpPr>
          <p:spPr>
            <a:xfrm>
              <a:off x="6963" y="2510"/>
              <a:ext cx="4820" cy="1063"/>
            </a:xfrm>
            <a:prstGeom prst="ellipse">
              <a:avLst/>
            </a:prstGeom>
            <a:gradFill rotWithShape="1">
              <a:gsLst>
                <a:gs pos="0">
                  <a:srgbClr val="000000">
                    <a:alpha val="37999"/>
                  </a:srgbClr>
                </a:gs>
                <a:gs pos="100000">
                  <a:srgbClr val="000000">
                    <a:alpha val="0"/>
                  </a:srgbClr>
                </a:gs>
              </a:gsLst>
              <a:path path="shape">
                <a:fillToRect l="50000" t="50000" r="50000" b="50000"/>
              </a:path>
              <a:tileRect/>
            </a:gradFill>
            <a:ln w="9525">
              <a:noFill/>
            </a:ln>
          </p:spPr>
          <p:txBody>
            <a:bodyPr wrap="none" anchor="ctr"/>
            <a:p>
              <a:endParaRPr lang="zh-CN" altLang="en-US" sz="1800" b="0" dirty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17414" name="Oval 3"/>
            <p:cNvSpPr/>
            <p:nvPr/>
          </p:nvSpPr>
          <p:spPr>
            <a:xfrm>
              <a:off x="470" y="2510"/>
              <a:ext cx="4820" cy="1063"/>
            </a:xfrm>
            <a:prstGeom prst="ellipse">
              <a:avLst/>
            </a:prstGeom>
            <a:gradFill rotWithShape="1">
              <a:gsLst>
                <a:gs pos="0">
                  <a:srgbClr val="000000">
                    <a:alpha val="37999"/>
                  </a:srgbClr>
                </a:gs>
                <a:gs pos="100000">
                  <a:srgbClr val="000000">
                    <a:alpha val="0"/>
                  </a:srgbClr>
                </a:gs>
              </a:gsLst>
              <a:path path="shape">
                <a:fillToRect l="50000" t="50000" r="50000" b="50000"/>
              </a:path>
              <a:tileRect/>
            </a:gradFill>
            <a:ln w="9525">
              <a:noFill/>
            </a:ln>
          </p:spPr>
          <p:txBody>
            <a:bodyPr wrap="none" anchor="ctr"/>
            <a:p>
              <a:endParaRPr lang="zh-CN" altLang="en-US" sz="1800" b="0" dirty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17415" name="Oval 4"/>
            <p:cNvSpPr/>
            <p:nvPr/>
          </p:nvSpPr>
          <p:spPr>
            <a:xfrm>
              <a:off x="13" y="350"/>
              <a:ext cx="6120" cy="1978"/>
            </a:xfrm>
            <a:prstGeom prst="ellipse">
              <a:avLst/>
            </a:prstGeom>
            <a:gradFill rotWithShape="1">
              <a:gsLst>
                <a:gs pos="0">
                  <a:srgbClr val="004A5C"/>
                </a:gs>
                <a:gs pos="50000">
                  <a:srgbClr val="00CCFF"/>
                </a:gs>
                <a:gs pos="100000">
                  <a:srgbClr val="004A5C"/>
                </a:gs>
              </a:gsLst>
              <a:lin ang="18900000" scaled="1"/>
              <a:tileRect/>
            </a:gradFill>
            <a:ln w="9525"/>
            <a:scene3d>
              <a:camera prst="legacyPerspectiveBottom">
                <a:rot lat="0" lon="0" rev="0"/>
              </a:camera>
              <a:lightRig rig="legacyFlat3" dir="t"/>
            </a:scene3d>
            <a:sp3d extrusionH="1878000" prstMaterial="legacyMatte">
              <a:bevelT w="13500" h="13500" prst="angle"/>
              <a:bevelB w="13500" h="13500" prst="angle"/>
              <a:extrusionClr>
                <a:srgbClr val="00CCFF"/>
              </a:extrusionClr>
            </a:sp3d>
          </p:spPr>
          <p:txBody>
            <a:bodyPr wrap="none" anchor="ctr">
              <a:flatTx/>
            </a:bodyPr>
            <a:p>
              <a:endParaRPr lang="zh-CN" altLang="en-US" sz="1800" b="0" dirty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17416" name="Oval 5"/>
            <p:cNvSpPr/>
            <p:nvPr/>
          </p:nvSpPr>
          <p:spPr>
            <a:xfrm>
              <a:off x="6133" y="170"/>
              <a:ext cx="6190" cy="2160"/>
            </a:xfrm>
            <a:prstGeom prst="ellipse">
              <a:avLst/>
            </a:prstGeom>
            <a:gradFill rotWithShape="1">
              <a:gsLst>
                <a:gs pos="0">
                  <a:srgbClr val="4A1200"/>
                </a:gs>
                <a:gs pos="50000">
                  <a:srgbClr val="CC3300"/>
                </a:gs>
                <a:gs pos="100000">
                  <a:srgbClr val="4A1200"/>
                </a:gs>
              </a:gsLst>
              <a:lin ang="18900000" scaled="1"/>
              <a:tileRect/>
            </a:gradFill>
            <a:ln w="9525"/>
            <a:scene3d>
              <a:camera prst="legacyPerspectiveBottom">
                <a:rot lat="0" lon="0" rev="0"/>
              </a:camera>
              <a:lightRig rig="legacyFlat3" dir="t"/>
            </a:scene3d>
            <a:sp3d extrusionH="1878000" prstMaterial="legacyMatte">
              <a:bevelT w="13500" h="13500" prst="angle"/>
              <a:bevelB w="13500" h="13500" prst="angle"/>
              <a:extrusionClr>
                <a:srgbClr val="CC3300"/>
              </a:extrusionClr>
            </a:sp3d>
          </p:spPr>
          <p:txBody>
            <a:bodyPr wrap="none" anchor="ctr">
              <a:flatTx/>
            </a:bodyPr>
            <a:p>
              <a:pPr algn="ctr" latinLnBrk="1"/>
              <a:endParaRPr lang="zh-CN" altLang="en-US" sz="1400" dirty="0">
                <a:solidFill>
                  <a:schemeClr val="tx1"/>
                </a:solidFill>
                <a:latin typeface="GulimChe" panose="020B0609000101010101" pitchFamily="49" charset="-127"/>
                <a:ea typeface="GulimChe" panose="020B0609000101010101" pitchFamily="49" charset="-127"/>
              </a:endParaRPr>
            </a:p>
          </p:txBody>
        </p:sp>
        <p:sp>
          <p:nvSpPr>
            <p:cNvPr id="17417" name="Oval 8"/>
            <p:cNvSpPr/>
            <p:nvPr/>
          </p:nvSpPr>
          <p:spPr>
            <a:xfrm rot="468918">
              <a:off x="0" y="200"/>
              <a:ext cx="7320" cy="1800"/>
            </a:xfrm>
            <a:prstGeom prst="ellipse">
              <a:avLst/>
            </a:prstGeom>
            <a:noFill/>
            <a:ln w="19050" cap="flat" cmpd="sng">
              <a:solidFill>
                <a:srgbClr val="00CC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none" anchor="ctr"/>
            <a:p>
              <a:endParaRPr lang="zh-CN" altLang="en-US" sz="1800" b="0" dirty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17418" name="Oval 17"/>
            <p:cNvSpPr/>
            <p:nvPr/>
          </p:nvSpPr>
          <p:spPr>
            <a:xfrm rot="10122088">
              <a:off x="4820" y="0"/>
              <a:ext cx="8073" cy="1800"/>
            </a:xfrm>
            <a:prstGeom prst="ellipse">
              <a:avLst/>
            </a:prstGeom>
            <a:noFill/>
            <a:ln w="19050" cap="flat" cmpd="sng">
              <a:solidFill>
                <a:srgbClr val="FF99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none" anchor="ctr"/>
            <a:p>
              <a:endParaRPr lang="zh-CN" altLang="en-US" sz="1800" b="0" dirty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17419" name="Text Box 12"/>
            <p:cNvSpPr txBox="1"/>
            <p:nvPr/>
          </p:nvSpPr>
          <p:spPr>
            <a:xfrm>
              <a:off x="1638" y="908"/>
              <a:ext cx="3180" cy="725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anchor="t">
              <a:spAutoFit/>
            </a:bodyPr>
            <a:p>
              <a:r>
                <a:rPr lang="zh-CN" altLang="en-US" sz="2400" dirty="0">
                  <a:solidFill>
                    <a:schemeClr val="bg1"/>
                  </a:solidFill>
                  <a:latin typeface="黑体" panose="02010609060101010101" charset="-122"/>
                  <a:ea typeface="楷体_GB2312" pitchFamily="49" charset="-122"/>
                </a:rPr>
                <a:t> </a:t>
              </a:r>
              <a:r>
                <a:rPr lang="en-US" altLang="zh-CN" sz="2400" b="1" dirty="0">
                  <a:solidFill>
                    <a:schemeClr val="bg1"/>
                  </a:solidFill>
                  <a:latin typeface="黑体" panose="02010609060101010101" charset="-122"/>
                  <a:ea typeface="楷体_GB2312" pitchFamily="49" charset="-122"/>
                </a:rPr>
                <a:t>1</a:t>
              </a:r>
              <a:r>
                <a:rPr lang="zh-CN" altLang="en-US" sz="2400" b="1" dirty="0">
                  <a:solidFill>
                    <a:schemeClr val="bg1"/>
                  </a:solidFill>
                  <a:latin typeface="黑体" panose="02010609060101010101" charset="-122"/>
                  <a:ea typeface="楷体_GB2312" pitchFamily="49" charset="-122"/>
                </a:rPr>
                <a:t>．集体决策</a:t>
              </a:r>
              <a:endParaRPr lang="zh-CN" altLang="en-US" sz="2400" b="1" dirty="0">
                <a:solidFill>
                  <a:schemeClr val="bg1"/>
                </a:solidFill>
                <a:latin typeface="黑体" panose="02010609060101010101" charset="-122"/>
                <a:ea typeface="楷体_GB2312" pitchFamily="49" charset="-122"/>
              </a:endParaRPr>
            </a:p>
          </p:txBody>
        </p:sp>
        <p:sp>
          <p:nvSpPr>
            <p:cNvPr id="17420" name="Text Box 13"/>
            <p:cNvSpPr txBox="1"/>
            <p:nvPr/>
          </p:nvSpPr>
          <p:spPr>
            <a:xfrm>
              <a:off x="7408" y="890"/>
              <a:ext cx="3420" cy="725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anchor="t">
              <a:spAutoFit/>
            </a:bodyPr>
            <a:p>
              <a:r>
                <a:rPr lang="zh-CN" altLang="en-US" sz="2400" dirty="0">
                  <a:solidFill>
                    <a:schemeClr val="bg1"/>
                  </a:solidFill>
                  <a:latin typeface="黑体" panose="02010609060101010101" charset="-122"/>
                  <a:ea typeface="楷体_GB2312" pitchFamily="49" charset="-122"/>
                </a:rPr>
                <a:t>  </a:t>
              </a:r>
              <a:r>
                <a:rPr lang="zh-CN" altLang="en-US" sz="2400" b="1" dirty="0">
                  <a:solidFill>
                    <a:schemeClr val="bg1"/>
                  </a:solidFill>
                  <a:latin typeface="黑体" panose="02010609060101010101" charset="-122"/>
                  <a:ea typeface="楷体_GB2312" pitchFamily="49" charset="-122"/>
                </a:rPr>
                <a:t>2．个人决策</a:t>
              </a:r>
              <a:endParaRPr lang="zh-CN" altLang="en-US" sz="2400" b="1" dirty="0">
                <a:solidFill>
                  <a:schemeClr val="bg1"/>
                </a:solidFill>
                <a:latin typeface="黑体" panose="02010609060101010101" charset="-122"/>
                <a:ea typeface="楷体_GB2312" pitchFamily="49" charset="-122"/>
              </a:endParaRPr>
            </a:p>
          </p:txBody>
        </p:sp>
      </p:grpSp>
    </p:spTree>
  </p:cSld>
  <p:clrMapOvr>
    <a:masterClrMapping/>
  </p:clrMapOvr>
  <p:transition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500"/>
                                        <p:tgtEl>
                                          <p:spTgt spid="11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8" grpId="0" bldLvl="0" animBg="1"/>
      <p:bldP spid="4" grpId="0" bldLvl="0" animBg="1"/>
      <p:bldP spid="4" grpId="1" bldLvl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矩形 2"/>
          <p:cNvSpPr>
            <a:spLocks noChangeArrowheads="1"/>
          </p:cNvSpPr>
          <p:nvPr/>
        </p:nvSpPr>
        <p:spPr bwMode="auto">
          <a:xfrm>
            <a:off x="0" y="692150"/>
            <a:ext cx="12192000" cy="73025"/>
          </a:xfrm>
          <a:prstGeom prst="rect">
            <a:avLst/>
          </a:prstGeom>
          <a:solidFill>
            <a:srgbClr val="A6A6A6"/>
          </a:solidFill>
          <a:ln w="25400" algn="ctr">
            <a:noFill/>
            <a:miter lim="800000"/>
          </a:ln>
        </p:spPr>
        <p:txBody>
          <a:bodyPr anchor="ctr"/>
          <a:lstStyle/>
          <a:p>
            <a:pPr algn="ctr"/>
            <a:endParaRPr lang="zh-CN" altLang="en-US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11268" name="燕尾形 2"/>
          <p:cNvSpPr>
            <a:spLocks noChangeArrowheads="1"/>
          </p:cNvSpPr>
          <p:nvPr/>
        </p:nvSpPr>
        <p:spPr bwMode="auto">
          <a:xfrm>
            <a:off x="4646930" y="167640"/>
            <a:ext cx="2640330" cy="431800"/>
          </a:xfrm>
          <a:prstGeom prst="chevron">
            <a:avLst>
              <a:gd name="adj" fmla="val 22989"/>
            </a:avLst>
          </a:prstGeom>
          <a:solidFill>
            <a:srgbClr val="0848AF"/>
          </a:solidFill>
          <a:ln w="3175" algn="ctr">
            <a:noFill/>
            <a:miter lim="800000"/>
          </a:ln>
        </p:spPr>
        <p:txBody>
          <a:bodyPr anchor="ctr"/>
          <a:lstStyle/>
          <a:p>
            <a:pPr algn="ctr"/>
            <a:endParaRPr lang="zh-CN" altLang="en-US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11269" name="TextBox 5"/>
          <p:cNvSpPr txBox="1">
            <a:spLocks noChangeArrowheads="1"/>
          </p:cNvSpPr>
          <p:nvPr/>
        </p:nvSpPr>
        <p:spPr bwMode="auto">
          <a:xfrm>
            <a:off x="8746490" y="168593"/>
            <a:ext cx="1715135" cy="43053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 lIns="0" tIns="0" rIns="0" bIns="0" anchor="ctr">
            <a:spAutoFit/>
          </a:bodyPr>
          <a:lstStyle/>
          <a:p>
            <a:pPr algn="l"/>
            <a:r>
              <a:rPr lang="en-US" altLang="zh-CN" sz="2800" b="1">
                <a:latin typeface="Impact" panose="020B0806030902050204" pitchFamily="34" charset="0"/>
                <a:ea typeface="微软雅黑" panose="020B0503020204020204" pitchFamily="34" charset="-122"/>
              </a:rPr>
              <a:t>03  总结</a:t>
            </a:r>
            <a:endParaRPr lang="en-US" altLang="zh-CN" sz="2800" b="1">
              <a:latin typeface="Impact" panose="020B0806030902050204" pitchFamily="34" charset="0"/>
              <a:ea typeface="微软雅黑" panose="020B0503020204020204" pitchFamily="34" charset="-122"/>
            </a:endParaRPr>
          </a:p>
        </p:txBody>
      </p:sp>
      <p:sp>
        <p:nvSpPr>
          <p:cNvPr id="11270" name="TextBox 6"/>
          <p:cNvSpPr txBox="1">
            <a:spLocks noChangeArrowheads="1"/>
          </p:cNvSpPr>
          <p:nvPr/>
        </p:nvSpPr>
        <p:spPr bwMode="auto">
          <a:xfrm>
            <a:off x="1212850" y="169863"/>
            <a:ext cx="2869565" cy="43053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 lIns="0" tIns="0" rIns="0" bIns="0" anchor="ctr">
            <a:spAutoFit/>
          </a:bodyPr>
          <a:lstStyle/>
          <a:p>
            <a:r>
              <a:rPr lang="en-US" altLang="zh-CN" sz="2800" b="1">
                <a:solidFill>
                  <a:schemeClr val="tx1"/>
                </a:solidFill>
                <a:latin typeface="Impact" panose="020B0806030902050204" pitchFamily="34" charset="0"/>
                <a:ea typeface="微软雅黑" panose="020B0503020204020204" pitchFamily="34" charset="-122"/>
              </a:rPr>
              <a:t>01    </a:t>
            </a:r>
            <a:r>
              <a:rPr lang="zh-CN" altLang="en-US" sz="2800" b="1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学习目标</a:t>
            </a:r>
            <a:endParaRPr lang="zh-CN" altLang="en-US" sz="2800" b="1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" name="TextBox 5"/>
          <p:cNvSpPr txBox="1">
            <a:spLocks noChangeArrowheads="1"/>
          </p:cNvSpPr>
          <p:nvPr/>
        </p:nvSpPr>
        <p:spPr bwMode="auto">
          <a:xfrm>
            <a:off x="4925060" y="168593"/>
            <a:ext cx="3448685" cy="43053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 lIns="0" tIns="0" rIns="0" bIns="0" anchor="ctr">
            <a:spAutoFit/>
          </a:bodyPr>
          <a:p>
            <a:pPr algn="l"/>
            <a:r>
              <a:rPr lang="en-US" altLang="zh-CN" sz="2800" b="1">
                <a:solidFill>
                  <a:schemeClr val="bg1"/>
                </a:solidFill>
                <a:latin typeface="Impact" panose="020B0806030902050204" pitchFamily="34" charset="0"/>
                <a:ea typeface="微软雅黑" panose="020B0503020204020204" pitchFamily="34" charset="-122"/>
              </a:rPr>
              <a:t>02   内容讲授</a:t>
            </a:r>
            <a:endParaRPr lang="en-US" altLang="zh-CN" sz="2800" b="1">
              <a:solidFill>
                <a:schemeClr val="bg1"/>
              </a:solidFill>
              <a:latin typeface="Impact" panose="020B0806030902050204" pitchFamily="34" charset="0"/>
              <a:ea typeface="微软雅黑" panose="020B0503020204020204" pitchFamily="34" charset="-122"/>
            </a:endParaRPr>
          </a:p>
        </p:txBody>
      </p:sp>
      <p:sp>
        <p:nvSpPr>
          <p:cNvPr id="4" name="圆角矩形 3"/>
          <p:cNvSpPr/>
          <p:nvPr/>
        </p:nvSpPr>
        <p:spPr bwMode="auto">
          <a:xfrm>
            <a:off x="4502150" y="970915"/>
            <a:ext cx="2777490" cy="671830"/>
          </a:xfrm>
          <a:prstGeom prst="roundRect">
            <a:avLst>
              <a:gd name="adj" fmla="val 50000"/>
            </a:avLst>
          </a:prstGeom>
          <a:solidFill>
            <a:srgbClr val="0070C0"/>
          </a:solidFill>
          <a:ln w="28575" cap="flat" cmpd="sng" algn="ctr">
            <a:noFill/>
            <a:prstDash val="solid"/>
            <a:miter lim="800000"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</p:spPr>
        <p:txBody>
          <a:bodyPr lIns="68543" tIns="34272" rIns="68543" bIns="34272" anchor="ctr"/>
          <a:p>
            <a:pPr algn="ctr">
              <a:defRPr/>
            </a:pPr>
            <a:endParaRPr lang="zh-CN" altLang="en-US" kern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94229" y="2980952"/>
            <a:ext cx="2692400" cy="2390514"/>
          </a:xfrm>
          <a:prstGeom prst="rect">
            <a:avLst/>
          </a:prstGeom>
        </p:spPr>
      </p:pic>
      <p:sp>
        <p:nvSpPr>
          <p:cNvPr id="5" name="文本框 4"/>
          <p:cNvSpPr txBox="1"/>
          <p:nvPr/>
        </p:nvSpPr>
        <p:spPr>
          <a:xfrm>
            <a:off x="4859655" y="1015365"/>
            <a:ext cx="288671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zh-CN" altLang="ko-KR" sz="28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决策的分类</a:t>
            </a:r>
            <a:endParaRPr lang="zh-CN" altLang="ko-KR" sz="28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4580" name="Rectangle 17"/>
          <p:cNvSpPr>
            <a:spLocks noChangeArrowheads="1"/>
          </p:cNvSpPr>
          <p:nvPr/>
        </p:nvSpPr>
        <p:spPr bwMode="auto">
          <a:xfrm>
            <a:off x="138430" y="1642745"/>
            <a:ext cx="4100830" cy="549275"/>
          </a:xfrm>
          <a:prstGeom prst="rect">
            <a:avLst/>
          </a:prstGeom>
          <a:solidFill>
            <a:srgbClr val="0848AF"/>
          </a:solidFill>
          <a:ln w="9525">
            <a:noFill/>
            <a:miter lim="800000"/>
          </a:ln>
        </p:spPr>
        <p:txBody>
          <a:bodyPr wrap="none" anchor="ctr"/>
          <a:p>
            <a:pPr algn="ctr">
              <a:lnSpc>
                <a:spcPct val="80000"/>
              </a:lnSpc>
            </a:pPr>
            <a:endParaRPr lang="zh-CN" altLang="en-US" sz="2400" b="1" dirty="0">
              <a:solidFill>
                <a:schemeClr val="bg1"/>
              </a:solidFill>
              <a:latin typeface="华文中宋" pitchFamily="2" charset="-122"/>
              <a:ea typeface="楷体_GB2312" pitchFamily="49" charset="-122"/>
              <a:sym typeface="+mn-ea"/>
            </a:endParaRPr>
          </a:p>
          <a:p>
            <a:pPr algn="ctr">
              <a:lnSpc>
                <a:spcPct val="80000"/>
              </a:lnSpc>
            </a:pPr>
            <a:r>
              <a:rPr lang="zh-CN" altLang="en-US" sz="2400" b="1" dirty="0">
                <a:solidFill>
                  <a:schemeClr val="bg1"/>
                </a:solidFill>
                <a:latin typeface="华文中宋" pitchFamily="2" charset="-122"/>
                <a:ea typeface="楷体_GB2312" pitchFamily="49" charset="-122"/>
                <a:sym typeface="+mn-ea"/>
              </a:rPr>
              <a:t>（五）</a:t>
            </a:r>
            <a:r>
              <a:rPr lang="zh-CN" altLang="en-US" sz="2400" b="1" dirty="0">
                <a:solidFill>
                  <a:schemeClr val="bg1"/>
                </a:solidFill>
                <a:latin typeface="华文中宋" pitchFamily="2" charset="-122"/>
                <a:ea typeface="楷体_GB2312" pitchFamily="49" charset="-122"/>
                <a:sym typeface="+mn-ea"/>
              </a:rPr>
              <a:t>按决策的定量化程度</a:t>
            </a:r>
            <a:endParaRPr lang="zh-CN" altLang="en-US" sz="2400" b="1" dirty="0">
              <a:latin typeface="Arial" panose="020B0604020202020204" pitchFamily="34" charset="0"/>
            </a:endParaRPr>
          </a:p>
          <a:p>
            <a:pPr algn="ctr">
              <a:lnSpc>
                <a:spcPct val="80000"/>
              </a:lnSpc>
            </a:pPr>
            <a:endParaRPr lang="zh-CN" altLang="en-US" sz="2400" b="1" dirty="0">
              <a:solidFill>
                <a:schemeClr val="bg1"/>
              </a:solidFill>
              <a:latin typeface="华文中宋" pitchFamily="2" charset="-122"/>
              <a:ea typeface="楷体_GB2312" pitchFamily="49" charset="-122"/>
              <a:sym typeface="+mn-ea"/>
            </a:endParaRPr>
          </a:p>
        </p:txBody>
      </p:sp>
      <p:grpSp>
        <p:nvGrpSpPr>
          <p:cNvPr id="9" name="Group 5"/>
          <p:cNvGrpSpPr/>
          <p:nvPr/>
        </p:nvGrpSpPr>
        <p:grpSpPr>
          <a:xfrm>
            <a:off x="1155383" y="2967355"/>
            <a:ext cx="8186737" cy="2268538"/>
            <a:chOff x="0" y="0"/>
            <a:chExt cx="12893" cy="3573"/>
          </a:xfrm>
        </p:grpSpPr>
        <p:sp>
          <p:nvSpPr>
            <p:cNvPr id="17413" name="Oval 2"/>
            <p:cNvSpPr/>
            <p:nvPr/>
          </p:nvSpPr>
          <p:spPr>
            <a:xfrm>
              <a:off x="6963" y="2510"/>
              <a:ext cx="4820" cy="1063"/>
            </a:xfrm>
            <a:prstGeom prst="ellipse">
              <a:avLst/>
            </a:prstGeom>
            <a:gradFill rotWithShape="1">
              <a:gsLst>
                <a:gs pos="0">
                  <a:srgbClr val="000000">
                    <a:alpha val="37999"/>
                  </a:srgbClr>
                </a:gs>
                <a:gs pos="100000">
                  <a:srgbClr val="000000">
                    <a:alpha val="0"/>
                  </a:srgbClr>
                </a:gs>
              </a:gsLst>
              <a:path path="shape">
                <a:fillToRect l="50000" t="50000" r="50000" b="50000"/>
              </a:path>
              <a:tileRect/>
            </a:gradFill>
            <a:ln w="9525">
              <a:noFill/>
            </a:ln>
          </p:spPr>
          <p:txBody>
            <a:bodyPr wrap="none" anchor="ctr"/>
            <a:p>
              <a:endParaRPr lang="zh-CN" altLang="en-US" sz="1800" b="0" dirty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17414" name="Oval 3"/>
            <p:cNvSpPr/>
            <p:nvPr/>
          </p:nvSpPr>
          <p:spPr>
            <a:xfrm>
              <a:off x="470" y="2510"/>
              <a:ext cx="4820" cy="1063"/>
            </a:xfrm>
            <a:prstGeom prst="ellipse">
              <a:avLst/>
            </a:prstGeom>
            <a:gradFill rotWithShape="1">
              <a:gsLst>
                <a:gs pos="0">
                  <a:srgbClr val="000000">
                    <a:alpha val="37999"/>
                  </a:srgbClr>
                </a:gs>
                <a:gs pos="100000">
                  <a:srgbClr val="000000">
                    <a:alpha val="0"/>
                  </a:srgbClr>
                </a:gs>
              </a:gsLst>
              <a:path path="shape">
                <a:fillToRect l="50000" t="50000" r="50000" b="50000"/>
              </a:path>
              <a:tileRect/>
            </a:gradFill>
            <a:ln w="9525">
              <a:noFill/>
            </a:ln>
          </p:spPr>
          <p:txBody>
            <a:bodyPr wrap="none" anchor="ctr"/>
            <a:p>
              <a:endParaRPr lang="zh-CN" altLang="en-US" sz="1800" b="0" dirty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17415" name="Oval 4"/>
            <p:cNvSpPr/>
            <p:nvPr/>
          </p:nvSpPr>
          <p:spPr>
            <a:xfrm>
              <a:off x="13" y="350"/>
              <a:ext cx="6120" cy="1978"/>
            </a:xfrm>
            <a:prstGeom prst="ellipse">
              <a:avLst/>
            </a:prstGeom>
            <a:gradFill rotWithShape="1">
              <a:gsLst>
                <a:gs pos="0">
                  <a:srgbClr val="004A5C"/>
                </a:gs>
                <a:gs pos="50000">
                  <a:srgbClr val="00CCFF"/>
                </a:gs>
                <a:gs pos="100000">
                  <a:srgbClr val="004A5C"/>
                </a:gs>
              </a:gsLst>
              <a:lin ang="18900000" scaled="1"/>
              <a:tileRect/>
            </a:gradFill>
            <a:ln w="9525"/>
            <a:scene3d>
              <a:camera prst="legacyPerspectiveBottom">
                <a:rot lat="0" lon="0" rev="0"/>
              </a:camera>
              <a:lightRig rig="legacyFlat3" dir="t"/>
            </a:scene3d>
            <a:sp3d extrusionH="1878000" prstMaterial="legacyMatte">
              <a:bevelT w="13500" h="13500" prst="angle"/>
              <a:bevelB w="13500" h="13500" prst="angle"/>
              <a:extrusionClr>
                <a:srgbClr val="00CCFF"/>
              </a:extrusionClr>
            </a:sp3d>
          </p:spPr>
          <p:txBody>
            <a:bodyPr wrap="none" anchor="ctr">
              <a:flatTx/>
            </a:bodyPr>
            <a:p>
              <a:endParaRPr lang="zh-CN" altLang="en-US" sz="1800" b="0" dirty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17416" name="Oval 5"/>
            <p:cNvSpPr/>
            <p:nvPr/>
          </p:nvSpPr>
          <p:spPr>
            <a:xfrm>
              <a:off x="6133" y="170"/>
              <a:ext cx="6190" cy="2160"/>
            </a:xfrm>
            <a:prstGeom prst="ellipse">
              <a:avLst/>
            </a:prstGeom>
            <a:gradFill rotWithShape="1">
              <a:gsLst>
                <a:gs pos="0">
                  <a:srgbClr val="4A1200"/>
                </a:gs>
                <a:gs pos="50000">
                  <a:srgbClr val="CC3300"/>
                </a:gs>
                <a:gs pos="100000">
                  <a:srgbClr val="4A1200"/>
                </a:gs>
              </a:gsLst>
              <a:lin ang="18900000" scaled="1"/>
              <a:tileRect/>
            </a:gradFill>
            <a:ln w="9525"/>
            <a:scene3d>
              <a:camera prst="legacyPerspectiveBottom">
                <a:rot lat="0" lon="0" rev="0"/>
              </a:camera>
              <a:lightRig rig="legacyFlat3" dir="t"/>
            </a:scene3d>
            <a:sp3d extrusionH="1878000" prstMaterial="legacyMatte">
              <a:bevelT w="13500" h="13500" prst="angle"/>
              <a:bevelB w="13500" h="13500" prst="angle"/>
              <a:extrusionClr>
                <a:srgbClr val="CC3300"/>
              </a:extrusionClr>
            </a:sp3d>
          </p:spPr>
          <p:txBody>
            <a:bodyPr wrap="none" anchor="ctr">
              <a:flatTx/>
            </a:bodyPr>
            <a:p>
              <a:pPr algn="ctr" latinLnBrk="1"/>
              <a:endParaRPr lang="zh-CN" altLang="en-US" sz="1400" dirty="0">
                <a:solidFill>
                  <a:schemeClr val="tx1"/>
                </a:solidFill>
                <a:latin typeface="GulimChe" panose="020B0609000101010101" pitchFamily="49" charset="-127"/>
                <a:ea typeface="GulimChe" panose="020B0609000101010101" pitchFamily="49" charset="-127"/>
              </a:endParaRPr>
            </a:p>
          </p:txBody>
        </p:sp>
        <p:sp>
          <p:nvSpPr>
            <p:cNvPr id="17417" name="Oval 8"/>
            <p:cNvSpPr/>
            <p:nvPr/>
          </p:nvSpPr>
          <p:spPr>
            <a:xfrm rot="468918">
              <a:off x="0" y="200"/>
              <a:ext cx="7320" cy="1800"/>
            </a:xfrm>
            <a:prstGeom prst="ellipse">
              <a:avLst/>
            </a:prstGeom>
            <a:noFill/>
            <a:ln w="19050" cap="flat" cmpd="sng">
              <a:solidFill>
                <a:srgbClr val="00CC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none" anchor="ctr"/>
            <a:p>
              <a:endParaRPr lang="zh-CN" altLang="en-US" sz="1800" b="0" dirty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17418" name="Oval 17"/>
            <p:cNvSpPr/>
            <p:nvPr/>
          </p:nvSpPr>
          <p:spPr>
            <a:xfrm rot="10122088">
              <a:off x="4820" y="0"/>
              <a:ext cx="8073" cy="1800"/>
            </a:xfrm>
            <a:prstGeom prst="ellipse">
              <a:avLst/>
            </a:prstGeom>
            <a:noFill/>
            <a:ln w="19050" cap="flat" cmpd="sng">
              <a:solidFill>
                <a:srgbClr val="FF99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none" anchor="ctr"/>
            <a:p>
              <a:endParaRPr lang="zh-CN" altLang="en-US" sz="1800" b="0" dirty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17419" name="Text Box 12"/>
            <p:cNvSpPr txBox="1"/>
            <p:nvPr/>
          </p:nvSpPr>
          <p:spPr>
            <a:xfrm>
              <a:off x="1638" y="908"/>
              <a:ext cx="3180" cy="725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anchor="t">
              <a:spAutoFit/>
            </a:bodyPr>
            <a:p>
              <a:r>
                <a:rPr lang="zh-CN" altLang="en-US" sz="2400" dirty="0">
                  <a:solidFill>
                    <a:schemeClr val="bg1"/>
                  </a:solidFill>
                  <a:latin typeface="黑体" panose="02010609060101010101" charset="-122"/>
                  <a:ea typeface="楷体_GB2312" pitchFamily="49" charset="-122"/>
                </a:rPr>
                <a:t> </a:t>
              </a:r>
              <a:r>
                <a:rPr lang="en-US" altLang="zh-CN" sz="2400" b="1" dirty="0">
                  <a:solidFill>
                    <a:schemeClr val="bg1"/>
                  </a:solidFill>
                  <a:latin typeface="黑体" panose="02010609060101010101" charset="-122"/>
                  <a:ea typeface="楷体_GB2312" pitchFamily="49" charset="-122"/>
                </a:rPr>
                <a:t>1</a:t>
              </a:r>
              <a:r>
                <a:rPr lang="zh-CN" altLang="en-US" sz="2400" b="1" dirty="0">
                  <a:solidFill>
                    <a:schemeClr val="bg1"/>
                  </a:solidFill>
                  <a:latin typeface="黑体" panose="02010609060101010101" charset="-122"/>
                  <a:ea typeface="楷体_GB2312" pitchFamily="49" charset="-122"/>
                </a:rPr>
                <a:t>．量化决策</a:t>
              </a:r>
              <a:endParaRPr lang="zh-CN" altLang="en-US" sz="2400" b="1" dirty="0">
                <a:solidFill>
                  <a:schemeClr val="bg1"/>
                </a:solidFill>
                <a:latin typeface="黑体" panose="02010609060101010101" charset="-122"/>
                <a:ea typeface="楷体_GB2312" pitchFamily="49" charset="-122"/>
              </a:endParaRPr>
            </a:p>
          </p:txBody>
        </p:sp>
        <p:sp>
          <p:nvSpPr>
            <p:cNvPr id="17420" name="Text Box 13"/>
            <p:cNvSpPr txBox="1"/>
            <p:nvPr/>
          </p:nvSpPr>
          <p:spPr>
            <a:xfrm>
              <a:off x="7408" y="890"/>
              <a:ext cx="3902" cy="725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anchor="t">
              <a:spAutoFit/>
            </a:bodyPr>
            <a:p>
              <a:r>
                <a:rPr lang="zh-CN" altLang="en-US" sz="2400" dirty="0">
                  <a:solidFill>
                    <a:schemeClr val="bg1"/>
                  </a:solidFill>
                  <a:latin typeface="黑体" panose="02010609060101010101" charset="-122"/>
                  <a:ea typeface="楷体_GB2312" pitchFamily="49" charset="-122"/>
                </a:rPr>
                <a:t>  </a:t>
              </a:r>
              <a:r>
                <a:rPr lang="zh-CN" altLang="en-US" sz="2400" b="1" dirty="0">
                  <a:solidFill>
                    <a:schemeClr val="bg1"/>
                  </a:solidFill>
                  <a:latin typeface="黑体" panose="02010609060101010101" charset="-122"/>
                  <a:ea typeface="楷体_GB2312" pitchFamily="49" charset="-122"/>
                </a:rPr>
                <a:t>2．非量化决策</a:t>
              </a:r>
              <a:endParaRPr lang="zh-CN" altLang="en-US" sz="2400" b="1" dirty="0">
                <a:solidFill>
                  <a:schemeClr val="bg1"/>
                </a:solidFill>
                <a:latin typeface="黑体" panose="02010609060101010101" charset="-122"/>
                <a:ea typeface="楷体_GB2312" pitchFamily="49" charset="-122"/>
              </a:endParaRPr>
            </a:p>
          </p:txBody>
        </p:sp>
      </p:grpSp>
    </p:spTree>
  </p:cSld>
  <p:clrMapOvr>
    <a:masterClrMapping/>
  </p:clrMapOvr>
  <p:transition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500"/>
                                        <p:tgtEl>
                                          <p:spTgt spid="11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8" grpId="0" bldLvl="0" animBg="1"/>
      <p:bldP spid="4" grpId="0" bldLvl="0" animBg="1"/>
      <p:bldP spid="4" grpId="1" bldLvl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矩形 2"/>
          <p:cNvSpPr>
            <a:spLocks noChangeArrowheads="1"/>
          </p:cNvSpPr>
          <p:nvPr/>
        </p:nvSpPr>
        <p:spPr bwMode="auto">
          <a:xfrm>
            <a:off x="0" y="692150"/>
            <a:ext cx="12192000" cy="73025"/>
          </a:xfrm>
          <a:prstGeom prst="rect">
            <a:avLst/>
          </a:prstGeom>
          <a:solidFill>
            <a:srgbClr val="A6A6A6"/>
          </a:solidFill>
          <a:ln w="25400" algn="ctr">
            <a:noFill/>
            <a:miter lim="800000"/>
          </a:ln>
        </p:spPr>
        <p:txBody>
          <a:bodyPr anchor="ctr"/>
          <a:lstStyle/>
          <a:p>
            <a:pPr algn="ctr"/>
            <a:endParaRPr lang="zh-CN" altLang="en-US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11268" name="燕尾形 2"/>
          <p:cNvSpPr>
            <a:spLocks noChangeArrowheads="1"/>
          </p:cNvSpPr>
          <p:nvPr/>
        </p:nvSpPr>
        <p:spPr bwMode="auto">
          <a:xfrm>
            <a:off x="4646930" y="167640"/>
            <a:ext cx="2640330" cy="431800"/>
          </a:xfrm>
          <a:prstGeom prst="chevron">
            <a:avLst>
              <a:gd name="adj" fmla="val 22989"/>
            </a:avLst>
          </a:prstGeom>
          <a:solidFill>
            <a:srgbClr val="0848AF"/>
          </a:solidFill>
          <a:ln w="3175" algn="ctr">
            <a:noFill/>
            <a:miter lim="800000"/>
          </a:ln>
        </p:spPr>
        <p:txBody>
          <a:bodyPr anchor="ctr"/>
          <a:lstStyle/>
          <a:p>
            <a:pPr algn="ctr"/>
            <a:endParaRPr lang="zh-CN" altLang="en-US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11269" name="TextBox 5"/>
          <p:cNvSpPr txBox="1">
            <a:spLocks noChangeArrowheads="1"/>
          </p:cNvSpPr>
          <p:nvPr/>
        </p:nvSpPr>
        <p:spPr bwMode="auto">
          <a:xfrm>
            <a:off x="8746490" y="168593"/>
            <a:ext cx="1715135" cy="43053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 lIns="0" tIns="0" rIns="0" bIns="0" anchor="ctr">
            <a:spAutoFit/>
          </a:bodyPr>
          <a:lstStyle/>
          <a:p>
            <a:pPr algn="l"/>
            <a:r>
              <a:rPr lang="en-US" altLang="zh-CN" sz="2800" b="1">
                <a:latin typeface="Impact" panose="020B0806030902050204" pitchFamily="34" charset="0"/>
                <a:ea typeface="微软雅黑" panose="020B0503020204020204" pitchFamily="34" charset="-122"/>
              </a:rPr>
              <a:t>03  总结</a:t>
            </a:r>
            <a:endParaRPr lang="en-US" altLang="zh-CN" sz="2800" b="1">
              <a:latin typeface="Impact" panose="020B0806030902050204" pitchFamily="34" charset="0"/>
              <a:ea typeface="微软雅黑" panose="020B0503020204020204" pitchFamily="34" charset="-122"/>
            </a:endParaRPr>
          </a:p>
        </p:txBody>
      </p:sp>
      <p:sp>
        <p:nvSpPr>
          <p:cNvPr id="11270" name="TextBox 6"/>
          <p:cNvSpPr txBox="1">
            <a:spLocks noChangeArrowheads="1"/>
          </p:cNvSpPr>
          <p:nvPr/>
        </p:nvSpPr>
        <p:spPr bwMode="auto">
          <a:xfrm>
            <a:off x="1212850" y="169863"/>
            <a:ext cx="2869565" cy="43053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 lIns="0" tIns="0" rIns="0" bIns="0" anchor="ctr">
            <a:spAutoFit/>
          </a:bodyPr>
          <a:lstStyle/>
          <a:p>
            <a:r>
              <a:rPr lang="en-US" altLang="zh-CN" sz="2800" b="1">
                <a:solidFill>
                  <a:schemeClr val="tx1"/>
                </a:solidFill>
                <a:latin typeface="Impact" panose="020B0806030902050204" pitchFamily="34" charset="0"/>
                <a:ea typeface="微软雅黑" panose="020B0503020204020204" pitchFamily="34" charset="-122"/>
              </a:rPr>
              <a:t>01    </a:t>
            </a:r>
            <a:r>
              <a:rPr lang="zh-CN" altLang="en-US" sz="2800" b="1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学习目标</a:t>
            </a:r>
            <a:endParaRPr lang="zh-CN" altLang="en-US" sz="2800" b="1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" name="TextBox 5"/>
          <p:cNvSpPr txBox="1">
            <a:spLocks noChangeArrowheads="1"/>
          </p:cNvSpPr>
          <p:nvPr/>
        </p:nvSpPr>
        <p:spPr bwMode="auto">
          <a:xfrm>
            <a:off x="4925060" y="168593"/>
            <a:ext cx="3448685" cy="43053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 lIns="0" tIns="0" rIns="0" bIns="0" anchor="ctr">
            <a:spAutoFit/>
          </a:bodyPr>
          <a:p>
            <a:pPr algn="l"/>
            <a:r>
              <a:rPr lang="en-US" altLang="zh-CN" sz="2800" b="1">
                <a:solidFill>
                  <a:schemeClr val="bg1"/>
                </a:solidFill>
                <a:latin typeface="Impact" panose="020B0806030902050204" pitchFamily="34" charset="0"/>
                <a:ea typeface="微软雅黑" panose="020B0503020204020204" pitchFamily="34" charset="-122"/>
              </a:rPr>
              <a:t>02   内容讲授</a:t>
            </a:r>
            <a:endParaRPr lang="en-US" altLang="zh-CN" sz="2800" b="1">
              <a:solidFill>
                <a:schemeClr val="bg1"/>
              </a:solidFill>
              <a:latin typeface="Impact" panose="020B0806030902050204" pitchFamily="34" charset="0"/>
              <a:ea typeface="微软雅黑" panose="020B0503020204020204" pitchFamily="34" charset="-122"/>
            </a:endParaRPr>
          </a:p>
        </p:txBody>
      </p:sp>
      <p:sp>
        <p:nvSpPr>
          <p:cNvPr id="4" name="圆角矩形 3"/>
          <p:cNvSpPr/>
          <p:nvPr/>
        </p:nvSpPr>
        <p:spPr bwMode="auto">
          <a:xfrm>
            <a:off x="4502150" y="970915"/>
            <a:ext cx="2777490" cy="671830"/>
          </a:xfrm>
          <a:prstGeom prst="roundRect">
            <a:avLst>
              <a:gd name="adj" fmla="val 50000"/>
            </a:avLst>
          </a:prstGeom>
          <a:solidFill>
            <a:srgbClr val="0070C0"/>
          </a:solidFill>
          <a:ln w="28575" cap="flat" cmpd="sng" algn="ctr">
            <a:noFill/>
            <a:prstDash val="solid"/>
            <a:miter lim="800000"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</p:spPr>
        <p:txBody>
          <a:bodyPr lIns="68543" tIns="34272" rIns="68543" bIns="34272" anchor="ctr"/>
          <a:p>
            <a:pPr algn="ctr">
              <a:defRPr/>
            </a:pPr>
            <a:endParaRPr lang="zh-CN" altLang="en-US" kern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99664" y="3217807"/>
            <a:ext cx="2692400" cy="2390514"/>
          </a:xfrm>
          <a:prstGeom prst="rect">
            <a:avLst/>
          </a:prstGeom>
        </p:spPr>
      </p:pic>
      <p:sp>
        <p:nvSpPr>
          <p:cNvPr id="5" name="文本框 4"/>
          <p:cNvSpPr txBox="1"/>
          <p:nvPr/>
        </p:nvSpPr>
        <p:spPr>
          <a:xfrm>
            <a:off x="4859655" y="1015365"/>
            <a:ext cx="288671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zh-CN" altLang="ko-KR" sz="28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决策的分类</a:t>
            </a:r>
            <a:endParaRPr lang="zh-CN" altLang="ko-KR" sz="28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7895" name="AutoShape 18"/>
          <p:cNvSpPr/>
          <p:nvPr/>
        </p:nvSpPr>
        <p:spPr>
          <a:xfrm>
            <a:off x="866140" y="1419225"/>
            <a:ext cx="3124200" cy="762000"/>
          </a:xfrm>
          <a:prstGeom prst="notchedRightArrow">
            <a:avLst>
              <a:gd name="adj1" fmla="val 50000"/>
              <a:gd name="adj2" fmla="val 102500"/>
            </a:avLst>
          </a:prstGeom>
          <a:solidFill>
            <a:srgbClr val="00B0F0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/>
          <a:p>
            <a:r>
              <a:rPr lang="zh-CN" altLang="en-US" sz="2400" b="1" dirty="0">
                <a:latin typeface="Arial" panose="020B0604020202020204" pitchFamily="34" charset="0"/>
              </a:rPr>
              <a:t>量化决策</a:t>
            </a:r>
            <a:endParaRPr lang="zh-CN" altLang="en-US" sz="2400" b="1" dirty="0">
              <a:latin typeface="Arial" panose="020B0604020202020204" pitchFamily="34" charset="0"/>
            </a:endParaRPr>
          </a:p>
        </p:txBody>
      </p:sp>
      <p:graphicFrame>
        <p:nvGraphicFramePr>
          <p:cNvPr id="39966" name="表格 39965"/>
          <p:cNvGraphicFramePr/>
          <p:nvPr/>
        </p:nvGraphicFramePr>
        <p:xfrm>
          <a:off x="958215" y="2299335"/>
          <a:ext cx="8392160" cy="3718560"/>
        </p:xfrm>
        <a:graphic>
          <a:graphicData uri="http://schemas.openxmlformats.org/drawingml/2006/table">
            <a:tbl>
              <a:tblPr/>
              <a:tblGrid>
                <a:gridCol w="1134110"/>
                <a:gridCol w="4566285"/>
                <a:gridCol w="2691765"/>
              </a:tblGrid>
              <a:tr h="396240"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buNone/>
                        <a:defRPr sz="2400" u="none" kern="1200" baseline="0">
                          <a:solidFill>
                            <a:schemeClr val="accent1"/>
                          </a:solidFill>
                          <a:latin typeface="楷体_GB2312" pitchFamily="49" charset="-122"/>
                          <a:ea typeface="楷体_GB2312" pitchFamily="49" charset="-122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buNone/>
                        <a:defRPr sz="2800" b="1" i="0" u="none" kern="1200" baseline="0">
                          <a:solidFill>
                            <a:srgbClr val="003366"/>
                          </a:solidFill>
                          <a:latin typeface="黑体" panose="02010609060101010101" charset="-122"/>
                          <a:ea typeface="黑体" panose="02010609060101010101" charset="-122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Wingdings" panose="05000000000000000000" pitchFamily="2" charset="2"/>
                        <a:buNone/>
                        <a:defRPr sz="2400" b="1" i="0" u="none" kern="1200" baseline="0">
                          <a:solidFill>
                            <a:schemeClr val="accent1"/>
                          </a:solidFill>
                          <a:latin typeface="楷体_GB2312" pitchFamily="49" charset="-122"/>
                          <a:ea typeface="楷体_GB2312" pitchFamily="49" charset="-122"/>
                        </a:defRPr>
                      </a:lvl3pPr>
                      <a:lvl4pPr marL="9144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buChar char="–"/>
                        <a:defRPr sz="2400" b="0" i="0" u="none" kern="1200" baseline="0">
                          <a:solidFill>
                            <a:schemeClr val="accent1"/>
                          </a:solidFill>
                          <a:latin typeface="楷体_GB2312" pitchFamily="49" charset="-122"/>
                          <a:ea typeface="楷体_GB2312" pitchFamily="49" charset="-122"/>
                        </a:defRPr>
                      </a:lvl4pPr>
                      <a:lvl5pPr marL="9144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buChar char="»"/>
                        <a:defRPr sz="2400" b="0" i="0" u="none" kern="1200" baseline="0">
                          <a:solidFill>
                            <a:schemeClr val="accent1"/>
                          </a:solidFill>
                          <a:latin typeface="楷体_GB2312" pitchFamily="49" charset="-122"/>
                          <a:ea typeface="楷体_GB2312" pitchFamily="49" charset="-122"/>
                        </a:defRPr>
                      </a:lvl5pPr>
                    </a:lstStyle>
                    <a:p>
                      <a:pPr marL="0" lvl="0" indent="0" eaLnBrk="1" hangingPunct="1">
                        <a:buNone/>
                      </a:pPr>
                      <a:r>
                        <a:rPr lang="zh-CN" altLang="en-US" sz="2000" dirty="0">
                          <a:solidFill>
                            <a:schemeClr val="tx1"/>
                          </a:solidFill>
                          <a:latin typeface="黑体" panose="02010609060101010101" charset="-122"/>
                        </a:rPr>
                        <a:t>  </a:t>
                      </a:r>
                      <a:r>
                        <a:rPr lang="zh-CN" altLang="en-US" sz="2000" b="1" dirty="0">
                          <a:solidFill>
                            <a:schemeClr val="tx1"/>
                          </a:solidFill>
                          <a:latin typeface="黑体" panose="02010609060101010101" charset="-122"/>
                        </a:rPr>
                        <a:t>类型</a:t>
                      </a:r>
                      <a:endParaRPr lang="zh-CN" altLang="en-US" sz="2000" b="1" dirty="0">
                        <a:latin typeface="黑体" panose="02010609060101010101" charset="-122"/>
                      </a:endParaRPr>
                    </a:p>
                  </a:txBody>
                  <a:tcPr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buNone/>
                        <a:defRPr sz="2400" u="none" kern="1200" baseline="0">
                          <a:solidFill>
                            <a:schemeClr val="accent1"/>
                          </a:solidFill>
                          <a:latin typeface="楷体_GB2312" pitchFamily="49" charset="-122"/>
                          <a:ea typeface="楷体_GB2312" pitchFamily="49" charset="-122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buNone/>
                        <a:defRPr sz="2800" b="1" i="0" u="none" kern="1200" baseline="0">
                          <a:solidFill>
                            <a:srgbClr val="003366"/>
                          </a:solidFill>
                          <a:latin typeface="黑体" panose="02010609060101010101" charset="-122"/>
                          <a:ea typeface="黑体" panose="02010609060101010101" charset="-122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Wingdings" panose="05000000000000000000" pitchFamily="2" charset="2"/>
                        <a:buNone/>
                        <a:defRPr sz="2400" b="1" i="0" u="none" kern="1200" baseline="0">
                          <a:solidFill>
                            <a:schemeClr val="accent1"/>
                          </a:solidFill>
                          <a:latin typeface="楷体_GB2312" pitchFamily="49" charset="-122"/>
                          <a:ea typeface="楷体_GB2312" pitchFamily="49" charset="-122"/>
                        </a:defRPr>
                      </a:lvl3pPr>
                      <a:lvl4pPr marL="9144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buChar char="–"/>
                        <a:defRPr sz="2400" b="0" i="0" u="none" kern="1200" baseline="0">
                          <a:solidFill>
                            <a:schemeClr val="accent1"/>
                          </a:solidFill>
                          <a:latin typeface="楷体_GB2312" pitchFamily="49" charset="-122"/>
                          <a:ea typeface="楷体_GB2312" pitchFamily="49" charset="-122"/>
                        </a:defRPr>
                      </a:lvl4pPr>
                      <a:lvl5pPr marL="9144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buChar char="»"/>
                        <a:defRPr sz="2400" b="0" i="0" u="none" kern="1200" baseline="0">
                          <a:solidFill>
                            <a:schemeClr val="accent1"/>
                          </a:solidFill>
                          <a:latin typeface="楷体_GB2312" pitchFamily="49" charset="-122"/>
                          <a:ea typeface="楷体_GB2312" pitchFamily="49" charset="-122"/>
                        </a:defRPr>
                      </a:lvl5pPr>
                    </a:lstStyle>
                    <a:p>
                      <a:pPr marL="0" lvl="0" indent="0" eaLnBrk="1" hangingPunct="1">
                        <a:buNone/>
                      </a:pPr>
                      <a:r>
                        <a:rPr lang="zh-CN" altLang="en-US" sz="2000" dirty="0">
                          <a:solidFill>
                            <a:schemeClr val="tx1"/>
                          </a:solidFill>
                          <a:latin typeface="黑体" panose="02010609060101010101" charset="-122"/>
                        </a:rPr>
                        <a:t>            </a:t>
                      </a:r>
                      <a:r>
                        <a:rPr lang="zh-CN" altLang="en-US" sz="2000" b="1" dirty="0">
                          <a:solidFill>
                            <a:schemeClr val="tx1"/>
                          </a:solidFill>
                          <a:latin typeface="黑体" panose="02010609060101010101" charset="-122"/>
                        </a:rPr>
                        <a:t>含义</a:t>
                      </a:r>
                      <a:endParaRPr lang="zh-CN" altLang="en-US" sz="2000" b="1" dirty="0">
                        <a:latin typeface="黑体" panose="02010609060101010101" charset="-122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buNone/>
                        <a:defRPr sz="2400" u="none" kern="1200" baseline="0">
                          <a:solidFill>
                            <a:schemeClr val="accent1"/>
                          </a:solidFill>
                          <a:latin typeface="楷体_GB2312" pitchFamily="49" charset="-122"/>
                          <a:ea typeface="楷体_GB2312" pitchFamily="49" charset="-122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buNone/>
                        <a:defRPr sz="2800" b="1" i="0" u="none" kern="1200" baseline="0">
                          <a:solidFill>
                            <a:srgbClr val="003366"/>
                          </a:solidFill>
                          <a:latin typeface="黑体" panose="02010609060101010101" charset="-122"/>
                          <a:ea typeface="黑体" panose="02010609060101010101" charset="-122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Wingdings" panose="05000000000000000000" pitchFamily="2" charset="2"/>
                        <a:buNone/>
                        <a:defRPr sz="2400" b="1" i="0" u="none" kern="1200" baseline="0">
                          <a:solidFill>
                            <a:schemeClr val="accent1"/>
                          </a:solidFill>
                          <a:latin typeface="楷体_GB2312" pitchFamily="49" charset="-122"/>
                          <a:ea typeface="楷体_GB2312" pitchFamily="49" charset="-122"/>
                        </a:defRPr>
                      </a:lvl3pPr>
                      <a:lvl4pPr marL="9144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buChar char="–"/>
                        <a:defRPr sz="2400" b="0" i="0" u="none" kern="1200" baseline="0">
                          <a:solidFill>
                            <a:schemeClr val="accent1"/>
                          </a:solidFill>
                          <a:latin typeface="楷体_GB2312" pitchFamily="49" charset="-122"/>
                          <a:ea typeface="楷体_GB2312" pitchFamily="49" charset="-122"/>
                        </a:defRPr>
                      </a:lvl4pPr>
                      <a:lvl5pPr marL="9144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buChar char="»"/>
                        <a:defRPr sz="2400" b="0" i="0" u="none" kern="1200" baseline="0">
                          <a:solidFill>
                            <a:schemeClr val="accent1"/>
                          </a:solidFill>
                          <a:latin typeface="楷体_GB2312" pitchFamily="49" charset="-122"/>
                          <a:ea typeface="楷体_GB2312" pitchFamily="49" charset="-122"/>
                        </a:defRPr>
                      </a:lvl5pPr>
                    </a:lstStyle>
                    <a:p>
                      <a:pPr marL="0" lvl="0" indent="0" eaLnBrk="1" hangingPunct="1">
                        <a:buNone/>
                      </a:pPr>
                      <a:r>
                        <a:rPr lang="zh-CN" altLang="en-US" sz="2000" dirty="0">
                          <a:solidFill>
                            <a:schemeClr val="tx1"/>
                          </a:solidFill>
                          <a:latin typeface="黑体" panose="02010609060101010101" charset="-122"/>
                        </a:rPr>
                        <a:t>      </a:t>
                      </a:r>
                      <a:r>
                        <a:rPr lang="zh-CN" altLang="en-US" sz="2000" b="1" dirty="0">
                          <a:solidFill>
                            <a:schemeClr val="tx1"/>
                          </a:solidFill>
                          <a:latin typeface="黑体" panose="02010609060101010101" charset="-122"/>
                        </a:rPr>
                        <a:t>举例</a:t>
                      </a:r>
                      <a:endParaRPr lang="zh-CN" altLang="en-US" sz="2000" b="1" dirty="0">
                        <a:latin typeface="黑体" panose="02010609060101010101" charset="-122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</a:tr>
              <a:tr h="1005840"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buNone/>
                        <a:defRPr sz="2400" u="none" kern="1200" baseline="0">
                          <a:solidFill>
                            <a:schemeClr val="accent1"/>
                          </a:solidFill>
                          <a:latin typeface="楷体_GB2312" pitchFamily="49" charset="-122"/>
                          <a:ea typeface="楷体_GB2312" pitchFamily="49" charset="-122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buNone/>
                        <a:defRPr sz="2800" b="1" i="0" u="none" kern="1200" baseline="0">
                          <a:solidFill>
                            <a:srgbClr val="003366"/>
                          </a:solidFill>
                          <a:latin typeface="黑体" panose="02010609060101010101" charset="-122"/>
                          <a:ea typeface="黑体" panose="02010609060101010101" charset="-122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Wingdings" panose="05000000000000000000" pitchFamily="2" charset="2"/>
                        <a:buNone/>
                        <a:defRPr sz="2400" b="1" i="0" u="none" kern="1200" baseline="0">
                          <a:solidFill>
                            <a:schemeClr val="accent1"/>
                          </a:solidFill>
                          <a:latin typeface="楷体_GB2312" pitchFamily="49" charset="-122"/>
                          <a:ea typeface="楷体_GB2312" pitchFamily="49" charset="-122"/>
                        </a:defRPr>
                      </a:lvl3pPr>
                      <a:lvl4pPr marL="9144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buChar char="–"/>
                        <a:defRPr sz="2400" b="0" i="0" u="none" kern="1200" baseline="0">
                          <a:solidFill>
                            <a:schemeClr val="accent1"/>
                          </a:solidFill>
                          <a:latin typeface="楷体_GB2312" pitchFamily="49" charset="-122"/>
                          <a:ea typeface="楷体_GB2312" pitchFamily="49" charset="-122"/>
                        </a:defRPr>
                      </a:lvl4pPr>
                      <a:lvl5pPr marL="9144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buChar char="»"/>
                        <a:defRPr sz="2400" b="0" i="0" u="none" kern="1200" baseline="0">
                          <a:solidFill>
                            <a:schemeClr val="accent1"/>
                          </a:solidFill>
                          <a:latin typeface="楷体_GB2312" pitchFamily="49" charset="-122"/>
                          <a:ea typeface="楷体_GB2312" pitchFamily="49" charset="-122"/>
                        </a:defRPr>
                      </a:lvl5pPr>
                    </a:lstStyle>
                    <a:p>
                      <a:pPr marL="0" lvl="0" indent="0" algn="ctr" eaLnBrk="1" hangingPunct="1">
                        <a:buNone/>
                      </a:pPr>
                      <a:r>
                        <a:rPr lang="zh-CN" altLang="en-US" sz="2000" b="1" dirty="0">
                          <a:solidFill>
                            <a:srgbClr val="3C78CE"/>
                          </a:solidFill>
                        </a:rPr>
                        <a:t>确定型</a:t>
                      </a:r>
                      <a:endParaRPr lang="zh-CN" altLang="en-US" sz="2000" b="1" dirty="0">
                        <a:solidFill>
                          <a:srgbClr val="3C78CE"/>
                        </a:solidFill>
                      </a:endParaRPr>
                    </a:p>
                    <a:p>
                      <a:pPr marL="0" lvl="0" indent="0" algn="ctr" eaLnBrk="1" hangingPunct="1">
                        <a:buNone/>
                      </a:pPr>
                      <a:r>
                        <a:rPr lang="zh-CN" altLang="en-US" sz="2000" b="1" dirty="0">
                          <a:solidFill>
                            <a:srgbClr val="3C78CE"/>
                          </a:solidFill>
                        </a:rPr>
                        <a:t>决策</a:t>
                      </a:r>
                      <a:endParaRPr lang="zh-CN" altLang="en-US" sz="2000" b="1" dirty="0">
                        <a:solidFill>
                          <a:srgbClr val="3C78CE"/>
                        </a:solidFill>
                      </a:endParaRPr>
                    </a:p>
                  </a:txBody>
                  <a:tcPr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buNone/>
                        <a:defRPr sz="2400" u="none" kern="1200" baseline="0">
                          <a:solidFill>
                            <a:schemeClr val="accent1"/>
                          </a:solidFill>
                          <a:latin typeface="楷体_GB2312" pitchFamily="49" charset="-122"/>
                          <a:ea typeface="楷体_GB2312" pitchFamily="49" charset="-122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buNone/>
                        <a:defRPr sz="2800" b="1" i="0" u="none" kern="1200" baseline="0">
                          <a:solidFill>
                            <a:srgbClr val="003366"/>
                          </a:solidFill>
                          <a:latin typeface="黑体" panose="02010609060101010101" charset="-122"/>
                          <a:ea typeface="黑体" panose="02010609060101010101" charset="-122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Wingdings" panose="05000000000000000000" pitchFamily="2" charset="2"/>
                        <a:buNone/>
                        <a:defRPr sz="2400" b="1" i="0" u="none" kern="1200" baseline="0">
                          <a:solidFill>
                            <a:schemeClr val="accent1"/>
                          </a:solidFill>
                          <a:latin typeface="楷体_GB2312" pitchFamily="49" charset="-122"/>
                          <a:ea typeface="楷体_GB2312" pitchFamily="49" charset="-122"/>
                        </a:defRPr>
                      </a:lvl3pPr>
                      <a:lvl4pPr marL="9144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buChar char="–"/>
                        <a:defRPr sz="2400" b="0" i="0" u="none" kern="1200" baseline="0">
                          <a:solidFill>
                            <a:schemeClr val="accent1"/>
                          </a:solidFill>
                          <a:latin typeface="楷体_GB2312" pitchFamily="49" charset="-122"/>
                          <a:ea typeface="楷体_GB2312" pitchFamily="49" charset="-122"/>
                        </a:defRPr>
                      </a:lvl4pPr>
                      <a:lvl5pPr marL="9144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buChar char="»"/>
                        <a:defRPr sz="2400" b="0" i="0" u="none" kern="1200" baseline="0">
                          <a:solidFill>
                            <a:schemeClr val="accent1"/>
                          </a:solidFill>
                          <a:latin typeface="楷体_GB2312" pitchFamily="49" charset="-122"/>
                          <a:ea typeface="楷体_GB2312" pitchFamily="49" charset="-122"/>
                        </a:defRPr>
                      </a:lvl5pPr>
                    </a:lstStyle>
                    <a:p>
                      <a:pPr marL="0" lvl="0" indent="0" eaLnBrk="1" hangingPunct="1">
                        <a:buNone/>
                      </a:pPr>
                      <a:r>
                        <a:rPr lang="zh-CN" altLang="en-US" sz="2000" b="1" dirty="0">
                          <a:solidFill>
                            <a:schemeClr val="tx1"/>
                          </a:solidFill>
                        </a:rPr>
                        <a:t>即决策事件未来的自然状态明确，每种备选方案只有一种确定结果的决策。只要比较各方案的结果即能选出最优方案</a:t>
                      </a:r>
                      <a:endParaRPr lang="zh-CN" altLang="en-US" sz="2000" b="1" dirty="0"/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buNone/>
                        <a:defRPr sz="2400" u="none" kern="1200" baseline="0">
                          <a:solidFill>
                            <a:schemeClr val="accent1"/>
                          </a:solidFill>
                          <a:latin typeface="楷体_GB2312" pitchFamily="49" charset="-122"/>
                          <a:ea typeface="楷体_GB2312" pitchFamily="49" charset="-122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buNone/>
                        <a:defRPr sz="2800" b="1" i="0" u="none" kern="1200" baseline="0">
                          <a:solidFill>
                            <a:srgbClr val="003366"/>
                          </a:solidFill>
                          <a:latin typeface="黑体" panose="02010609060101010101" charset="-122"/>
                          <a:ea typeface="黑体" panose="02010609060101010101" charset="-122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Wingdings" panose="05000000000000000000" pitchFamily="2" charset="2"/>
                        <a:buNone/>
                        <a:defRPr sz="2400" b="1" i="0" u="none" kern="1200" baseline="0">
                          <a:solidFill>
                            <a:schemeClr val="accent1"/>
                          </a:solidFill>
                          <a:latin typeface="楷体_GB2312" pitchFamily="49" charset="-122"/>
                          <a:ea typeface="楷体_GB2312" pitchFamily="49" charset="-122"/>
                        </a:defRPr>
                      </a:lvl3pPr>
                      <a:lvl4pPr marL="9144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buChar char="–"/>
                        <a:defRPr sz="2400" b="0" i="0" u="none" kern="1200" baseline="0">
                          <a:solidFill>
                            <a:schemeClr val="accent1"/>
                          </a:solidFill>
                          <a:latin typeface="楷体_GB2312" pitchFamily="49" charset="-122"/>
                          <a:ea typeface="楷体_GB2312" pitchFamily="49" charset="-122"/>
                        </a:defRPr>
                      </a:lvl4pPr>
                      <a:lvl5pPr marL="9144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buChar char="»"/>
                        <a:defRPr sz="2400" b="0" i="0" u="none" kern="1200" baseline="0">
                          <a:solidFill>
                            <a:schemeClr val="accent1"/>
                          </a:solidFill>
                          <a:latin typeface="楷体_GB2312" pitchFamily="49" charset="-122"/>
                          <a:ea typeface="楷体_GB2312" pitchFamily="49" charset="-122"/>
                        </a:defRPr>
                      </a:lvl5pPr>
                    </a:lstStyle>
                    <a:p>
                      <a:pPr marL="0" lvl="0" indent="0" eaLnBrk="1" hangingPunct="1">
                        <a:buNone/>
                      </a:pPr>
                      <a:r>
                        <a:rPr lang="zh-CN" altLang="en-US" sz="2000" b="1" dirty="0">
                          <a:solidFill>
                            <a:schemeClr val="tx1"/>
                          </a:solidFill>
                        </a:rPr>
                        <a:t>物资调运方案决策</a:t>
                      </a:r>
                      <a:endParaRPr lang="zh-CN" altLang="en-US" sz="2000" b="1" dirty="0"/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</a:tr>
              <a:tr h="1310640"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buNone/>
                        <a:defRPr sz="2400" u="none" kern="1200" baseline="0">
                          <a:solidFill>
                            <a:schemeClr val="accent1"/>
                          </a:solidFill>
                          <a:latin typeface="楷体_GB2312" pitchFamily="49" charset="-122"/>
                          <a:ea typeface="楷体_GB2312" pitchFamily="49" charset="-122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buNone/>
                        <a:defRPr sz="2800" b="1" i="0" u="none" kern="1200" baseline="0">
                          <a:solidFill>
                            <a:srgbClr val="003366"/>
                          </a:solidFill>
                          <a:latin typeface="黑体" panose="02010609060101010101" charset="-122"/>
                          <a:ea typeface="黑体" panose="02010609060101010101" charset="-122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Wingdings" panose="05000000000000000000" pitchFamily="2" charset="2"/>
                        <a:buNone/>
                        <a:defRPr sz="2400" b="1" i="0" u="none" kern="1200" baseline="0">
                          <a:solidFill>
                            <a:schemeClr val="accent1"/>
                          </a:solidFill>
                          <a:latin typeface="楷体_GB2312" pitchFamily="49" charset="-122"/>
                          <a:ea typeface="楷体_GB2312" pitchFamily="49" charset="-122"/>
                        </a:defRPr>
                      </a:lvl3pPr>
                      <a:lvl4pPr marL="9144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buChar char="–"/>
                        <a:defRPr sz="2400" b="0" i="0" u="none" kern="1200" baseline="0">
                          <a:solidFill>
                            <a:schemeClr val="accent1"/>
                          </a:solidFill>
                          <a:latin typeface="楷体_GB2312" pitchFamily="49" charset="-122"/>
                          <a:ea typeface="楷体_GB2312" pitchFamily="49" charset="-122"/>
                        </a:defRPr>
                      </a:lvl4pPr>
                      <a:lvl5pPr marL="9144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buChar char="»"/>
                        <a:defRPr sz="2400" b="0" i="0" u="none" kern="1200" baseline="0">
                          <a:solidFill>
                            <a:schemeClr val="accent1"/>
                          </a:solidFill>
                          <a:latin typeface="楷体_GB2312" pitchFamily="49" charset="-122"/>
                          <a:ea typeface="楷体_GB2312" pitchFamily="49" charset="-122"/>
                        </a:defRPr>
                      </a:lvl5pPr>
                    </a:lstStyle>
                    <a:p>
                      <a:pPr marL="0" lvl="0" indent="0" algn="ctr" eaLnBrk="1" hangingPunct="1">
                        <a:buNone/>
                      </a:pPr>
                      <a:r>
                        <a:rPr lang="zh-CN" altLang="en-US" sz="2000" b="1" dirty="0">
                          <a:solidFill>
                            <a:srgbClr val="3C78CE"/>
                          </a:solidFill>
                        </a:rPr>
                        <a:t>风险型</a:t>
                      </a:r>
                      <a:endParaRPr lang="zh-CN" altLang="en-US" sz="2000" b="1" dirty="0">
                        <a:solidFill>
                          <a:srgbClr val="3C78CE"/>
                        </a:solidFill>
                      </a:endParaRPr>
                    </a:p>
                    <a:p>
                      <a:pPr marL="0" lvl="0" indent="0" algn="ctr" eaLnBrk="1" hangingPunct="1">
                        <a:buNone/>
                      </a:pPr>
                      <a:r>
                        <a:rPr lang="zh-CN" altLang="en-US" sz="2000" b="1" dirty="0">
                          <a:solidFill>
                            <a:srgbClr val="3C78CE"/>
                          </a:solidFill>
                        </a:rPr>
                        <a:t>决策</a:t>
                      </a:r>
                      <a:endParaRPr lang="zh-CN" altLang="en-US" sz="2000" b="1" dirty="0">
                        <a:solidFill>
                          <a:srgbClr val="3C78CE"/>
                        </a:solidFill>
                      </a:endParaRPr>
                    </a:p>
                  </a:txBody>
                  <a:tcPr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buNone/>
                        <a:defRPr sz="2400" u="none" kern="1200" baseline="0">
                          <a:solidFill>
                            <a:schemeClr val="accent1"/>
                          </a:solidFill>
                          <a:latin typeface="楷体_GB2312" pitchFamily="49" charset="-122"/>
                          <a:ea typeface="楷体_GB2312" pitchFamily="49" charset="-122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buNone/>
                        <a:defRPr sz="2800" b="1" i="0" u="none" kern="1200" baseline="0">
                          <a:solidFill>
                            <a:srgbClr val="003366"/>
                          </a:solidFill>
                          <a:latin typeface="黑体" panose="02010609060101010101" charset="-122"/>
                          <a:ea typeface="黑体" panose="02010609060101010101" charset="-122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Wingdings" panose="05000000000000000000" pitchFamily="2" charset="2"/>
                        <a:buNone/>
                        <a:defRPr sz="2400" b="1" i="0" u="none" kern="1200" baseline="0">
                          <a:solidFill>
                            <a:schemeClr val="accent1"/>
                          </a:solidFill>
                          <a:latin typeface="楷体_GB2312" pitchFamily="49" charset="-122"/>
                          <a:ea typeface="楷体_GB2312" pitchFamily="49" charset="-122"/>
                        </a:defRPr>
                      </a:lvl3pPr>
                      <a:lvl4pPr marL="9144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buChar char="–"/>
                        <a:defRPr sz="2400" b="0" i="0" u="none" kern="1200" baseline="0">
                          <a:solidFill>
                            <a:schemeClr val="accent1"/>
                          </a:solidFill>
                          <a:latin typeface="楷体_GB2312" pitchFamily="49" charset="-122"/>
                          <a:ea typeface="楷体_GB2312" pitchFamily="49" charset="-122"/>
                        </a:defRPr>
                      </a:lvl4pPr>
                      <a:lvl5pPr marL="9144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buChar char="»"/>
                        <a:defRPr sz="2400" b="0" i="0" u="none" kern="1200" baseline="0">
                          <a:solidFill>
                            <a:schemeClr val="accent1"/>
                          </a:solidFill>
                          <a:latin typeface="楷体_GB2312" pitchFamily="49" charset="-122"/>
                          <a:ea typeface="楷体_GB2312" pitchFamily="49" charset="-122"/>
                        </a:defRPr>
                      </a:lvl5pPr>
                    </a:lstStyle>
                    <a:p>
                      <a:pPr marL="0" lvl="0" indent="0" eaLnBrk="1" hangingPunct="1">
                        <a:buNone/>
                      </a:pPr>
                      <a:r>
                        <a:rPr lang="zh-CN" altLang="en-US" sz="2000" b="1" dirty="0">
                          <a:solidFill>
                            <a:schemeClr val="tx1"/>
                          </a:solidFill>
                        </a:rPr>
                        <a:t>决策事件未来的各种自然状态虽不能预先肯定，但可以测出各种状态出现的概率的决策</a:t>
                      </a:r>
                      <a:endParaRPr lang="zh-CN" altLang="en-US" sz="2000" b="1" dirty="0"/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buNone/>
                        <a:defRPr sz="2400" u="none" kern="1200" baseline="0">
                          <a:solidFill>
                            <a:schemeClr val="accent1"/>
                          </a:solidFill>
                          <a:latin typeface="楷体_GB2312" pitchFamily="49" charset="-122"/>
                          <a:ea typeface="楷体_GB2312" pitchFamily="49" charset="-122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buNone/>
                        <a:defRPr sz="2800" b="1" i="0" u="none" kern="1200" baseline="0">
                          <a:solidFill>
                            <a:srgbClr val="003366"/>
                          </a:solidFill>
                          <a:latin typeface="黑体" panose="02010609060101010101" charset="-122"/>
                          <a:ea typeface="黑体" panose="02010609060101010101" charset="-122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Wingdings" panose="05000000000000000000" pitchFamily="2" charset="2"/>
                        <a:buNone/>
                        <a:defRPr sz="2400" b="1" i="0" u="none" kern="1200" baseline="0">
                          <a:solidFill>
                            <a:schemeClr val="accent1"/>
                          </a:solidFill>
                          <a:latin typeface="楷体_GB2312" pitchFamily="49" charset="-122"/>
                          <a:ea typeface="楷体_GB2312" pitchFamily="49" charset="-122"/>
                        </a:defRPr>
                      </a:lvl3pPr>
                      <a:lvl4pPr marL="9144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buChar char="–"/>
                        <a:defRPr sz="2400" b="0" i="0" u="none" kern="1200" baseline="0">
                          <a:solidFill>
                            <a:schemeClr val="accent1"/>
                          </a:solidFill>
                          <a:latin typeface="楷体_GB2312" pitchFamily="49" charset="-122"/>
                          <a:ea typeface="楷体_GB2312" pitchFamily="49" charset="-122"/>
                        </a:defRPr>
                      </a:lvl4pPr>
                      <a:lvl5pPr marL="9144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buChar char="»"/>
                        <a:defRPr sz="2400" b="0" i="0" u="none" kern="1200" baseline="0">
                          <a:solidFill>
                            <a:schemeClr val="accent1"/>
                          </a:solidFill>
                          <a:latin typeface="楷体_GB2312" pitchFamily="49" charset="-122"/>
                          <a:ea typeface="楷体_GB2312" pitchFamily="49" charset="-122"/>
                        </a:defRPr>
                      </a:lvl5pPr>
                    </a:lstStyle>
                    <a:p>
                      <a:pPr marL="0" lvl="0" indent="0" eaLnBrk="1" hangingPunct="1">
                        <a:buNone/>
                      </a:pPr>
                      <a:r>
                        <a:rPr lang="zh-CN" altLang="en-US" sz="2000" b="1" dirty="0">
                          <a:solidFill>
                            <a:schemeClr val="tx1"/>
                          </a:solidFill>
                        </a:rPr>
                        <a:t>企业经销一种曾经销售过商品的决策，大致了解畅销与滞销的可能性</a:t>
                      </a:r>
                      <a:endParaRPr lang="zh-CN" altLang="en-US" sz="2000" b="1" dirty="0"/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</a:tr>
              <a:tr h="1005840"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buNone/>
                        <a:defRPr sz="2400" u="none" kern="1200" baseline="0">
                          <a:solidFill>
                            <a:schemeClr val="accent1"/>
                          </a:solidFill>
                          <a:latin typeface="楷体_GB2312" pitchFamily="49" charset="-122"/>
                          <a:ea typeface="楷体_GB2312" pitchFamily="49" charset="-122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buNone/>
                        <a:defRPr sz="2800" b="1" i="0" u="none" kern="1200" baseline="0">
                          <a:solidFill>
                            <a:srgbClr val="003366"/>
                          </a:solidFill>
                          <a:latin typeface="黑体" panose="02010609060101010101" charset="-122"/>
                          <a:ea typeface="黑体" panose="02010609060101010101" charset="-122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Wingdings" panose="05000000000000000000" pitchFamily="2" charset="2"/>
                        <a:buNone/>
                        <a:defRPr sz="2400" b="1" i="0" u="none" kern="1200" baseline="0">
                          <a:solidFill>
                            <a:schemeClr val="accent1"/>
                          </a:solidFill>
                          <a:latin typeface="楷体_GB2312" pitchFamily="49" charset="-122"/>
                          <a:ea typeface="楷体_GB2312" pitchFamily="49" charset="-122"/>
                        </a:defRPr>
                      </a:lvl3pPr>
                      <a:lvl4pPr marL="9144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buChar char="–"/>
                        <a:defRPr sz="2400" b="0" i="0" u="none" kern="1200" baseline="0">
                          <a:solidFill>
                            <a:schemeClr val="accent1"/>
                          </a:solidFill>
                          <a:latin typeface="楷体_GB2312" pitchFamily="49" charset="-122"/>
                          <a:ea typeface="楷体_GB2312" pitchFamily="49" charset="-122"/>
                        </a:defRPr>
                      </a:lvl4pPr>
                      <a:lvl5pPr marL="9144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buChar char="»"/>
                        <a:defRPr sz="2400" b="0" i="0" u="none" kern="1200" baseline="0">
                          <a:solidFill>
                            <a:schemeClr val="accent1"/>
                          </a:solidFill>
                          <a:latin typeface="楷体_GB2312" pitchFamily="49" charset="-122"/>
                          <a:ea typeface="楷体_GB2312" pitchFamily="49" charset="-122"/>
                        </a:defRPr>
                      </a:lvl5pPr>
                    </a:lstStyle>
                    <a:p>
                      <a:pPr marL="0" lvl="0" indent="0" algn="ctr" eaLnBrk="1" hangingPunct="1">
                        <a:buNone/>
                      </a:pPr>
                      <a:r>
                        <a:rPr lang="zh-CN" altLang="en-US" sz="2000" b="1" dirty="0">
                          <a:solidFill>
                            <a:srgbClr val="3C78CE"/>
                          </a:solidFill>
                        </a:rPr>
                        <a:t>不确定型决策</a:t>
                      </a:r>
                      <a:endParaRPr lang="zh-CN" altLang="en-US" sz="2000" b="1" dirty="0">
                        <a:solidFill>
                          <a:srgbClr val="3C78CE"/>
                        </a:solidFill>
                      </a:endParaRPr>
                    </a:p>
                  </a:txBody>
                  <a:tcPr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buNone/>
                        <a:defRPr sz="2400" u="none" kern="1200" baseline="0">
                          <a:solidFill>
                            <a:schemeClr val="accent1"/>
                          </a:solidFill>
                          <a:latin typeface="楷体_GB2312" pitchFamily="49" charset="-122"/>
                          <a:ea typeface="楷体_GB2312" pitchFamily="49" charset="-122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buNone/>
                        <a:defRPr sz="2800" b="1" i="0" u="none" kern="1200" baseline="0">
                          <a:solidFill>
                            <a:srgbClr val="003366"/>
                          </a:solidFill>
                          <a:latin typeface="黑体" panose="02010609060101010101" charset="-122"/>
                          <a:ea typeface="黑体" panose="02010609060101010101" charset="-122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Wingdings" panose="05000000000000000000" pitchFamily="2" charset="2"/>
                        <a:buNone/>
                        <a:defRPr sz="2400" b="1" i="0" u="none" kern="1200" baseline="0">
                          <a:solidFill>
                            <a:schemeClr val="accent1"/>
                          </a:solidFill>
                          <a:latin typeface="楷体_GB2312" pitchFamily="49" charset="-122"/>
                          <a:ea typeface="楷体_GB2312" pitchFamily="49" charset="-122"/>
                        </a:defRPr>
                      </a:lvl3pPr>
                      <a:lvl4pPr marL="9144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buChar char="–"/>
                        <a:defRPr sz="2400" b="0" i="0" u="none" kern="1200" baseline="0">
                          <a:solidFill>
                            <a:schemeClr val="accent1"/>
                          </a:solidFill>
                          <a:latin typeface="楷体_GB2312" pitchFamily="49" charset="-122"/>
                          <a:ea typeface="楷体_GB2312" pitchFamily="49" charset="-122"/>
                        </a:defRPr>
                      </a:lvl4pPr>
                      <a:lvl5pPr marL="9144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buChar char="»"/>
                        <a:defRPr sz="2400" b="0" i="0" u="none" kern="1200" baseline="0">
                          <a:solidFill>
                            <a:schemeClr val="accent1"/>
                          </a:solidFill>
                          <a:latin typeface="楷体_GB2312" pitchFamily="49" charset="-122"/>
                          <a:ea typeface="楷体_GB2312" pitchFamily="49" charset="-122"/>
                        </a:defRPr>
                      </a:lvl5pPr>
                    </a:lstStyle>
                    <a:p>
                      <a:pPr marL="0" lvl="0" indent="0" eaLnBrk="1" hangingPunct="1">
                        <a:buNone/>
                      </a:pPr>
                      <a:r>
                        <a:rPr lang="zh-CN" altLang="en-US" sz="2000" b="1" dirty="0">
                          <a:solidFill>
                            <a:schemeClr val="tx1"/>
                          </a:solidFill>
                        </a:rPr>
                        <a:t>决策事件未来的各种自然状态完全未知，各种状态出现的概率也无法估计，只能凭决策者主观经验做出的决策</a:t>
                      </a:r>
                      <a:endParaRPr lang="zh-CN" altLang="en-US" sz="2000" b="1" dirty="0"/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buNone/>
                        <a:defRPr sz="2400" u="none" kern="1200" baseline="0">
                          <a:solidFill>
                            <a:schemeClr val="accent1"/>
                          </a:solidFill>
                          <a:latin typeface="楷体_GB2312" pitchFamily="49" charset="-122"/>
                          <a:ea typeface="楷体_GB2312" pitchFamily="49" charset="-122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buNone/>
                        <a:defRPr sz="2800" b="1" i="0" u="none" kern="1200" baseline="0">
                          <a:solidFill>
                            <a:srgbClr val="003366"/>
                          </a:solidFill>
                          <a:latin typeface="黑体" panose="02010609060101010101" charset="-122"/>
                          <a:ea typeface="黑体" panose="02010609060101010101" charset="-122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Wingdings" panose="05000000000000000000" pitchFamily="2" charset="2"/>
                        <a:buNone/>
                        <a:defRPr sz="2400" b="1" i="0" u="none" kern="1200" baseline="0">
                          <a:solidFill>
                            <a:schemeClr val="accent1"/>
                          </a:solidFill>
                          <a:latin typeface="楷体_GB2312" pitchFamily="49" charset="-122"/>
                          <a:ea typeface="楷体_GB2312" pitchFamily="49" charset="-122"/>
                        </a:defRPr>
                      </a:lvl3pPr>
                      <a:lvl4pPr marL="9144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buChar char="–"/>
                        <a:defRPr sz="2400" b="0" i="0" u="none" kern="1200" baseline="0">
                          <a:solidFill>
                            <a:schemeClr val="accent1"/>
                          </a:solidFill>
                          <a:latin typeface="楷体_GB2312" pitchFamily="49" charset="-122"/>
                          <a:ea typeface="楷体_GB2312" pitchFamily="49" charset="-122"/>
                        </a:defRPr>
                      </a:lvl4pPr>
                      <a:lvl5pPr marL="9144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buChar char="»"/>
                        <a:defRPr sz="2400" b="0" i="0" u="none" kern="1200" baseline="0">
                          <a:solidFill>
                            <a:schemeClr val="accent1"/>
                          </a:solidFill>
                          <a:latin typeface="楷体_GB2312" pitchFamily="49" charset="-122"/>
                          <a:ea typeface="楷体_GB2312" pitchFamily="49" charset="-122"/>
                        </a:defRPr>
                      </a:lvl5pPr>
                    </a:lstStyle>
                    <a:p>
                      <a:pPr marL="0" lvl="0" indent="0" eaLnBrk="1" hangingPunct="1">
                        <a:buNone/>
                      </a:pPr>
                      <a:r>
                        <a:rPr lang="zh-CN" altLang="en-US" sz="2000" b="1" dirty="0">
                          <a:solidFill>
                            <a:schemeClr val="tx1"/>
                          </a:solidFill>
                        </a:rPr>
                        <a:t>在市场变化情况不明时，生产一种全新产品的决策</a:t>
                      </a:r>
                      <a:endParaRPr lang="zh-CN" altLang="en-US" sz="2000" b="1" dirty="0"/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500"/>
                                        <p:tgtEl>
                                          <p:spTgt spid="11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8" grpId="0" bldLvl="0" animBg="1"/>
      <p:bldP spid="4" grpId="0" bldLvl="0" animBg="1"/>
      <p:bldP spid="4" grpId="1" bldLvl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矩形 2"/>
          <p:cNvSpPr>
            <a:spLocks noChangeArrowheads="1"/>
          </p:cNvSpPr>
          <p:nvPr/>
        </p:nvSpPr>
        <p:spPr bwMode="auto">
          <a:xfrm>
            <a:off x="0" y="692150"/>
            <a:ext cx="12192000" cy="73025"/>
          </a:xfrm>
          <a:prstGeom prst="rect">
            <a:avLst/>
          </a:prstGeom>
          <a:solidFill>
            <a:srgbClr val="A6A6A6"/>
          </a:solidFill>
          <a:ln w="25400" algn="ctr">
            <a:noFill/>
            <a:miter lim="800000"/>
          </a:ln>
        </p:spPr>
        <p:txBody>
          <a:bodyPr anchor="ctr"/>
          <a:lstStyle/>
          <a:p>
            <a:pPr algn="ctr"/>
            <a:endParaRPr lang="zh-CN" altLang="en-US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11268" name="燕尾形 2"/>
          <p:cNvSpPr>
            <a:spLocks noChangeArrowheads="1"/>
          </p:cNvSpPr>
          <p:nvPr/>
        </p:nvSpPr>
        <p:spPr bwMode="auto">
          <a:xfrm>
            <a:off x="8182610" y="167640"/>
            <a:ext cx="2640330" cy="431800"/>
          </a:xfrm>
          <a:prstGeom prst="chevron">
            <a:avLst>
              <a:gd name="adj" fmla="val 22989"/>
            </a:avLst>
          </a:prstGeom>
          <a:solidFill>
            <a:srgbClr val="0848AF"/>
          </a:solidFill>
          <a:ln w="3175" algn="ctr">
            <a:noFill/>
            <a:miter lim="800000"/>
          </a:ln>
        </p:spPr>
        <p:txBody>
          <a:bodyPr anchor="ctr"/>
          <a:lstStyle/>
          <a:p>
            <a:pPr algn="ctr"/>
            <a:endParaRPr lang="zh-CN" altLang="en-US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11269" name="TextBox 5"/>
          <p:cNvSpPr txBox="1">
            <a:spLocks noChangeArrowheads="1"/>
          </p:cNvSpPr>
          <p:nvPr/>
        </p:nvSpPr>
        <p:spPr bwMode="auto">
          <a:xfrm>
            <a:off x="8746490" y="168593"/>
            <a:ext cx="1715135" cy="43053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 lIns="0" tIns="0" rIns="0" bIns="0" anchor="ctr">
            <a:spAutoFit/>
          </a:bodyPr>
          <a:lstStyle/>
          <a:p>
            <a:pPr algn="l"/>
            <a:r>
              <a:rPr lang="en-US" altLang="zh-CN" sz="2800" b="1">
                <a:solidFill>
                  <a:schemeClr val="bg1"/>
                </a:solidFill>
                <a:latin typeface="Impact" panose="020B0806030902050204" pitchFamily="34" charset="0"/>
                <a:ea typeface="微软雅黑" panose="020B0503020204020204" pitchFamily="34" charset="-122"/>
              </a:rPr>
              <a:t>03  总结</a:t>
            </a:r>
            <a:endParaRPr lang="en-US" altLang="zh-CN" sz="2800" b="1">
              <a:solidFill>
                <a:schemeClr val="bg1"/>
              </a:solidFill>
              <a:latin typeface="Impact" panose="020B0806030902050204" pitchFamily="34" charset="0"/>
              <a:ea typeface="微软雅黑" panose="020B0503020204020204" pitchFamily="34" charset="-122"/>
            </a:endParaRPr>
          </a:p>
        </p:txBody>
      </p:sp>
      <p:sp>
        <p:nvSpPr>
          <p:cNvPr id="11270" name="TextBox 6"/>
          <p:cNvSpPr txBox="1">
            <a:spLocks noChangeArrowheads="1"/>
          </p:cNvSpPr>
          <p:nvPr/>
        </p:nvSpPr>
        <p:spPr bwMode="auto">
          <a:xfrm>
            <a:off x="1212850" y="169863"/>
            <a:ext cx="2869565" cy="43053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 lIns="0" tIns="0" rIns="0" bIns="0" anchor="ctr">
            <a:spAutoFit/>
          </a:bodyPr>
          <a:lstStyle/>
          <a:p>
            <a:r>
              <a:rPr lang="en-US" altLang="zh-CN" sz="2800" b="1">
                <a:solidFill>
                  <a:schemeClr val="tx1"/>
                </a:solidFill>
                <a:latin typeface="Impact" panose="020B0806030902050204" pitchFamily="34" charset="0"/>
                <a:ea typeface="微软雅黑" panose="020B0503020204020204" pitchFamily="34" charset="-122"/>
              </a:rPr>
              <a:t>01    </a:t>
            </a:r>
            <a:r>
              <a:rPr lang="zh-CN" altLang="en-US" sz="2800" b="1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学习目标</a:t>
            </a:r>
            <a:endParaRPr lang="zh-CN" altLang="en-US" sz="2800" b="1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" name="TextBox 5"/>
          <p:cNvSpPr txBox="1">
            <a:spLocks noChangeArrowheads="1"/>
          </p:cNvSpPr>
          <p:nvPr/>
        </p:nvSpPr>
        <p:spPr bwMode="auto">
          <a:xfrm>
            <a:off x="4925060" y="168593"/>
            <a:ext cx="3448685" cy="43053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 lIns="0" tIns="0" rIns="0" bIns="0" anchor="ctr">
            <a:spAutoFit/>
          </a:bodyPr>
          <a:p>
            <a:pPr algn="l"/>
            <a:r>
              <a:rPr lang="en-US" altLang="zh-CN" sz="2800" b="1">
                <a:solidFill>
                  <a:schemeClr val="tx1"/>
                </a:solidFill>
                <a:latin typeface="Impact" panose="020B0806030902050204" pitchFamily="34" charset="0"/>
                <a:ea typeface="微软雅黑" panose="020B0503020204020204" pitchFamily="34" charset="-122"/>
              </a:rPr>
              <a:t>02   内容讲授</a:t>
            </a:r>
            <a:endParaRPr lang="en-US" altLang="zh-CN" sz="2800" b="1">
              <a:solidFill>
                <a:schemeClr val="tx1"/>
              </a:solidFill>
              <a:latin typeface="Impact" panose="020B0806030902050204" pitchFamily="34" charset="0"/>
              <a:ea typeface="微软雅黑" panose="020B0503020204020204" pitchFamily="34" charset="-122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1888922" y="1122845"/>
            <a:ext cx="2088232" cy="337185"/>
          </a:xfrm>
          <a:prstGeom prst="rect">
            <a:avLst/>
          </a:prstGeom>
        </p:spPr>
        <p:txBody>
          <a:bodyPr wrap="square">
            <a:spAutoFit/>
          </a:bodyPr>
          <a:p>
            <a:r>
              <a:rPr lang="zh-CN" altLang="en-US" sz="1600" b="1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明 年 工 作 计 划</a:t>
            </a:r>
            <a:endParaRPr lang="zh-CN" altLang="en-US" sz="1600" b="1" dirty="0">
              <a:solidFill>
                <a:schemeClr val="bg1"/>
              </a:solidFill>
              <a:ea typeface="微软雅黑" panose="020B0503020204020204" pitchFamily="34" charset="-122"/>
            </a:endParaRP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533400" y="2891790"/>
            <a:ext cx="1678940" cy="2879725"/>
          </a:xfrm>
          <a:prstGeom prst="rect">
            <a:avLst/>
          </a:prstGeom>
        </p:spPr>
      </p:pic>
      <p:grpSp>
        <p:nvGrpSpPr>
          <p:cNvPr id="29" name="组合 28"/>
          <p:cNvGrpSpPr/>
          <p:nvPr/>
        </p:nvGrpSpPr>
        <p:grpSpPr>
          <a:xfrm>
            <a:off x="2374265" y="1504315"/>
            <a:ext cx="8356600" cy="4267200"/>
            <a:chOff x="840" y="2718"/>
            <a:chExt cx="12600" cy="6720"/>
          </a:xfrm>
        </p:grpSpPr>
        <p:sp>
          <p:nvSpPr>
            <p:cNvPr id="19" name="Rectangle 22"/>
            <p:cNvSpPr/>
            <p:nvPr/>
          </p:nvSpPr>
          <p:spPr>
            <a:xfrm>
              <a:off x="7680" y="4179"/>
              <a:ext cx="5760" cy="960"/>
            </a:xfrm>
            <a:prstGeom prst="rect">
              <a:avLst/>
            </a:prstGeom>
            <a:solidFill>
              <a:srgbClr val="99CCFF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p>
              <a:pPr algn="l"/>
              <a:r>
                <a:rPr lang="en-US" altLang="x-none" b="1">
                  <a:latin typeface="楷体_GB2312" pitchFamily="49" charset="-122"/>
                  <a:ea typeface="楷体_GB2312" pitchFamily="49" charset="-122"/>
                </a:rPr>
                <a:t>1.</a:t>
              </a:r>
              <a:r>
                <a:rPr lang="zh-CN" altLang="en-US" b="1" dirty="0">
                  <a:latin typeface="楷体_GB2312" pitchFamily="49" charset="-122"/>
                  <a:ea typeface="楷体_GB2312" pitchFamily="49" charset="-122"/>
                </a:rPr>
                <a:t>中长期决策 </a:t>
              </a:r>
              <a:r>
                <a:rPr lang="en-US" altLang="x-none" b="1">
                  <a:latin typeface="楷体_GB2312" pitchFamily="49" charset="-122"/>
                  <a:ea typeface="楷体_GB2312" pitchFamily="49" charset="-122"/>
                </a:rPr>
                <a:t>2.</a:t>
              </a:r>
              <a:r>
                <a:rPr lang="zh-CN" altLang="en-US" b="1" dirty="0">
                  <a:latin typeface="楷体_GB2312" pitchFamily="49" charset="-122"/>
                  <a:ea typeface="楷体_GB2312" pitchFamily="49" charset="-122"/>
                </a:rPr>
                <a:t>短期决策</a:t>
              </a:r>
              <a:endParaRPr lang="zh-CN" altLang="en-US" b="1" dirty="0">
                <a:latin typeface="楷体_GB2312" pitchFamily="49" charset="-122"/>
                <a:ea typeface="楷体_GB2312" pitchFamily="49" charset="-122"/>
              </a:endParaRPr>
            </a:p>
          </p:txBody>
        </p:sp>
        <p:sp>
          <p:nvSpPr>
            <p:cNvPr id="20" name="Rectangle 23"/>
            <p:cNvSpPr/>
            <p:nvPr/>
          </p:nvSpPr>
          <p:spPr>
            <a:xfrm>
              <a:off x="7680" y="5619"/>
              <a:ext cx="5760" cy="960"/>
            </a:xfrm>
            <a:prstGeom prst="rect">
              <a:avLst/>
            </a:prstGeom>
            <a:solidFill>
              <a:srgbClr val="99CCFF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p>
              <a:pPr algn="l"/>
              <a:r>
                <a:rPr lang="en-US" altLang="x-none" b="1">
                  <a:latin typeface="楷体_GB2312" pitchFamily="49" charset="-122"/>
                  <a:ea typeface="楷体_GB2312" pitchFamily="49" charset="-122"/>
                  <a:sym typeface="+mn-ea"/>
                </a:rPr>
                <a:t>1.</a:t>
              </a:r>
              <a:r>
                <a:rPr lang="zh-CN" altLang="en-US" b="1" dirty="0">
                  <a:latin typeface="楷体_GB2312" pitchFamily="49" charset="-122"/>
                  <a:ea typeface="楷体_GB2312" pitchFamily="49" charset="-122"/>
                  <a:sym typeface="+mn-ea"/>
                </a:rPr>
                <a:t>程序化决策 </a:t>
              </a:r>
              <a:r>
                <a:rPr lang="en-US" altLang="x-none" b="1">
                  <a:latin typeface="楷体_GB2312" pitchFamily="49" charset="-122"/>
                  <a:ea typeface="楷体_GB2312" pitchFamily="49" charset="-122"/>
                  <a:sym typeface="+mn-ea"/>
                </a:rPr>
                <a:t>2.</a:t>
              </a:r>
              <a:r>
                <a:rPr lang="zh-CN" altLang="en-US" b="1" dirty="0">
                  <a:latin typeface="楷体_GB2312" pitchFamily="49" charset="-122"/>
                  <a:ea typeface="楷体_GB2312" pitchFamily="49" charset="-122"/>
                  <a:sym typeface="+mn-ea"/>
                </a:rPr>
                <a:t>非程序化决策</a:t>
              </a:r>
              <a:endParaRPr lang="zh-CN" altLang="en-US" b="1" dirty="0">
                <a:latin typeface="楷体_GB2312" pitchFamily="49" charset="-122"/>
                <a:ea typeface="楷体_GB2312" pitchFamily="49" charset="-122"/>
              </a:endParaRPr>
            </a:p>
          </p:txBody>
        </p:sp>
        <p:sp>
          <p:nvSpPr>
            <p:cNvPr id="21" name="Rectangle 24"/>
            <p:cNvSpPr/>
            <p:nvPr/>
          </p:nvSpPr>
          <p:spPr>
            <a:xfrm>
              <a:off x="7680" y="6939"/>
              <a:ext cx="5760" cy="960"/>
            </a:xfrm>
            <a:prstGeom prst="rect">
              <a:avLst/>
            </a:prstGeom>
            <a:solidFill>
              <a:srgbClr val="99CCFF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p>
              <a:pPr algn="l"/>
              <a:r>
                <a:rPr lang="en-US" altLang="zh-CN" b="1" dirty="0">
                  <a:latin typeface="楷体_GB2312" pitchFamily="49" charset="-122"/>
                  <a:ea typeface="楷体_GB2312" pitchFamily="49" charset="-122"/>
                </a:rPr>
                <a:t>1.</a:t>
              </a:r>
              <a:r>
                <a:rPr lang="zh-CN" altLang="en-US" b="1" dirty="0">
                  <a:latin typeface="楷体_GB2312" pitchFamily="49" charset="-122"/>
                  <a:ea typeface="楷体_GB2312" pitchFamily="49" charset="-122"/>
                </a:rPr>
                <a:t>集体决策 </a:t>
              </a:r>
              <a:r>
                <a:rPr lang="en-US" altLang="zh-CN" b="1" dirty="0">
                  <a:latin typeface="楷体_GB2312" pitchFamily="49" charset="-122"/>
                  <a:ea typeface="楷体_GB2312" pitchFamily="49" charset="-122"/>
                </a:rPr>
                <a:t>2.</a:t>
              </a:r>
              <a:r>
                <a:rPr lang="zh-CN" altLang="en-US" b="1" dirty="0">
                  <a:latin typeface="楷体_GB2312" pitchFamily="49" charset="-122"/>
                  <a:ea typeface="楷体_GB2312" pitchFamily="49" charset="-122"/>
                </a:rPr>
                <a:t>个人决策</a:t>
              </a:r>
              <a:endParaRPr lang="zh-CN" altLang="en-US" b="1" dirty="0">
                <a:latin typeface="楷体_GB2312" pitchFamily="49" charset="-122"/>
                <a:ea typeface="楷体_GB2312" pitchFamily="49" charset="-122"/>
              </a:endParaRPr>
            </a:p>
          </p:txBody>
        </p:sp>
        <p:sp>
          <p:nvSpPr>
            <p:cNvPr id="22" name="AutoShape 12"/>
            <p:cNvSpPr/>
            <p:nvPr/>
          </p:nvSpPr>
          <p:spPr>
            <a:xfrm>
              <a:off x="2040" y="2718"/>
              <a:ext cx="5581" cy="1200"/>
            </a:xfrm>
            <a:prstGeom prst="notchedRightArrow">
              <a:avLst>
                <a:gd name="adj1" fmla="val 50000"/>
                <a:gd name="adj2" fmla="val 107500"/>
              </a:avLst>
            </a:prstGeom>
            <a:solidFill>
              <a:srgbClr val="CCFFFF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p>
              <a:r>
                <a:rPr lang="zh-CN" altLang="en-US" sz="2000" b="1" dirty="0">
                  <a:latin typeface="Arial" panose="020B0604020202020204" pitchFamily="34" charset="0"/>
                </a:rPr>
                <a:t>按决策的重要程度</a:t>
              </a:r>
              <a:endParaRPr lang="zh-CN" altLang="en-US" sz="2000" b="1" dirty="0">
                <a:latin typeface="Arial" panose="020B0604020202020204" pitchFamily="34" charset="0"/>
              </a:endParaRPr>
            </a:p>
          </p:txBody>
        </p:sp>
        <p:sp>
          <p:nvSpPr>
            <p:cNvPr id="4" name="AutoShape 17"/>
            <p:cNvSpPr/>
            <p:nvPr/>
          </p:nvSpPr>
          <p:spPr>
            <a:xfrm>
              <a:off x="2040" y="4059"/>
              <a:ext cx="5581" cy="1200"/>
            </a:xfrm>
            <a:prstGeom prst="notchedRightArrow">
              <a:avLst>
                <a:gd name="adj1" fmla="val 50000"/>
                <a:gd name="adj2" fmla="val 107500"/>
              </a:avLst>
            </a:prstGeom>
            <a:solidFill>
              <a:srgbClr val="CCFFFF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p>
              <a:r>
                <a:rPr lang="zh-CN" altLang="en-US" sz="2000" b="1" dirty="0">
                  <a:latin typeface="Arial" panose="020B0604020202020204" pitchFamily="34" charset="0"/>
                </a:rPr>
                <a:t>按决策的时间</a:t>
              </a:r>
              <a:endParaRPr lang="zh-CN" altLang="en-US" sz="2000" b="1" dirty="0">
                <a:latin typeface="Arial" panose="020B0604020202020204" pitchFamily="34" charset="0"/>
              </a:endParaRPr>
            </a:p>
          </p:txBody>
        </p:sp>
        <p:sp>
          <p:nvSpPr>
            <p:cNvPr id="9" name="AutoShape 18"/>
            <p:cNvSpPr/>
            <p:nvPr/>
          </p:nvSpPr>
          <p:spPr>
            <a:xfrm>
              <a:off x="2040" y="5379"/>
              <a:ext cx="5639" cy="1200"/>
            </a:xfrm>
            <a:prstGeom prst="notchedRightArrow">
              <a:avLst>
                <a:gd name="adj1" fmla="val 50000"/>
                <a:gd name="adj2" fmla="val 102500"/>
              </a:avLst>
            </a:prstGeom>
            <a:solidFill>
              <a:srgbClr val="CCFFFF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p>
              <a:pPr algn="l"/>
              <a:r>
                <a:rPr lang="zh-CN" altLang="en-US" sz="2000" b="1" dirty="0">
                  <a:sym typeface="+mn-ea"/>
                </a:rPr>
                <a:t>按决策的重复程度</a:t>
              </a:r>
              <a:endParaRPr lang="zh-CN" altLang="en-US" sz="2000" b="1" dirty="0">
                <a:latin typeface="Arial" panose="020B0604020202020204" pitchFamily="34" charset="0"/>
              </a:endParaRPr>
            </a:p>
          </p:txBody>
        </p:sp>
        <p:sp>
          <p:nvSpPr>
            <p:cNvPr id="25" name="AutoShape 19"/>
            <p:cNvSpPr/>
            <p:nvPr/>
          </p:nvSpPr>
          <p:spPr>
            <a:xfrm>
              <a:off x="2039" y="6819"/>
              <a:ext cx="5581" cy="1200"/>
            </a:xfrm>
            <a:prstGeom prst="notchedRightArrow">
              <a:avLst>
                <a:gd name="adj1" fmla="val 50000"/>
                <a:gd name="adj2" fmla="val 102500"/>
              </a:avLst>
            </a:prstGeom>
            <a:solidFill>
              <a:srgbClr val="CCFFFF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p>
              <a:pPr algn="l"/>
              <a:r>
                <a:rPr lang="zh-CN" altLang="en-US" sz="2000" b="1" dirty="0">
                  <a:latin typeface="Arial" panose="020B0604020202020204" pitchFamily="34" charset="0"/>
                </a:rPr>
                <a:t>按决策者的人数分类</a:t>
              </a:r>
              <a:endParaRPr lang="zh-CN" altLang="en-US" sz="2000" b="1" dirty="0">
                <a:latin typeface="Arial" panose="020B0604020202020204" pitchFamily="34" charset="0"/>
              </a:endParaRPr>
            </a:p>
          </p:txBody>
        </p:sp>
        <p:sp>
          <p:nvSpPr>
            <p:cNvPr id="10" name="AutoShape 20"/>
            <p:cNvSpPr/>
            <p:nvPr/>
          </p:nvSpPr>
          <p:spPr>
            <a:xfrm>
              <a:off x="1902" y="8238"/>
              <a:ext cx="5720" cy="1200"/>
            </a:xfrm>
            <a:prstGeom prst="notchedRightArrow">
              <a:avLst>
                <a:gd name="adj1" fmla="val 50000"/>
                <a:gd name="adj2" fmla="val 105000"/>
              </a:avLst>
            </a:prstGeom>
            <a:solidFill>
              <a:srgbClr val="CCFFFF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p>
              <a:pPr algn="l"/>
              <a:r>
                <a:rPr lang="zh-CN" altLang="en-US" sz="2000" b="1" dirty="0">
                  <a:latin typeface="Arial" panose="020B0604020202020204" pitchFamily="34" charset="0"/>
                </a:rPr>
                <a:t>按决策的定量化程度</a:t>
              </a:r>
              <a:endParaRPr lang="zh-CN" altLang="en-US" sz="2000" b="1" dirty="0">
                <a:latin typeface="Arial" panose="020B0604020202020204" pitchFamily="34" charset="0"/>
              </a:endParaRPr>
            </a:p>
          </p:txBody>
        </p:sp>
        <p:sp>
          <p:nvSpPr>
            <p:cNvPr id="27" name="Rectangle 25"/>
            <p:cNvSpPr/>
            <p:nvPr/>
          </p:nvSpPr>
          <p:spPr>
            <a:xfrm>
              <a:off x="7679" y="8358"/>
              <a:ext cx="5761" cy="960"/>
            </a:xfrm>
            <a:prstGeom prst="rect">
              <a:avLst/>
            </a:prstGeom>
            <a:solidFill>
              <a:srgbClr val="99CCFF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p>
              <a:pPr algn="l"/>
              <a:r>
                <a:rPr lang="en-US" altLang="x-none" b="1">
                  <a:latin typeface="楷体_GB2312" pitchFamily="49" charset="-122"/>
                  <a:ea typeface="楷体_GB2312" pitchFamily="49" charset="-122"/>
                </a:rPr>
                <a:t>1.</a:t>
              </a:r>
              <a:r>
                <a:rPr lang="zh-CN" altLang="en-US" b="1" dirty="0">
                  <a:latin typeface="楷体_GB2312" pitchFamily="49" charset="-122"/>
                  <a:ea typeface="楷体_GB2312" pitchFamily="49" charset="-122"/>
                </a:rPr>
                <a:t>量化决策 </a:t>
              </a:r>
              <a:r>
                <a:rPr lang="en-US" altLang="x-none" b="1">
                  <a:latin typeface="楷体_GB2312" pitchFamily="49" charset="-122"/>
                  <a:ea typeface="楷体_GB2312" pitchFamily="49" charset="-122"/>
                </a:rPr>
                <a:t>2</a:t>
              </a:r>
              <a:r>
                <a:rPr lang="en-US" altLang="zh-CN" b="1">
                  <a:latin typeface="楷体_GB2312" pitchFamily="49" charset="-122"/>
                  <a:ea typeface="楷体_GB2312" pitchFamily="49" charset="-122"/>
                </a:rPr>
                <a:t>.</a:t>
              </a:r>
              <a:r>
                <a:rPr lang="zh-CN" altLang="en-US" b="1" dirty="0">
                  <a:latin typeface="楷体_GB2312" pitchFamily="49" charset="-122"/>
                  <a:ea typeface="楷体_GB2312" pitchFamily="49" charset="-122"/>
                </a:rPr>
                <a:t>非量化决策</a:t>
              </a:r>
              <a:endParaRPr lang="zh-CN" altLang="en-US" b="1" dirty="0">
                <a:latin typeface="楷体_GB2312" pitchFamily="49" charset="-122"/>
                <a:ea typeface="楷体_GB2312" pitchFamily="49" charset="-122"/>
              </a:endParaRPr>
            </a:p>
          </p:txBody>
        </p:sp>
        <p:sp>
          <p:nvSpPr>
            <p:cNvPr id="28" name="Oval 4"/>
            <p:cNvSpPr/>
            <p:nvPr/>
          </p:nvSpPr>
          <p:spPr>
            <a:xfrm>
              <a:off x="840" y="2958"/>
              <a:ext cx="1200" cy="6120"/>
            </a:xfrm>
            <a:prstGeom prst="ellipse">
              <a:avLst/>
            </a:prstGeom>
            <a:solidFill>
              <a:srgbClr val="FFCC00"/>
            </a:solidFill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  <p:txBody>
            <a:bodyPr wrap="none" anchor="ctr"/>
            <a:p>
              <a:r>
                <a:rPr lang="zh-CN" altLang="en-US" sz="2800" b="1" dirty="0">
                  <a:latin typeface="Arial" panose="020B0604020202020204" pitchFamily="34" charset="0"/>
                  <a:ea typeface="楷体_GB2312" pitchFamily="49" charset="-122"/>
                </a:rPr>
                <a:t>五</a:t>
              </a:r>
              <a:endParaRPr lang="zh-CN" altLang="en-US" sz="2800" b="1" dirty="0">
                <a:latin typeface="Arial" panose="020B0604020202020204" pitchFamily="34" charset="0"/>
                <a:ea typeface="楷体_GB2312" pitchFamily="49" charset="-122"/>
              </a:endParaRPr>
            </a:p>
            <a:p>
              <a:endParaRPr lang="zh-CN" altLang="en-US" sz="2800" b="1" dirty="0">
                <a:latin typeface="Arial" panose="020B0604020202020204" pitchFamily="34" charset="0"/>
                <a:ea typeface="楷体_GB2312" pitchFamily="49" charset="-122"/>
              </a:endParaRPr>
            </a:p>
            <a:p>
              <a:r>
                <a:rPr lang="zh-CN" altLang="en-US" sz="2800" b="1" dirty="0">
                  <a:latin typeface="Arial" panose="020B0604020202020204" pitchFamily="34" charset="0"/>
                  <a:ea typeface="楷体_GB2312" pitchFamily="49" charset="-122"/>
                </a:rPr>
                <a:t>种</a:t>
              </a:r>
              <a:endParaRPr lang="zh-CN" altLang="en-US" sz="2800" b="1" dirty="0">
                <a:latin typeface="Arial" panose="020B0604020202020204" pitchFamily="34" charset="0"/>
                <a:ea typeface="楷体_GB2312" pitchFamily="49" charset="-122"/>
              </a:endParaRPr>
            </a:p>
            <a:p>
              <a:endParaRPr lang="zh-CN" altLang="en-US" sz="2800" b="1" dirty="0">
                <a:solidFill>
                  <a:schemeClr val="bg1"/>
                </a:solidFill>
                <a:latin typeface="Arial" panose="020B0604020202020204" pitchFamily="34" charset="0"/>
                <a:ea typeface="楷体_GB2312" pitchFamily="49" charset="-122"/>
              </a:endParaRPr>
            </a:p>
          </p:txBody>
        </p:sp>
      </p:grpSp>
      <p:sp>
        <p:nvSpPr>
          <p:cNvPr id="37892" name="Rectangle 5"/>
          <p:cNvSpPr/>
          <p:nvPr/>
        </p:nvSpPr>
        <p:spPr>
          <a:xfrm>
            <a:off x="6911340" y="1536065"/>
            <a:ext cx="3820160" cy="609600"/>
          </a:xfrm>
          <a:prstGeom prst="rect">
            <a:avLst/>
          </a:prstGeom>
          <a:solidFill>
            <a:srgbClr val="99CCFF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/>
          <a:p>
            <a:r>
              <a:rPr lang="en-US" altLang="x-none" b="1">
                <a:latin typeface="楷体_GB2312" pitchFamily="49" charset="-122"/>
                <a:ea typeface="楷体_GB2312" pitchFamily="49" charset="-122"/>
              </a:rPr>
              <a:t>1.</a:t>
            </a:r>
            <a:r>
              <a:rPr lang="zh-CN" altLang="en-US" b="1" dirty="0">
                <a:latin typeface="楷体_GB2312" pitchFamily="49" charset="-122"/>
                <a:ea typeface="楷体_GB2312" pitchFamily="49" charset="-122"/>
              </a:rPr>
              <a:t>战略决策 </a:t>
            </a:r>
            <a:r>
              <a:rPr lang="en-US" altLang="x-none" b="1">
                <a:latin typeface="楷体_GB2312" pitchFamily="49" charset="-122"/>
                <a:ea typeface="楷体_GB2312" pitchFamily="49" charset="-122"/>
              </a:rPr>
              <a:t>2.</a:t>
            </a:r>
            <a:r>
              <a:rPr lang="zh-CN" altLang="en-US" b="1" dirty="0">
                <a:latin typeface="楷体_GB2312" pitchFamily="49" charset="-122"/>
                <a:ea typeface="楷体_GB2312" pitchFamily="49" charset="-122"/>
              </a:rPr>
              <a:t>战术决策</a:t>
            </a:r>
            <a:r>
              <a:rPr lang="en-US" altLang="x-none" b="1">
                <a:latin typeface="楷体_GB2312" pitchFamily="49" charset="-122"/>
                <a:ea typeface="楷体_GB2312" pitchFamily="49" charset="-122"/>
              </a:rPr>
              <a:t>3.</a:t>
            </a:r>
            <a:r>
              <a:rPr lang="zh-CN" altLang="en-US" b="1" dirty="0">
                <a:latin typeface="楷体_GB2312" pitchFamily="49" charset="-122"/>
                <a:ea typeface="楷体_GB2312" pitchFamily="49" charset="-122"/>
              </a:rPr>
              <a:t>业务决策</a:t>
            </a:r>
            <a:endParaRPr lang="zh-CN" altLang="en-US" b="1" dirty="0">
              <a:latin typeface="楷体_GB2312" pitchFamily="49" charset="-122"/>
              <a:ea typeface="楷体_GB2312" pitchFamily="49" charset="-122"/>
            </a:endParaRPr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500"/>
                                        <p:tgtEl>
                                          <p:spTgt spid="11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8" grpId="0" bldLvl="0" animBg="1"/>
    </p:bldLst>
  </p:timing>
</p:sld>
</file>

<file path=ppt/tags/tag1.xml><?xml version="1.0" encoding="utf-8"?>
<p:tagLst xmlns:p="http://schemas.openxmlformats.org/presentationml/2006/main">
  <p:tag name="TIMING" val="|0.7|1|0.6|0.6"/>
</p:tagLst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主题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857</Words>
  <Application>WPS 演示</Application>
  <PresentationFormat>自定义</PresentationFormat>
  <Paragraphs>190</Paragraphs>
  <Slides>10</Slides>
  <Notes>40</Notes>
  <HiddenSlides>0</HiddenSlides>
  <MMClips>1</MMClips>
  <ScaleCrop>false</ScaleCrop>
  <HeadingPairs>
    <vt:vector size="6" baseType="variant">
      <vt:variant>
        <vt:lpstr>已用的字体</vt:lpstr>
      </vt:variant>
      <vt:variant>
        <vt:i4>17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10</vt:i4>
      </vt:variant>
    </vt:vector>
  </HeadingPairs>
  <TitlesOfParts>
    <vt:vector size="28" baseType="lpstr">
      <vt:lpstr>Arial</vt:lpstr>
      <vt:lpstr>宋体</vt:lpstr>
      <vt:lpstr>Wingdings</vt:lpstr>
      <vt:lpstr>Calibri</vt:lpstr>
      <vt:lpstr>方正正大黑简体</vt:lpstr>
      <vt:lpstr>方正兰亭大黑_GBK</vt:lpstr>
      <vt:lpstr>微软雅黑</vt:lpstr>
      <vt:lpstr>Impact</vt:lpstr>
      <vt:lpstr>楷体_GB2312</vt:lpstr>
      <vt:lpstr>黑体</vt:lpstr>
      <vt:lpstr>华文楷体</vt:lpstr>
      <vt:lpstr>Britannic Bold</vt:lpstr>
      <vt:lpstr>Arial Unicode MS</vt:lpstr>
      <vt:lpstr>新宋体</vt:lpstr>
      <vt:lpstr>Segoe Print</vt:lpstr>
      <vt:lpstr>华文中宋</vt:lpstr>
      <vt:lpstr>GulimChe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hl81829782</Company>
  <LinksUpToDate>false</LinksUpToDate>
  <SharedDoc>false</SharedDoc>
  <HyperlinksChanged>false</HyperlinksChanged>
  <AppVersion>14.0000</AppVersion>
  <Manager>hl81829782</Manager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9</dc:title>
  <dc:creator/>
  <cp:lastModifiedBy>燕尾蝶</cp:lastModifiedBy>
  <cp:revision>1929</cp:revision>
  <dcterms:created xsi:type="dcterms:W3CDTF">2016-01-13T14:39:00Z</dcterms:created>
  <dcterms:modified xsi:type="dcterms:W3CDTF">2017-11-23T01:46:35Z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2052-10.1.0.6929</vt:lpwstr>
  </property>
</Properties>
</file>