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360" r:id="rId2"/>
    <p:sldId id="258" r:id="rId3"/>
    <p:sldId id="307" r:id="rId4"/>
    <p:sldId id="421" r:id="rId5"/>
    <p:sldId id="432" r:id="rId6"/>
    <p:sldId id="422" r:id="rId7"/>
    <p:sldId id="433" r:id="rId8"/>
    <p:sldId id="434" r:id="rId9"/>
    <p:sldId id="431" r:id="rId10"/>
    <p:sldId id="423" r:id="rId11"/>
    <p:sldId id="424" r:id="rId12"/>
    <p:sldId id="418" r:id="rId13"/>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500"/>
    <a:srgbClr val="3C78CE"/>
    <a:srgbClr val="CD1F06"/>
    <a:srgbClr val="CB1003"/>
    <a:srgbClr val="A50021"/>
    <a:srgbClr val="08489B"/>
    <a:srgbClr val="054682"/>
    <a:srgbClr val="0848A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163" autoAdjust="0"/>
    <p:restoredTop sz="94660"/>
  </p:normalViewPr>
  <p:slideViewPr>
    <p:cSldViewPr>
      <p:cViewPr>
        <p:scale>
          <a:sx n="66" d="100"/>
          <a:sy n="66" d="100"/>
        </p:scale>
        <p:origin x="-426" y="-150"/>
      </p:cViewPr>
      <p:guideLst>
        <p:guide orient="horz" pos="2069"/>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2580" y="-78"/>
      </p:cViewPr>
      <p:guideLst>
        <p:guide orient="horz" pos="2759"/>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spcBef>
                <a:spcPts val="0"/>
              </a:spcBef>
              <a:spcAft>
                <a:spcPts val="0"/>
              </a:spcAft>
              <a:defRPr sz="1200">
                <a:latin typeface="+mn-lt"/>
                <a:ea typeface="+mn-ea"/>
              </a:defRPr>
            </a:lvl1pPr>
          </a:lstStyle>
          <a:p>
            <a:pPr>
              <a:defRPr/>
            </a:pPr>
            <a:fld id="{F4DFFCEE-9117-4569-827D-343A93DDD2D6}" type="datetimeFigureOut">
              <a:rPr lang="zh-CN" altLang="en-US"/>
              <a:pPr>
                <a:defRPr/>
              </a:pPr>
              <a:t>2017/11/14 Tuesday</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spcBef>
                <a:spcPts val="0"/>
              </a:spcBef>
              <a:spcAft>
                <a:spcPts val="0"/>
              </a:spcAft>
              <a:defRPr sz="1200">
                <a:latin typeface="+mn-lt"/>
                <a:ea typeface="+mn-ea"/>
              </a:defRPr>
            </a:lvl1pPr>
          </a:lstStyle>
          <a:p>
            <a:pPr>
              <a:defRPr/>
            </a:pPr>
            <a:fld id="{4B9CFCD2-35DB-4E6F-9B70-D2EE67D0E5A4}"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spcBef>
                <a:spcPts val="0"/>
              </a:spcBef>
              <a:spcAft>
                <a:spcPts val="0"/>
              </a:spcAft>
              <a:defRPr sz="1200">
                <a:latin typeface="+mn-lt"/>
                <a:ea typeface="+mn-ea"/>
              </a:defRPr>
            </a:lvl1pPr>
          </a:lstStyle>
          <a:p>
            <a:pPr>
              <a:defRPr/>
            </a:pPr>
            <a:fld id="{10D532F7-9EE9-4116-8F06-B3E96FF78C30}" type="datetimeFigureOut">
              <a:rPr lang="zh-CN" altLang="en-US"/>
              <a:pPr>
                <a:defRPr/>
              </a:pPr>
              <a:t>2017/11/14 Tuesday</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spcBef>
                <a:spcPts val="0"/>
              </a:spcBef>
              <a:spcAft>
                <a:spcPts val="0"/>
              </a:spcAft>
              <a:defRPr sz="1200">
                <a:latin typeface="+mn-lt"/>
                <a:ea typeface="+mn-ea"/>
              </a:defRPr>
            </a:lvl1pPr>
          </a:lstStyle>
          <a:p>
            <a:pPr>
              <a:defRPr/>
            </a:pPr>
            <a:fld id="{A069CC9D-01D8-4B68-87F0-663CB8538CBD}"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Rot="1" noChangeAspect="1" noTextEdit="1"/>
          </p:cNvSpPr>
          <p:nvPr>
            <p:ph type="sldImg"/>
          </p:nvPr>
        </p:nvSpPr>
        <p:spPr bwMode="auto">
          <a:noFill/>
          <a:ln>
            <a:solidFill>
              <a:srgbClr val="000000"/>
            </a:solidFill>
            <a:miter lim="800000"/>
          </a:ln>
        </p:spPr>
      </p:sp>
      <p:sp>
        <p:nvSpPr>
          <p:cNvPr id="8194" name="Rectangle 3"/>
          <p:cNvSpPr>
            <a:spLocks noGrp="1"/>
          </p:cNvSpPr>
          <p:nvPr>
            <p:ph type="body" idx="1"/>
          </p:nvPr>
        </p:nvSpPr>
        <p:spPr bwMode="auto">
          <a:noFill/>
        </p:spPr>
        <p:txBody>
          <a:bodyPr wrap="square" numCol="1" anchor="t" anchorCtr="0" compatLnSpc="1"/>
          <a:lstStyle/>
          <a:p>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Rot="1" noChangeAspect="1" noTextEdit="1"/>
          </p:cNvSpPr>
          <p:nvPr>
            <p:ph type="sldImg"/>
          </p:nvPr>
        </p:nvSpPr>
        <p:spPr bwMode="auto">
          <a:noFill/>
          <a:ln>
            <a:solidFill>
              <a:srgbClr val="000000"/>
            </a:solidFill>
            <a:miter lim="800000"/>
          </a:ln>
        </p:spPr>
      </p:sp>
      <p:sp>
        <p:nvSpPr>
          <p:cNvPr id="10242"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TextEdit="1"/>
          </p:cNvSpPr>
          <p:nvPr>
            <p:ph type="sldImg"/>
          </p:nvPr>
        </p:nvSpPr>
        <p:spPr bwMode="auto">
          <a:noFill/>
          <a:ln>
            <a:solidFill>
              <a:srgbClr val="000000"/>
            </a:solidFill>
            <a:miter lim="800000"/>
          </a:ln>
        </p:spPr>
      </p:sp>
      <p:sp>
        <p:nvSpPr>
          <p:cNvPr id="12290"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Rot="1" noChangeAspect="1" noTextEdit="1"/>
          </p:cNvSpPr>
          <p:nvPr>
            <p:ph type="sldImg"/>
          </p:nvPr>
        </p:nvSpPr>
        <p:spPr bwMode="auto">
          <a:noFill/>
          <a:ln>
            <a:solidFill>
              <a:srgbClr val="000000"/>
            </a:solidFill>
            <a:miter lim="800000"/>
          </a:ln>
        </p:spPr>
      </p:sp>
      <p:sp>
        <p:nvSpPr>
          <p:cNvPr id="10242"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TextEdit="1"/>
          </p:cNvSpPr>
          <p:nvPr>
            <p:ph type="sldImg"/>
          </p:nvPr>
        </p:nvSpPr>
        <p:spPr bwMode="auto">
          <a:noFill/>
          <a:ln>
            <a:solidFill>
              <a:srgbClr val="000000"/>
            </a:solidFill>
            <a:miter lim="800000"/>
          </a:ln>
        </p:spPr>
      </p:sp>
      <p:sp>
        <p:nvSpPr>
          <p:cNvPr id="12290"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Rot="1" noChangeAspect="1" noTextEdit="1"/>
          </p:cNvSpPr>
          <p:nvPr>
            <p:ph type="sldImg"/>
          </p:nvPr>
        </p:nvSpPr>
        <p:spPr bwMode="auto">
          <a:noFill/>
          <a:ln>
            <a:solidFill>
              <a:srgbClr val="000000"/>
            </a:solidFill>
            <a:miter lim="800000"/>
          </a:ln>
        </p:spPr>
      </p:sp>
      <p:sp>
        <p:nvSpPr>
          <p:cNvPr id="10242"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TextEdit="1"/>
          </p:cNvSpPr>
          <p:nvPr>
            <p:ph type="sldImg"/>
          </p:nvPr>
        </p:nvSpPr>
        <p:spPr bwMode="auto">
          <a:noFill/>
          <a:ln>
            <a:solidFill>
              <a:srgbClr val="000000"/>
            </a:solidFill>
            <a:miter lim="800000"/>
          </a:ln>
        </p:spPr>
      </p:sp>
      <p:sp>
        <p:nvSpPr>
          <p:cNvPr id="12290"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Rot="1" noChangeAspect="1" noTextEdit="1"/>
          </p:cNvSpPr>
          <p:nvPr>
            <p:ph type="sldImg"/>
          </p:nvPr>
        </p:nvSpPr>
        <p:spPr bwMode="auto">
          <a:noFill/>
          <a:ln>
            <a:solidFill>
              <a:srgbClr val="000000"/>
            </a:solidFill>
            <a:miter lim="800000"/>
          </a:ln>
        </p:spPr>
      </p:sp>
      <p:sp>
        <p:nvSpPr>
          <p:cNvPr id="6146"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节标题">
    <p:bg>
      <p:bgPr>
        <a:solidFill>
          <a:schemeClr val="bg1"/>
        </a:solidFill>
        <a:effectLst/>
      </p:bgPr>
    </p:bg>
    <p:spTree>
      <p:nvGrpSpPr>
        <p:cNvPr id="1" name=""/>
        <p:cNvGrpSpPr/>
        <p:nvPr/>
      </p:nvGrpSpPr>
      <p:grpSpPr>
        <a:xfrm>
          <a:off x="0" y="0"/>
          <a:ext cx="0" cy="0"/>
          <a:chOff x="0" y="0"/>
          <a:chExt cx="0" cy="0"/>
        </a:xfrm>
      </p:grpSpPr>
      <p:pic>
        <p:nvPicPr>
          <p:cNvPr id="3" name="图片 62"/>
          <p:cNvPicPr>
            <a:picLocks noChangeAspect="1"/>
          </p:cNvPicPr>
          <p:nvPr userDrawn="1"/>
        </p:nvPicPr>
        <p:blipFill>
          <a:blip r:embed="rId2">
            <a:lum bright="6000"/>
          </a:blip>
          <a:srcRect t="86078"/>
          <a:stretch>
            <a:fillRect/>
          </a:stretch>
        </p:blipFill>
        <p:spPr bwMode="auto">
          <a:xfrm>
            <a:off x="0" y="6092825"/>
            <a:ext cx="12190413" cy="765175"/>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02167" y="685800"/>
            <a:ext cx="11387667"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06400" y="1981200"/>
            <a:ext cx="11387667" cy="3886200"/>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02167" y="6019800"/>
            <a:ext cx="3052233" cy="476250"/>
          </a:xfrm>
          <a:prstGeom prst="rect">
            <a:avLst/>
          </a:prstGeom>
        </p:spPr>
        <p:txBody>
          <a:bodyPr/>
          <a:lstStyle>
            <a:lvl1pPr>
              <a:defRPr/>
            </a:lvl1pPr>
          </a:lstStyle>
          <a:p>
            <a:endParaRPr lang="en-US" altLang="zh-CN"/>
          </a:p>
        </p:txBody>
      </p:sp>
      <p:sp>
        <p:nvSpPr>
          <p:cNvPr id="5" name="页脚占位符 4"/>
          <p:cNvSpPr>
            <a:spLocks noGrp="1"/>
          </p:cNvSpPr>
          <p:nvPr>
            <p:ph type="ftr" sz="quarter" idx="11"/>
          </p:nvPr>
        </p:nvSpPr>
        <p:spPr>
          <a:xfrm>
            <a:off x="4165600" y="6019800"/>
            <a:ext cx="3860800" cy="476250"/>
          </a:xfrm>
          <a:prstGeom prst="rect">
            <a:avLst/>
          </a:prstGeom>
        </p:spPr>
        <p:txBody>
          <a:bodyPr/>
          <a:lstStyle>
            <a:lvl1pPr>
              <a:defRPr/>
            </a:lvl1pPr>
          </a:lstStyle>
          <a:p>
            <a:r>
              <a:rPr lang="en-US" altLang="zh-CN"/>
              <a:t>中华管理学习网www.100guanli.com</a:t>
            </a:r>
          </a:p>
        </p:txBody>
      </p:sp>
      <p:sp>
        <p:nvSpPr>
          <p:cNvPr id="6" name="灯片编号占位符 5"/>
          <p:cNvSpPr>
            <a:spLocks noGrp="1"/>
          </p:cNvSpPr>
          <p:nvPr>
            <p:ph type="sldNum" sz="quarter" idx="12"/>
          </p:nvPr>
        </p:nvSpPr>
        <p:spPr>
          <a:xfrm>
            <a:off x="8737601" y="6019800"/>
            <a:ext cx="3052233" cy="476250"/>
          </a:xfrm>
          <a:prstGeom prst="rect">
            <a:avLst/>
          </a:prstGeom>
        </p:spPr>
        <p:txBody>
          <a:bodyPr/>
          <a:lstStyle>
            <a:lvl1pPr>
              <a:defRPr/>
            </a:lvl1pPr>
          </a:lstStyle>
          <a:p>
            <a:fld id="{5372AC05-9983-4231-8EAF-161454801354}"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UpDiag">
          <a:fgClr>
            <a:schemeClr val="tx2">
              <a:lumMod val="20000"/>
              <a:lumOff val="80000"/>
            </a:schemeClr>
          </a:fgClr>
          <a:bgClr>
            <a:schemeClr val="bg1"/>
          </a:bgClr>
        </a:patt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rtl="0" eaLnBrk="0" fontAlgn="base" hangingPunct="0">
        <a:spcBef>
          <a:spcPct val="0"/>
        </a:spcBef>
        <a:spcAft>
          <a:spcPct val="0"/>
        </a:spcAft>
        <a:defRPr sz="4400" kern="1200">
          <a:solidFill>
            <a:schemeClr val="tx1"/>
          </a:solidFill>
          <a:latin typeface="Arial" panose="020B0604020202020204" pitchFamily="34" charset="0"/>
          <a:ea typeface="+mj-ea"/>
          <a:cs typeface="+mj-cs"/>
        </a:defRPr>
      </a:lvl1pPr>
      <a:lvl2pPr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9" name="矩形 1"/>
          <p:cNvSpPr>
            <a:spLocks noChangeArrowheads="1"/>
          </p:cNvSpPr>
          <p:nvPr/>
        </p:nvSpPr>
        <p:spPr bwMode="auto">
          <a:xfrm>
            <a:off x="1539875" y="976313"/>
            <a:ext cx="2141538" cy="741362"/>
          </a:xfrm>
          <a:prstGeom prst="rect">
            <a:avLst/>
          </a:prstGeom>
          <a:solidFill>
            <a:srgbClr val="0848AF"/>
          </a:solidFill>
          <a:ln w="25400" algn="ctr">
            <a:noFill/>
            <a:miter lim="800000"/>
          </a:ln>
        </p:spPr>
        <p:txBody>
          <a:bodyPr anchor="ctr"/>
          <a:lstStyle/>
          <a:p>
            <a:pPr algn="ctr"/>
            <a:endParaRPr lang="zh-CN" altLang="en-US">
              <a:solidFill>
                <a:srgbClr val="FFFFFF"/>
              </a:solidFill>
            </a:endParaRPr>
          </a:p>
        </p:txBody>
      </p:sp>
      <p:pic>
        <p:nvPicPr>
          <p:cNvPr id="6169" name="Picture 23" descr="111"/>
          <p:cNvPicPr>
            <a:picLocks noChangeAspect="1" noChangeArrowheads="1"/>
          </p:cNvPicPr>
          <p:nvPr/>
        </p:nvPicPr>
        <p:blipFill>
          <a:blip r:embed="rId3"/>
          <a:srcRect/>
          <a:stretch>
            <a:fillRect/>
          </a:stretch>
        </p:blipFill>
        <p:spPr bwMode="auto">
          <a:xfrm>
            <a:off x="0" y="1809750"/>
            <a:ext cx="6921500" cy="4859338"/>
          </a:xfrm>
          <a:prstGeom prst="rect">
            <a:avLst/>
          </a:prstGeom>
          <a:noFill/>
          <a:ln w="9525">
            <a:noFill/>
            <a:miter lim="800000"/>
            <a:headEnd/>
            <a:tailEnd/>
          </a:ln>
        </p:spPr>
      </p:pic>
      <p:sp>
        <p:nvSpPr>
          <p:cNvPr id="7171" name="矩形 1"/>
          <p:cNvSpPr>
            <a:spLocks noChangeArrowheads="1"/>
          </p:cNvSpPr>
          <p:nvPr/>
        </p:nvSpPr>
        <p:spPr bwMode="auto">
          <a:xfrm>
            <a:off x="6527799" y="944222"/>
            <a:ext cx="5178425" cy="5026025"/>
          </a:xfrm>
          <a:prstGeom prst="rect">
            <a:avLst/>
          </a:prstGeom>
          <a:solidFill>
            <a:srgbClr val="0848AF"/>
          </a:solidFill>
          <a:ln w="25400" algn="ctr">
            <a:solidFill>
              <a:schemeClr val="bg1"/>
            </a:solidFill>
            <a:miter lim="800000"/>
          </a:ln>
        </p:spPr>
        <p:txBody>
          <a:bodyPr anchor="ctr"/>
          <a:lstStyle/>
          <a:p>
            <a:pPr algn="ctr"/>
            <a:endParaRPr lang="zh-CN" altLang="en-US">
              <a:solidFill>
                <a:srgbClr val="FFFFFF"/>
              </a:solidFill>
            </a:endParaRPr>
          </a:p>
        </p:txBody>
      </p:sp>
      <p:sp>
        <p:nvSpPr>
          <p:cNvPr id="16397" name="文本框 7"/>
          <p:cNvSpPr txBox="1">
            <a:spLocks noChangeArrowheads="1"/>
          </p:cNvSpPr>
          <p:nvPr/>
        </p:nvSpPr>
        <p:spPr bwMode="auto">
          <a:xfrm>
            <a:off x="1391920" y="993140"/>
            <a:ext cx="2289810" cy="706755"/>
          </a:xfrm>
          <a:prstGeom prst="rect">
            <a:avLst/>
          </a:prstGeom>
          <a:noFill/>
          <a:ln w="9525">
            <a:noFill/>
            <a:miter lim="800000"/>
          </a:ln>
        </p:spPr>
        <p:txBody>
          <a:bodyPr wrap="square">
            <a:spAutoFit/>
          </a:bodyPr>
          <a:lstStyle/>
          <a:p>
            <a:pPr algn="just"/>
            <a:r>
              <a:rPr lang="en-US" altLang="zh-CN" sz="4000" dirty="0" smtClean="0">
                <a:solidFill>
                  <a:schemeClr val="bg1"/>
                </a:solidFill>
                <a:latin typeface="方正正大黑简体" pitchFamily="2" charset="-122"/>
                <a:ea typeface="方正正大黑简体" pitchFamily="2" charset="-122"/>
              </a:rPr>
              <a:t> </a:t>
            </a:r>
            <a:r>
              <a:rPr lang="zh-CN" altLang="en-US" sz="2800" dirty="0" smtClean="0">
                <a:solidFill>
                  <a:schemeClr val="bg1"/>
                </a:solidFill>
                <a:latin typeface="方正正大黑简体" pitchFamily="2" charset="-122"/>
                <a:ea typeface="方正正大黑简体" pitchFamily="2" charset="-122"/>
              </a:rPr>
              <a:t>知识点位置</a:t>
            </a:r>
          </a:p>
        </p:txBody>
      </p:sp>
      <p:sp>
        <p:nvSpPr>
          <p:cNvPr id="16398" name="Rectangle 31"/>
          <p:cNvSpPr>
            <a:spLocks noChangeArrowheads="1"/>
          </p:cNvSpPr>
          <p:nvPr/>
        </p:nvSpPr>
        <p:spPr bwMode="auto">
          <a:xfrm>
            <a:off x="6958294" y="1703288"/>
            <a:ext cx="3475631" cy="553998"/>
          </a:xfrm>
          <a:prstGeom prst="rect">
            <a:avLst/>
          </a:prstGeom>
          <a:noFill/>
          <a:ln w="9525">
            <a:noFill/>
            <a:miter lim="800000"/>
          </a:ln>
        </p:spPr>
        <p:txBody>
          <a:bodyPr wrap="none">
            <a:spAutoFit/>
          </a:bodyPr>
          <a:lstStyle/>
          <a:p>
            <a:r>
              <a:rPr lang="zh-CN" altLang="en-US" sz="3000" dirty="0" smtClean="0">
                <a:solidFill>
                  <a:schemeClr val="bg1"/>
                </a:solidFill>
                <a:ea typeface="方正兰亭大黑_GBK" pitchFamily="2" charset="-122"/>
              </a:rPr>
              <a:t>任务</a:t>
            </a:r>
            <a:r>
              <a:rPr lang="en-US" altLang="zh-CN" sz="3000" dirty="0" smtClean="0">
                <a:solidFill>
                  <a:schemeClr val="bg1"/>
                </a:solidFill>
                <a:ea typeface="方正兰亭大黑_GBK" pitchFamily="2" charset="-122"/>
              </a:rPr>
              <a:t>2</a:t>
            </a:r>
            <a:r>
              <a:rPr lang="zh-CN" altLang="en-US" sz="3000" dirty="0" smtClean="0">
                <a:solidFill>
                  <a:schemeClr val="bg1"/>
                </a:solidFill>
                <a:ea typeface="方正兰亭大黑_GBK" pitchFamily="2" charset="-122"/>
              </a:rPr>
              <a:t>解析管理思想</a:t>
            </a:r>
          </a:p>
        </p:txBody>
      </p:sp>
      <p:sp>
        <p:nvSpPr>
          <p:cNvPr id="68625" name="Rectangle 201"/>
          <p:cNvSpPr>
            <a:spLocks noChangeArrowheads="1"/>
          </p:cNvSpPr>
          <p:nvPr/>
        </p:nvSpPr>
        <p:spPr bwMode="auto">
          <a:xfrm>
            <a:off x="6948488" y="2486025"/>
            <a:ext cx="3044825" cy="74613"/>
          </a:xfrm>
          <a:prstGeom prst="rect">
            <a:avLst/>
          </a:prstGeom>
          <a:solidFill>
            <a:schemeClr val="bg1"/>
          </a:solidFill>
          <a:ln w="12700" algn="ctr">
            <a:noFill/>
            <a:miter lim="800000"/>
          </a:ln>
        </p:spPr>
        <p:txBody>
          <a:bodyPr anchor="ctr"/>
          <a:lstStyle/>
          <a:p>
            <a:pPr algn="ctr"/>
            <a:endParaRPr lang="id-ID" altLang="zh-CN">
              <a:solidFill>
                <a:schemeClr val="bg1"/>
              </a:solidFill>
            </a:endParaRPr>
          </a:p>
        </p:txBody>
      </p:sp>
      <p:sp>
        <p:nvSpPr>
          <p:cNvPr id="68626" name="Rectangle 203"/>
          <p:cNvSpPr>
            <a:spLocks noChangeArrowheads="1"/>
          </p:cNvSpPr>
          <p:nvPr/>
        </p:nvSpPr>
        <p:spPr bwMode="auto">
          <a:xfrm>
            <a:off x="7405688" y="2486025"/>
            <a:ext cx="3051175" cy="74613"/>
          </a:xfrm>
          <a:prstGeom prst="rect">
            <a:avLst/>
          </a:prstGeom>
          <a:solidFill>
            <a:schemeClr val="bg1"/>
          </a:solidFill>
          <a:ln w="12700" algn="ctr">
            <a:noFill/>
            <a:miter lim="800000"/>
          </a:ln>
        </p:spPr>
        <p:txBody>
          <a:bodyPr anchor="ctr"/>
          <a:lstStyle/>
          <a:p>
            <a:pPr algn="ctr"/>
            <a:endParaRPr lang="id-ID" altLang="zh-CN">
              <a:solidFill>
                <a:schemeClr val="bg1"/>
              </a:solidFill>
            </a:endParaRPr>
          </a:p>
        </p:txBody>
      </p:sp>
      <p:sp>
        <p:nvSpPr>
          <p:cNvPr id="68627" name="Rectangle 12"/>
          <p:cNvSpPr>
            <a:spLocks noChangeArrowheads="1"/>
          </p:cNvSpPr>
          <p:nvPr/>
        </p:nvSpPr>
        <p:spPr bwMode="auto">
          <a:xfrm>
            <a:off x="7862888" y="2486025"/>
            <a:ext cx="3436937" cy="74613"/>
          </a:xfrm>
          <a:prstGeom prst="rect">
            <a:avLst/>
          </a:prstGeom>
          <a:solidFill>
            <a:schemeClr val="bg1"/>
          </a:solidFill>
          <a:ln w="12700" algn="ctr">
            <a:noFill/>
            <a:miter lim="800000"/>
          </a:ln>
        </p:spPr>
        <p:txBody>
          <a:bodyPr anchor="ctr"/>
          <a:lstStyle/>
          <a:p>
            <a:pPr algn="ctr"/>
            <a:endParaRPr lang="id-ID" altLang="zh-CN">
              <a:solidFill>
                <a:schemeClr val="bg1"/>
              </a:solidFill>
            </a:endParaRPr>
          </a:p>
        </p:txBody>
      </p:sp>
      <p:sp>
        <p:nvSpPr>
          <p:cNvPr id="7180" name="燕尾形 9"/>
          <p:cNvSpPr>
            <a:spLocks noChangeArrowheads="1"/>
          </p:cNvSpPr>
          <p:nvPr/>
        </p:nvSpPr>
        <p:spPr bwMode="auto">
          <a:xfrm>
            <a:off x="623888" y="996950"/>
            <a:ext cx="474662" cy="714375"/>
          </a:xfrm>
          <a:prstGeom prst="chevron">
            <a:avLst>
              <a:gd name="adj" fmla="val 50000"/>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7181" name="燕尾形 9"/>
          <p:cNvSpPr>
            <a:spLocks noChangeArrowheads="1"/>
          </p:cNvSpPr>
          <p:nvPr/>
        </p:nvSpPr>
        <p:spPr bwMode="auto">
          <a:xfrm>
            <a:off x="1017588" y="996950"/>
            <a:ext cx="474662" cy="714375"/>
          </a:xfrm>
          <a:prstGeom prst="chevron">
            <a:avLst>
              <a:gd name="adj" fmla="val 50000"/>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7182" name="燕尾形 9"/>
          <p:cNvSpPr>
            <a:spLocks noChangeArrowheads="1"/>
          </p:cNvSpPr>
          <p:nvPr/>
        </p:nvSpPr>
        <p:spPr bwMode="auto">
          <a:xfrm rot="10800000">
            <a:off x="3754438" y="996950"/>
            <a:ext cx="474662" cy="714375"/>
          </a:xfrm>
          <a:prstGeom prst="chevron">
            <a:avLst>
              <a:gd name="adj" fmla="val 50000"/>
            </a:avLst>
          </a:prstGeom>
          <a:solidFill>
            <a:srgbClr val="0848AF"/>
          </a:solidFill>
          <a:ln w="3175" algn="ctr">
            <a:noFill/>
            <a:miter lim="800000"/>
          </a:ln>
        </p:spPr>
        <p:txBody>
          <a:bodyPr rot="10800000" anchor="ctr"/>
          <a:lstStyle/>
          <a:p>
            <a:pPr algn="ctr"/>
            <a:endParaRPr lang="zh-CN" altLang="en-US">
              <a:solidFill>
                <a:srgbClr val="FFFFFF"/>
              </a:solidFill>
              <a:latin typeface="Calibri" panose="020F0502020204030204" pitchFamily="34" charset="0"/>
            </a:endParaRPr>
          </a:p>
        </p:txBody>
      </p:sp>
      <p:sp>
        <p:nvSpPr>
          <p:cNvPr id="7183" name="燕尾形 9"/>
          <p:cNvSpPr>
            <a:spLocks noChangeArrowheads="1"/>
          </p:cNvSpPr>
          <p:nvPr/>
        </p:nvSpPr>
        <p:spPr bwMode="auto">
          <a:xfrm rot="10800000">
            <a:off x="4114800" y="996950"/>
            <a:ext cx="474663" cy="714375"/>
          </a:xfrm>
          <a:prstGeom prst="chevron">
            <a:avLst>
              <a:gd name="adj" fmla="val 50000"/>
            </a:avLst>
          </a:prstGeom>
          <a:solidFill>
            <a:srgbClr val="0848AF"/>
          </a:solidFill>
          <a:ln w="3175" algn="ctr">
            <a:noFill/>
            <a:miter lim="800000"/>
          </a:ln>
        </p:spPr>
        <p:txBody>
          <a:bodyPr rot="10800000" anchor="ctr"/>
          <a:lstStyle/>
          <a:p>
            <a:pPr algn="ctr"/>
            <a:endParaRPr lang="zh-CN" altLang="en-US">
              <a:solidFill>
                <a:srgbClr val="FFFFFF"/>
              </a:solidFill>
              <a:latin typeface="Calibri" panose="020F0502020204030204" pitchFamily="34" charset="0"/>
            </a:endParaRPr>
          </a:p>
        </p:txBody>
      </p:sp>
      <p:sp>
        <p:nvSpPr>
          <p:cNvPr id="25622" name="椭圆 80"/>
          <p:cNvSpPr>
            <a:spLocks noChangeArrowheads="1"/>
          </p:cNvSpPr>
          <p:nvPr/>
        </p:nvSpPr>
        <p:spPr bwMode="auto">
          <a:xfrm>
            <a:off x="1726565" y="2485708"/>
            <a:ext cx="3160713" cy="3160712"/>
          </a:xfrm>
          <a:prstGeom prst="ellipse">
            <a:avLst/>
          </a:prstGeom>
          <a:solidFill>
            <a:srgbClr val="0848AF"/>
          </a:solidFill>
          <a:ln w="12700" algn="ctr">
            <a:solidFill>
              <a:schemeClr val="bg1"/>
            </a:solidFill>
            <a:miter lim="800000"/>
          </a:ln>
        </p:spPr>
        <p:txBody>
          <a:bodyPr anchor="ctr"/>
          <a:lstStyle/>
          <a:p>
            <a:pPr algn="ctr" defTabSz="912495"/>
            <a:r>
              <a:rPr lang="zh-CN" altLang="en-US" sz="4000" dirty="0" smtClean="0">
                <a:solidFill>
                  <a:srgbClr val="FFFFFF"/>
                </a:solidFill>
                <a:latin typeface="微软雅黑" panose="020B0503020204020204" pitchFamily="34" charset="-122"/>
                <a:ea typeface="微软雅黑" panose="020B0503020204020204" pitchFamily="34" charset="-122"/>
              </a:rPr>
              <a:t>模块一</a:t>
            </a:r>
            <a:endParaRPr lang="en-US" altLang="zh-CN" sz="4000" dirty="0" smtClean="0">
              <a:solidFill>
                <a:srgbClr val="FFFFFF"/>
              </a:solidFill>
              <a:latin typeface="微软雅黑" panose="020B0503020204020204" pitchFamily="34" charset="-122"/>
              <a:ea typeface="微软雅黑" panose="020B0503020204020204" pitchFamily="34" charset="-122"/>
            </a:endParaRPr>
          </a:p>
          <a:p>
            <a:pPr algn="ctr" defTabSz="912495"/>
            <a:r>
              <a:rPr lang="zh-CN" altLang="en-US" sz="4000" dirty="0" smtClean="0">
                <a:solidFill>
                  <a:srgbClr val="FFFFFF"/>
                </a:solidFill>
                <a:latin typeface="微软雅黑" panose="020B0503020204020204" pitchFamily="34" charset="-122"/>
                <a:ea typeface="微软雅黑" panose="020B0503020204020204" pitchFamily="34" charset="-122"/>
              </a:rPr>
              <a:t>管理认知</a:t>
            </a:r>
            <a:endParaRPr lang="zh-CN" altLang="en-US" sz="4000" dirty="0">
              <a:solidFill>
                <a:srgbClr val="FFFFFF"/>
              </a:solidFill>
              <a:latin typeface="微软雅黑" panose="020B0503020204020204" pitchFamily="34" charset="-122"/>
              <a:ea typeface="微软雅黑" panose="020B0503020204020204" pitchFamily="34" charset="-122"/>
            </a:endParaRPr>
          </a:p>
        </p:txBody>
      </p:sp>
      <p:sp>
        <p:nvSpPr>
          <p:cNvPr id="29732" name="六边形 6"/>
          <p:cNvSpPr>
            <a:spLocks noChangeArrowheads="1"/>
          </p:cNvSpPr>
          <p:nvPr/>
        </p:nvSpPr>
        <p:spPr bwMode="auto">
          <a:xfrm>
            <a:off x="8173720" y="2974340"/>
            <a:ext cx="2283460" cy="1591945"/>
          </a:xfrm>
          <a:prstGeom prst="hexagon">
            <a:avLst>
              <a:gd name="adj" fmla="val 24998"/>
              <a:gd name="vf" fmla="val 115470"/>
            </a:avLst>
          </a:prstGeom>
          <a:solidFill>
            <a:schemeClr val="bg1"/>
          </a:solidFill>
          <a:ln w="25400" algn="ctr">
            <a:noFill/>
            <a:miter lim="800000"/>
          </a:ln>
        </p:spPr>
        <p:txBody>
          <a:bodyPr anchor="ctr"/>
          <a:lstStyle/>
          <a:p>
            <a:pPr algn="ctr" defTabSz="912495"/>
            <a:r>
              <a:rPr lang="zh-CN" altLang="en-US" sz="3200" b="1" dirty="0" smtClean="0">
                <a:solidFill>
                  <a:schemeClr val="tx1"/>
                </a:solidFill>
                <a:ea typeface="微软雅黑" panose="020B0503020204020204" pitchFamily="34" charset="-122"/>
              </a:rPr>
              <a:t>行政组织理论</a:t>
            </a:r>
            <a:endParaRPr lang="zh-CN" altLang="en-US" sz="3200" b="1" dirty="0">
              <a:solidFill>
                <a:schemeClr val="tx1"/>
              </a:solidFill>
              <a:ea typeface="微软雅黑" panose="020B0503020204020204" pitchFamily="34" charset="-122"/>
            </a:endParaRPr>
          </a:p>
        </p:txBody>
      </p:sp>
    </p:spTree>
  </p:cSld>
  <p:clrMapOvr>
    <a:masterClrMapping/>
  </p:clrMapOvr>
  <p:transition advTm="6177">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7169"/>
                                        </p:tgtEl>
                                        <p:attrNameLst>
                                          <p:attrName>style.visibility</p:attrName>
                                        </p:attrNameLst>
                                      </p:cBhvr>
                                      <p:to>
                                        <p:strVal val="visible"/>
                                      </p:to>
                                    </p:set>
                                    <p:animEffect transition="in" filter="slide(fromLeft)">
                                      <p:cBhvr>
                                        <p:cTn id="7" dur="500"/>
                                        <p:tgtEl>
                                          <p:spTgt spid="7169"/>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7182"/>
                                        </p:tgtEl>
                                        <p:attrNameLst>
                                          <p:attrName>style.visibility</p:attrName>
                                        </p:attrNameLst>
                                      </p:cBhvr>
                                      <p:to>
                                        <p:strVal val="visible"/>
                                      </p:to>
                                    </p:set>
                                    <p:animEffect transition="in" filter="slide(fromRight)">
                                      <p:cBhvr>
                                        <p:cTn id="11" dur="500"/>
                                        <p:tgtEl>
                                          <p:spTgt spid="7182"/>
                                        </p:tgtEl>
                                      </p:cBhvr>
                                    </p:animEffect>
                                  </p:childTnLst>
                                </p:cTn>
                              </p:par>
                              <p:par>
                                <p:cTn id="12" presetID="12" presetClass="entr" presetSubtype="2" fill="hold" grpId="0" nodeType="withEffect">
                                  <p:stCondLst>
                                    <p:cond delay="0"/>
                                  </p:stCondLst>
                                  <p:childTnLst>
                                    <p:set>
                                      <p:cBhvr>
                                        <p:cTn id="13" dur="1" fill="hold">
                                          <p:stCondLst>
                                            <p:cond delay="0"/>
                                          </p:stCondLst>
                                        </p:cTn>
                                        <p:tgtEl>
                                          <p:spTgt spid="7183"/>
                                        </p:tgtEl>
                                        <p:attrNameLst>
                                          <p:attrName>style.visibility</p:attrName>
                                        </p:attrNameLst>
                                      </p:cBhvr>
                                      <p:to>
                                        <p:strVal val="visible"/>
                                      </p:to>
                                    </p:set>
                                    <p:animEffect transition="in" filter="slide(fromRight)">
                                      <p:cBhvr>
                                        <p:cTn id="14" dur="500"/>
                                        <p:tgtEl>
                                          <p:spTgt spid="7183"/>
                                        </p:tgtEl>
                                      </p:cBhvr>
                                    </p:animEffect>
                                  </p:childTnLst>
                                </p:cTn>
                              </p:par>
                              <p:par>
                                <p:cTn id="15" presetID="12" presetClass="entr" presetSubtype="8" fill="hold" grpId="0" nodeType="withEffect">
                                  <p:stCondLst>
                                    <p:cond delay="0"/>
                                  </p:stCondLst>
                                  <p:childTnLst>
                                    <p:set>
                                      <p:cBhvr>
                                        <p:cTn id="16" dur="1" fill="hold">
                                          <p:stCondLst>
                                            <p:cond delay="0"/>
                                          </p:stCondLst>
                                        </p:cTn>
                                        <p:tgtEl>
                                          <p:spTgt spid="7180"/>
                                        </p:tgtEl>
                                        <p:attrNameLst>
                                          <p:attrName>style.visibility</p:attrName>
                                        </p:attrNameLst>
                                      </p:cBhvr>
                                      <p:to>
                                        <p:strVal val="visible"/>
                                      </p:to>
                                    </p:set>
                                    <p:animEffect transition="in" filter="slide(fromLeft)">
                                      <p:cBhvr>
                                        <p:cTn id="17" dur="500"/>
                                        <p:tgtEl>
                                          <p:spTgt spid="7180"/>
                                        </p:tgtEl>
                                      </p:cBhvr>
                                    </p:animEffect>
                                  </p:childTnLst>
                                </p:cTn>
                              </p:par>
                              <p:par>
                                <p:cTn id="18" presetID="12" presetClass="entr" presetSubtype="8" fill="hold" grpId="0" nodeType="withEffect">
                                  <p:stCondLst>
                                    <p:cond delay="0"/>
                                  </p:stCondLst>
                                  <p:childTnLst>
                                    <p:set>
                                      <p:cBhvr>
                                        <p:cTn id="19" dur="1" fill="hold">
                                          <p:stCondLst>
                                            <p:cond delay="0"/>
                                          </p:stCondLst>
                                        </p:cTn>
                                        <p:tgtEl>
                                          <p:spTgt spid="7181"/>
                                        </p:tgtEl>
                                        <p:attrNameLst>
                                          <p:attrName>style.visibility</p:attrName>
                                        </p:attrNameLst>
                                      </p:cBhvr>
                                      <p:to>
                                        <p:strVal val="visible"/>
                                      </p:to>
                                    </p:set>
                                    <p:animEffect transition="in" filter="slide(fromLeft)">
                                      <p:cBhvr>
                                        <p:cTn id="20" dur="500"/>
                                        <p:tgtEl>
                                          <p:spTgt spid="7181"/>
                                        </p:tgtEl>
                                      </p:cBhvr>
                                    </p:animEffect>
                                  </p:childTnLst>
                                </p:cTn>
                              </p:par>
                              <p:par>
                                <p:cTn id="21" presetID="2" presetClass="entr" presetSubtype="1" fill="hold" grpId="0" nodeType="withEffect">
                                  <p:stCondLst>
                                    <p:cond delay="0"/>
                                  </p:stCondLst>
                                  <p:childTnLst>
                                    <p:set>
                                      <p:cBhvr>
                                        <p:cTn id="22" dur="1" fill="hold">
                                          <p:stCondLst>
                                            <p:cond delay="0"/>
                                          </p:stCondLst>
                                        </p:cTn>
                                        <p:tgtEl>
                                          <p:spTgt spid="16397"/>
                                        </p:tgtEl>
                                        <p:attrNameLst>
                                          <p:attrName>style.visibility</p:attrName>
                                        </p:attrNameLst>
                                      </p:cBhvr>
                                      <p:to>
                                        <p:strVal val="visible"/>
                                      </p:to>
                                    </p:set>
                                    <p:anim calcmode="lin" valueType="num">
                                      <p:cBhvr additive="base">
                                        <p:cTn id="23" dur="500" fill="hold"/>
                                        <p:tgtEl>
                                          <p:spTgt spid="16397"/>
                                        </p:tgtEl>
                                        <p:attrNameLst>
                                          <p:attrName>ppt_x</p:attrName>
                                        </p:attrNameLst>
                                      </p:cBhvr>
                                      <p:tavLst>
                                        <p:tav tm="0">
                                          <p:val>
                                            <p:strVal val="#ppt_x"/>
                                          </p:val>
                                        </p:tav>
                                        <p:tav tm="100000">
                                          <p:val>
                                            <p:strVal val="#ppt_x"/>
                                          </p:val>
                                        </p:tav>
                                      </p:tavLst>
                                    </p:anim>
                                    <p:anim calcmode="lin" valueType="num">
                                      <p:cBhvr additive="base">
                                        <p:cTn id="24" dur="500" fill="hold"/>
                                        <p:tgtEl>
                                          <p:spTgt spid="16397"/>
                                        </p:tgtEl>
                                        <p:attrNameLst>
                                          <p:attrName>ppt_y</p:attrName>
                                        </p:attrNameLst>
                                      </p:cBhvr>
                                      <p:tavLst>
                                        <p:tav tm="0">
                                          <p:val>
                                            <p:strVal val="0-#ppt_h/2"/>
                                          </p:val>
                                        </p:tav>
                                        <p:tav tm="100000">
                                          <p:val>
                                            <p:strVal val="#ppt_y"/>
                                          </p:val>
                                        </p:tav>
                                      </p:tavLst>
                                    </p:anim>
                                  </p:childTnLst>
                                </p:cTn>
                              </p:par>
                            </p:childTnLst>
                          </p:cTn>
                        </p:par>
                        <p:par>
                          <p:cTn id="25" fill="hold">
                            <p:stCondLst>
                              <p:cond delay="1000"/>
                            </p:stCondLst>
                            <p:childTnLst>
                              <p:par>
                                <p:cTn id="26" presetID="12" presetClass="entr" presetSubtype="2" fill="hold" grpId="0" nodeType="afterEffect">
                                  <p:stCondLst>
                                    <p:cond delay="0"/>
                                  </p:stCondLst>
                                  <p:childTnLst>
                                    <p:set>
                                      <p:cBhvr>
                                        <p:cTn id="27" dur="1" fill="hold">
                                          <p:stCondLst>
                                            <p:cond delay="0"/>
                                          </p:stCondLst>
                                        </p:cTn>
                                        <p:tgtEl>
                                          <p:spTgt spid="7171"/>
                                        </p:tgtEl>
                                        <p:attrNameLst>
                                          <p:attrName>style.visibility</p:attrName>
                                        </p:attrNameLst>
                                      </p:cBhvr>
                                      <p:to>
                                        <p:strVal val="visible"/>
                                      </p:to>
                                    </p:set>
                                    <p:animEffect transition="in" filter="slide(fromRight)">
                                      <p:cBhvr>
                                        <p:cTn id="28" dur="500"/>
                                        <p:tgtEl>
                                          <p:spTgt spid="7171"/>
                                        </p:tgtEl>
                                      </p:cBhvr>
                                    </p:animEffect>
                                  </p:childTnLst>
                                </p:cTn>
                              </p:par>
                            </p:childTnLst>
                          </p:cTn>
                        </p:par>
                        <p:par>
                          <p:cTn id="29" fill="hold">
                            <p:stCondLst>
                              <p:cond delay="1500"/>
                            </p:stCondLst>
                            <p:childTnLst>
                              <p:par>
                                <p:cTn id="30" presetID="16" presetClass="entr" presetSubtype="26" fill="hold" grpId="0" nodeType="afterEffect">
                                  <p:stCondLst>
                                    <p:cond delay="0"/>
                                  </p:stCondLst>
                                  <p:childTnLst>
                                    <p:set>
                                      <p:cBhvr>
                                        <p:cTn id="31" dur="1" fill="hold">
                                          <p:stCondLst>
                                            <p:cond delay="0"/>
                                          </p:stCondLst>
                                        </p:cTn>
                                        <p:tgtEl>
                                          <p:spTgt spid="25622"/>
                                        </p:tgtEl>
                                        <p:attrNameLst>
                                          <p:attrName>style.visibility</p:attrName>
                                        </p:attrNameLst>
                                      </p:cBhvr>
                                      <p:to>
                                        <p:strVal val="visible"/>
                                      </p:to>
                                    </p:set>
                                    <p:animEffect transition="in" filter="barn(inHorizontal)">
                                      <p:cBhvr>
                                        <p:cTn id="32" dur="500"/>
                                        <p:tgtEl>
                                          <p:spTgt spid="25622"/>
                                        </p:tgtEl>
                                      </p:cBhvr>
                                    </p:animEffect>
                                  </p:childTnLst>
                                </p:cTn>
                              </p:par>
                            </p:childTnLst>
                          </p:cTn>
                        </p:par>
                        <p:par>
                          <p:cTn id="33" fill="hold">
                            <p:stCondLst>
                              <p:cond delay="2000"/>
                            </p:stCondLst>
                            <p:childTnLst>
                              <p:par>
                                <p:cTn id="34" presetID="12" presetClass="entr" presetSubtype="8" fill="hold" nodeType="afterEffect">
                                  <p:stCondLst>
                                    <p:cond delay="0"/>
                                  </p:stCondLst>
                                  <p:childTnLst>
                                    <p:set>
                                      <p:cBhvr>
                                        <p:cTn id="35" dur="1" fill="hold">
                                          <p:stCondLst>
                                            <p:cond delay="0"/>
                                          </p:stCondLst>
                                        </p:cTn>
                                        <p:tgtEl>
                                          <p:spTgt spid="6169"/>
                                        </p:tgtEl>
                                        <p:attrNameLst>
                                          <p:attrName>style.visibility</p:attrName>
                                        </p:attrNameLst>
                                      </p:cBhvr>
                                      <p:to>
                                        <p:strVal val="visible"/>
                                      </p:to>
                                    </p:set>
                                    <p:animEffect transition="in" filter="slide(fromLeft)">
                                      <p:cBhvr>
                                        <p:cTn id="36" dur="500"/>
                                        <p:tgtEl>
                                          <p:spTgt spid="6169"/>
                                        </p:tgtEl>
                                      </p:cBhvr>
                                    </p:animEffect>
                                  </p:childTnLst>
                                </p:cTn>
                              </p:par>
                            </p:childTnLst>
                          </p:cTn>
                        </p:par>
                        <p:par>
                          <p:cTn id="37" fill="hold">
                            <p:stCondLst>
                              <p:cond delay="250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16398"/>
                                        </p:tgtEl>
                                        <p:attrNameLst>
                                          <p:attrName>style.visibility</p:attrName>
                                        </p:attrNameLst>
                                      </p:cBhvr>
                                      <p:to>
                                        <p:strVal val="visible"/>
                                      </p:to>
                                    </p:set>
                                    <p:anim calcmode="lin" valueType="num">
                                      <p:cBhvr>
                                        <p:cTn id="40" dur="500" fill="hold"/>
                                        <p:tgtEl>
                                          <p:spTgt spid="16398"/>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16398"/>
                                        </p:tgtEl>
                                        <p:attrNameLst>
                                          <p:attrName>ppt_y</p:attrName>
                                        </p:attrNameLst>
                                      </p:cBhvr>
                                      <p:tavLst>
                                        <p:tav tm="0">
                                          <p:val>
                                            <p:strVal val="#ppt_y"/>
                                          </p:val>
                                        </p:tav>
                                        <p:tav tm="100000">
                                          <p:val>
                                            <p:strVal val="#ppt_y"/>
                                          </p:val>
                                        </p:tav>
                                      </p:tavLst>
                                    </p:anim>
                                    <p:anim calcmode="lin" valueType="num">
                                      <p:cBhvr>
                                        <p:cTn id="42" dur="500" fill="hold"/>
                                        <p:tgtEl>
                                          <p:spTgt spid="16398"/>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16398"/>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16398"/>
                                        </p:tgtEl>
                                      </p:cBhvr>
                                    </p:animEffect>
                                  </p:childTnLst>
                                </p:cTn>
                              </p:par>
                              <p:par>
                                <p:cTn id="45" presetID="47" presetClass="entr" presetSubtype="0" fill="hold" nodeType="withEffect">
                                  <p:stCondLst>
                                    <p:cond delay="0"/>
                                  </p:stCondLst>
                                  <p:childTnLst>
                                    <p:set>
                                      <p:cBhvr>
                                        <p:cTn id="46" dur="1" fill="hold">
                                          <p:stCondLst>
                                            <p:cond delay="0"/>
                                          </p:stCondLst>
                                        </p:cTn>
                                        <p:tgtEl>
                                          <p:spTgt spid="68627"/>
                                        </p:tgtEl>
                                        <p:attrNameLst>
                                          <p:attrName>style.visibility</p:attrName>
                                        </p:attrNameLst>
                                      </p:cBhvr>
                                      <p:to>
                                        <p:strVal val="visible"/>
                                      </p:to>
                                    </p:set>
                                    <p:animEffect transition="in" filter="fade">
                                      <p:cBhvr>
                                        <p:cTn id="47" dur="1000"/>
                                        <p:tgtEl>
                                          <p:spTgt spid="68627"/>
                                        </p:tgtEl>
                                      </p:cBhvr>
                                    </p:animEffect>
                                    <p:anim calcmode="lin" valueType="num">
                                      <p:cBhvr>
                                        <p:cTn id="48" dur="1000" fill="hold"/>
                                        <p:tgtEl>
                                          <p:spTgt spid="68627"/>
                                        </p:tgtEl>
                                        <p:attrNameLst>
                                          <p:attrName>ppt_x</p:attrName>
                                        </p:attrNameLst>
                                      </p:cBhvr>
                                      <p:tavLst>
                                        <p:tav tm="0">
                                          <p:val>
                                            <p:strVal val="#ppt_x"/>
                                          </p:val>
                                        </p:tav>
                                        <p:tav tm="100000">
                                          <p:val>
                                            <p:strVal val="#ppt_x"/>
                                          </p:val>
                                        </p:tav>
                                      </p:tavLst>
                                    </p:anim>
                                    <p:anim calcmode="lin" valueType="num">
                                      <p:cBhvr>
                                        <p:cTn id="49" dur="1000" fill="hold"/>
                                        <p:tgtEl>
                                          <p:spTgt spid="68627"/>
                                        </p:tgtEl>
                                        <p:attrNameLst>
                                          <p:attrName>ppt_y</p:attrName>
                                        </p:attrNameLst>
                                      </p:cBhvr>
                                      <p:tavLst>
                                        <p:tav tm="0">
                                          <p:val>
                                            <p:strVal val="#ppt_y-.1"/>
                                          </p:val>
                                        </p:tav>
                                        <p:tav tm="100000">
                                          <p:val>
                                            <p:strVal val="#ppt_y"/>
                                          </p:val>
                                        </p:tav>
                                      </p:tavLst>
                                    </p:anim>
                                  </p:childTnLst>
                                </p:cTn>
                              </p:par>
                            </p:childTnLst>
                          </p:cTn>
                        </p:par>
                        <p:par>
                          <p:cTn id="50" fill="hold">
                            <p:stCondLst>
                              <p:cond delay="3500"/>
                            </p:stCondLst>
                            <p:childTnLst>
                              <p:par>
                                <p:cTn id="51" presetID="1" presetClass="entr" presetSubtype="0" fill="hold" grpId="0" nodeType="afterEffect">
                                  <p:stCondLst>
                                    <p:cond delay="0"/>
                                  </p:stCondLst>
                                  <p:childTnLst>
                                    <p:set>
                                      <p:cBhvr>
                                        <p:cTn id="52" dur="1" fill="hold">
                                          <p:stCondLst>
                                            <p:cond delay="0"/>
                                          </p:stCondLst>
                                        </p:cTn>
                                        <p:tgtEl>
                                          <p:spTgt spid="29732"/>
                                        </p:tgtEl>
                                        <p:attrNameLst>
                                          <p:attrName>style.visibility</p:attrName>
                                        </p:attrNameLst>
                                      </p:cBhvr>
                                      <p:to>
                                        <p:strVal val="visible"/>
                                      </p:to>
                                    </p:set>
                                  </p:childTnLst>
                                </p:cTn>
                              </p:par>
                              <p:par>
                                <p:cTn id="53" presetID="47" presetClass="entr" presetSubtype="0" fill="hold" nodeType="withEffect">
                                  <p:stCondLst>
                                    <p:cond delay="0"/>
                                  </p:stCondLst>
                                  <p:childTnLst>
                                    <p:set>
                                      <p:cBhvr>
                                        <p:cTn id="54" dur="1" fill="hold">
                                          <p:stCondLst>
                                            <p:cond delay="0"/>
                                          </p:stCondLst>
                                        </p:cTn>
                                        <p:tgtEl>
                                          <p:spTgt spid="68625"/>
                                        </p:tgtEl>
                                        <p:attrNameLst>
                                          <p:attrName>style.visibility</p:attrName>
                                        </p:attrNameLst>
                                      </p:cBhvr>
                                      <p:to>
                                        <p:strVal val="visible"/>
                                      </p:to>
                                    </p:set>
                                    <p:animEffect transition="in" filter="fade">
                                      <p:cBhvr>
                                        <p:cTn id="55" dur="1000"/>
                                        <p:tgtEl>
                                          <p:spTgt spid="68625"/>
                                        </p:tgtEl>
                                      </p:cBhvr>
                                    </p:animEffect>
                                    <p:anim calcmode="lin" valueType="num">
                                      <p:cBhvr>
                                        <p:cTn id="56" dur="1000" fill="hold"/>
                                        <p:tgtEl>
                                          <p:spTgt spid="68625"/>
                                        </p:tgtEl>
                                        <p:attrNameLst>
                                          <p:attrName>ppt_x</p:attrName>
                                        </p:attrNameLst>
                                      </p:cBhvr>
                                      <p:tavLst>
                                        <p:tav tm="0">
                                          <p:val>
                                            <p:strVal val="#ppt_x"/>
                                          </p:val>
                                        </p:tav>
                                        <p:tav tm="100000">
                                          <p:val>
                                            <p:strVal val="#ppt_x"/>
                                          </p:val>
                                        </p:tav>
                                      </p:tavLst>
                                    </p:anim>
                                    <p:anim calcmode="lin" valueType="num">
                                      <p:cBhvr>
                                        <p:cTn id="57" dur="1000" fill="hold"/>
                                        <p:tgtEl>
                                          <p:spTgt spid="68625"/>
                                        </p:tgtEl>
                                        <p:attrNameLst>
                                          <p:attrName>ppt_y</p:attrName>
                                        </p:attrNameLst>
                                      </p:cBhvr>
                                      <p:tavLst>
                                        <p:tav tm="0">
                                          <p:val>
                                            <p:strVal val="#ppt_y-.1"/>
                                          </p:val>
                                        </p:tav>
                                        <p:tav tm="100000">
                                          <p:val>
                                            <p:strVal val="#ppt_y"/>
                                          </p:val>
                                        </p:tav>
                                      </p:tavLst>
                                    </p:anim>
                                  </p:childTnLst>
                                </p:cTn>
                              </p:par>
                              <p:par>
                                <p:cTn id="58" presetID="47" presetClass="entr" presetSubtype="0" fill="hold" nodeType="withEffect">
                                  <p:stCondLst>
                                    <p:cond delay="0"/>
                                  </p:stCondLst>
                                  <p:childTnLst>
                                    <p:set>
                                      <p:cBhvr>
                                        <p:cTn id="59" dur="1" fill="hold">
                                          <p:stCondLst>
                                            <p:cond delay="0"/>
                                          </p:stCondLst>
                                        </p:cTn>
                                        <p:tgtEl>
                                          <p:spTgt spid="68626"/>
                                        </p:tgtEl>
                                        <p:attrNameLst>
                                          <p:attrName>style.visibility</p:attrName>
                                        </p:attrNameLst>
                                      </p:cBhvr>
                                      <p:to>
                                        <p:strVal val="visible"/>
                                      </p:to>
                                    </p:set>
                                    <p:animEffect transition="in" filter="fade">
                                      <p:cBhvr>
                                        <p:cTn id="60" dur="1000"/>
                                        <p:tgtEl>
                                          <p:spTgt spid="68626"/>
                                        </p:tgtEl>
                                      </p:cBhvr>
                                    </p:animEffect>
                                    <p:anim calcmode="lin" valueType="num">
                                      <p:cBhvr>
                                        <p:cTn id="61" dur="1000" fill="hold"/>
                                        <p:tgtEl>
                                          <p:spTgt spid="68626"/>
                                        </p:tgtEl>
                                        <p:attrNameLst>
                                          <p:attrName>ppt_x</p:attrName>
                                        </p:attrNameLst>
                                      </p:cBhvr>
                                      <p:tavLst>
                                        <p:tav tm="0">
                                          <p:val>
                                            <p:strVal val="#ppt_x"/>
                                          </p:val>
                                        </p:tav>
                                        <p:tav tm="100000">
                                          <p:val>
                                            <p:strVal val="#ppt_x"/>
                                          </p:val>
                                        </p:tav>
                                      </p:tavLst>
                                    </p:anim>
                                    <p:anim calcmode="lin" valueType="num">
                                      <p:cBhvr>
                                        <p:cTn id="62" dur="1000" fill="hold"/>
                                        <p:tgtEl>
                                          <p:spTgt spid="686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 grpId="0" animBg="1"/>
      <p:bldP spid="7171" grpId="0" animBg="1"/>
      <p:bldP spid="16397" grpId="0"/>
      <p:bldP spid="16398" grpId="0"/>
      <p:bldP spid="7180" grpId="0" animBg="1"/>
      <p:bldP spid="7181" grpId="0" animBg="1"/>
      <p:bldP spid="7182" grpId="0" animBg="1"/>
      <p:bldP spid="7183" grpId="0" animBg="1"/>
      <p:bldP spid="25622" grpId="0" bldLvl="0" animBg="1"/>
      <p:bldP spid="29732"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对角圆角矩形 28"/>
          <p:cNvSpPr/>
          <p:nvPr/>
        </p:nvSpPr>
        <p:spPr bwMode="auto">
          <a:xfrm>
            <a:off x="4800600" y="3252153"/>
            <a:ext cx="4175125" cy="649287"/>
          </a:xfrm>
          <a:custGeom>
            <a:avLst/>
            <a:gdLst>
              <a:gd name="T0" fmla="*/ 4175125 w 4175125"/>
              <a:gd name="T1" fmla="*/ 324644 h 649287"/>
              <a:gd name="T2" fmla="*/ 2087565 w 4175125"/>
              <a:gd name="T3" fmla="*/ 649287 h 649287"/>
              <a:gd name="T4" fmla="*/ 0 w 4175125"/>
              <a:gd name="T5" fmla="*/ 324644 h 649287"/>
              <a:gd name="T6" fmla="*/ 2087565 w 4175125"/>
              <a:gd name="T7" fmla="*/ 0 h 649287"/>
              <a:gd name="T8" fmla="*/ 0 60000 65536"/>
              <a:gd name="T9" fmla="*/ 5898240 60000 65536"/>
              <a:gd name="T10" fmla="*/ 11796480 60000 65536"/>
              <a:gd name="T11" fmla="*/ 17694720 60000 65536"/>
              <a:gd name="T12" fmla="*/ 39827 w 4175125"/>
              <a:gd name="T13" fmla="*/ 39827 h 649287"/>
              <a:gd name="T14" fmla="*/ 4135299 w 4175125"/>
              <a:gd name="T15" fmla="*/ 609460 h 649287"/>
            </a:gdLst>
            <a:ahLst/>
            <a:cxnLst>
              <a:cxn ang="T8">
                <a:pos x="T0" y="T1"/>
              </a:cxn>
              <a:cxn ang="T9">
                <a:pos x="T2" y="T3"/>
              </a:cxn>
              <a:cxn ang="T10">
                <a:pos x="T4" y="T5"/>
              </a:cxn>
              <a:cxn ang="T11">
                <a:pos x="T6" y="T7"/>
              </a:cxn>
            </a:cxnLst>
            <a:rect l="T12" t="T13" r="T14" b="T15"/>
            <a:pathLst>
              <a:path w="4175125" h="649287">
                <a:moveTo>
                  <a:pt x="135980" y="0"/>
                </a:moveTo>
                <a:lnTo>
                  <a:pt x="4175125" y="0"/>
                </a:lnTo>
                <a:lnTo>
                  <a:pt x="4175125" y="513307"/>
                </a:lnTo>
                <a:cubicBezTo>
                  <a:pt x="4175125" y="588406"/>
                  <a:pt x="4114244" y="649286"/>
                  <a:pt x="4039145" y="649287"/>
                </a:cubicBezTo>
                <a:lnTo>
                  <a:pt x="0" y="649287"/>
                </a:lnTo>
                <a:lnTo>
                  <a:pt x="0" y="135980"/>
                </a:lnTo>
                <a:cubicBezTo>
                  <a:pt x="0" y="60880"/>
                  <a:pt x="60880" y="0"/>
                  <a:pt x="135979" y="0"/>
                </a:cubicBezTo>
                <a:close/>
              </a:path>
            </a:pathLst>
          </a:custGeom>
          <a:solidFill>
            <a:srgbClr val="0848AF"/>
          </a:solidFill>
          <a:ln w="25400" cap="flat" cmpd="sng" algn="ctr">
            <a:noFill/>
            <a:prstDash val="solid"/>
            <a:round/>
          </a:ln>
        </p:spPr>
        <p:txBody>
          <a:bodyPr anchor="ctr"/>
          <a:lstStyle/>
          <a:p>
            <a:endParaRPr lang="zh-CN" altLang="en-US"/>
          </a:p>
        </p:txBody>
      </p:sp>
      <p:sp>
        <p:nvSpPr>
          <p:cNvPr id="9218" name="Rectangle 6"/>
          <p:cNvSpPr>
            <a:spLocks noChangeArrowheads="1"/>
          </p:cNvSpPr>
          <p:nvPr/>
        </p:nvSpPr>
        <p:spPr bwMode="auto">
          <a:xfrm>
            <a:off x="0" y="0"/>
            <a:ext cx="4008438" cy="6858000"/>
          </a:xfrm>
          <a:prstGeom prst="rect">
            <a:avLst/>
          </a:prstGeom>
          <a:solidFill>
            <a:srgbClr val="0848AF"/>
          </a:solidFill>
          <a:ln w="25400" algn="ctr">
            <a:noFill/>
            <a:miter lim="800000"/>
          </a:ln>
        </p:spPr>
        <p:txBody>
          <a:bodyPr anchor="ctr"/>
          <a:lstStyle/>
          <a:p>
            <a:pPr algn="ctr"/>
            <a:endParaRPr lang="en-US" altLang="zh-CN">
              <a:solidFill>
                <a:srgbClr val="FFFFFF"/>
              </a:solidFill>
              <a:latin typeface="Calibri" panose="020F0502020204030204" pitchFamily="34" charset="0"/>
            </a:endParaRPr>
          </a:p>
        </p:txBody>
      </p:sp>
      <p:sp>
        <p:nvSpPr>
          <p:cNvPr id="11268" name="文本框 52"/>
          <p:cNvSpPr txBox="1">
            <a:spLocks noChangeArrowheads="1"/>
          </p:cNvSpPr>
          <p:nvPr/>
        </p:nvSpPr>
        <p:spPr bwMode="auto">
          <a:xfrm>
            <a:off x="1490663" y="1700213"/>
            <a:ext cx="2374900" cy="860425"/>
          </a:xfrm>
          <a:prstGeom prst="rect">
            <a:avLst/>
          </a:prstGeom>
          <a:noFill/>
          <a:ln w="9525">
            <a:noFill/>
            <a:miter lim="800000"/>
          </a:ln>
        </p:spPr>
        <p:txBody>
          <a:bodyPr>
            <a:spAutoFit/>
          </a:bodyPr>
          <a:lstStyle/>
          <a:p>
            <a:pPr algn="ctr"/>
            <a:r>
              <a:rPr lang="zh-CN" altLang="en-US" sz="5000" b="1">
                <a:solidFill>
                  <a:schemeClr val="bg1"/>
                </a:solidFill>
                <a:latin typeface="Calibri" panose="020F0502020204030204" pitchFamily="34" charset="0"/>
                <a:ea typeface="微软雅黑" panose="020B0503020204020204" pitchFamily="34" charset="-122"/>
              </a:rPr>
              <a:t>内容</a:t>
            </a:r>
          </a:p>
        </p:txBody>
      </p:sp>
      <p:sp>
        <p:nvSpPr>
          <p:cNvPr id="11270" name="TextBox 6"/>
          <p:cNvSpPr txBox="1">
            <a:spLocks noChangeArrowheads="1"/>
          </p:cNvSpPr>
          <p:nvPr/>
        </p:nvSpPr>
        <p:spPr bwMode="auto">
          <a:xfrm>
            <a:off x="4971733" y="1779270"/>
            <a:ext cx="3832225" cy="492125"/>
          </a:xfrm>
          <a:prstGeom prst="rect">
            <a:avLst/>
          </a:prstGeom>
          <a:noFill/>
          <a:ln w="9525">
            <a:noFill/>
            <a:miter lim="800000"/>
          </a:ln>
        </p:spPr>
        <p:txBody>
          <a:bodyPr lIns="0" tIns="0" rIns="0" bIns="0" anchor="ctr">
            <a:spAutoFit/>
          </a:bodyPr>
          <a:lstStyle/>
          <a:p>
            <a:pPr algn="l"/>
            <a:r>
              <a:rPr lang="en-US" altLang="zh-CN" sz="3200" b="1">
                <a:solidFill>
                  <a:schemeClr val="tx1"/>
                </a:solidFill>
                <a:latin typeface="微软雅黑" panose="020B0503020204020204" pitchFamily="34" charset="-122"/>
                <a:ea typeface="微软雅黑" panose="020B0503020204020204" pitchFamily="34" charset="-122"/>
              </a:rPr>
              <a:t>01    学习目标</a:t>
            </a:r>
          </a:p>
        </p:txBody>
      </p:sp>
      <p:sp>
        <p:nvSpPr>
          <p:cNvPr id="11271" name="TextBox 10"/>
          <p:cNvSpPr txBox="1">
            <a:spLocks noChangeArrowheads="1"/>
          </p:cNvSpPr>
          <p:nvPr/>
        </p:nvSpPr>
        <p:spPr bwMode="auto">
          <a:xfrm>
            <a:off x="4971733" y="2560638"/>
            <a:ext cx="3832225" cy="492125"/>
          </a:xfrm>
          <a:prstGeom prst="rect">
            <a:avLst/>
          </a:prstGeom>
          <a:noFill/>
          <a:ln w="9525">
            <a:noFill/>
            <a:miter lim="800000"/>
          </a:ln>
        </p:spPr>
        <p:txBody>
          <a:bodyPr lIns="0" tIns="0" rIns="0" bIns="0" anchor="ctr">
            <a:spAutoFit/>
          </a:bodyPr>
          <a:lstStyle/>
          <a:p>
            <a:r>
              <a:rPr lang="en-US" altLang="zh-CN" sz="3200" b="1">
                <a:solidFill>
                  <a:schemeClr val="tx1"/>
                </a:solidFill>
                <a:latin typeface="微软雅黑" panose="020B0503020204020204" pitchFamily="34" charset="-122"/>
                <a:ea typeface="微软雅黑" panose="020B0503020204020204" pitchFamily="34" charset="-122"/>
              </a:rPr>
              <a:t>02    </a:t>
            </a:r>
            <a:r>
              <a:rPr lang="zh-CN" altLang="en-US" sz="3200" b="1">
                <a:solidFill>
                  <a:schemeClr val="tx1"/>
                </a:solidFill>
                <a:latin typeface="微软雅黑" panose="020B0503020204020204" pitchFamily="34" charset="-122"/>
                <a:ea typeface="微软雅黑" panose="020B0503020204020204" pitchFamily="34" charset="-122"/>
                <a:sym typeface="+mn-ea"/>
              </a:rPr>
              <a:t>内容讲授</a:t>
            </a:r>
          </a:p>
        </p:txBody>
      </p:sp>
      <p:pic>
        <p:nvPicPr>
          <p:cNvPr id="4" name="Picture 1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400415" y="3140710"/>
            <a:ext cx="3556635" cy="262191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5"/>
          <p:cNvSpPr txBox="1">
            <a:spLocks noChangeArrowheads="1"/>
          </p:cNvSpPr>
          <p:nvPr/>
        </p:nvSpPr>
        <p:spPr bwMode="auto">
          <a:xfrm>
            <a:off x="4971733" y="3331210"/>
            <a:ext cx="3832225" cy="492125"/>
          </a:xfrm>
          <a:prstGeom prst="rect">
            <a:avLst/>
          </a:prstGeom>
          <a:noFill/>
          <a:ln w="9525">
            <a:noFill/>
            <a:miter lim="800000"/>
          </a:ln>
        </p:spPr>
        <p:txBody>
          <a:bodyPr lIns="0" tIns="0" rIns="0" bIns="0" anchor="ctr">
            <a:spAutoFit/>
          </a:bodyPr>
          <a:lstStyle/>
          <a:p>
            <a:pPr algn="l"/>
            <a:r>
              <a:rPr lang="en-US" altLang="zh-CN" sz="3200" b="1">
                <a:solidFill>
                  <a:schemeClr val="bg1"/>
                </a:solidFill>
                <a:latin typeface="微软雅黑" panose="020B0503020204020204" pitchFamily="34" charset="-122"/>
                <a:ea typeface="微软雅黑" panose="020B0503020204020204" pitchFamily="34" charset="-122"/>
              </a:rPr>
              <a:t>03    总结</a:t>
            </a:r>
          </a:p>
        </p:txBody>
      </p:sp>
    </p:spTree>
  </p:cSld>
  <p:clrMapOvr>
    <a:masterClrMapping/>
  </p:clrMapOvr>
  <p:transition advTm="5134">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0-#ppt_w/2"/>
                                          </p:val>
                                        </p:tav>
                                        <p:tav tm="100000">
                                          <p:val>
                                            <p:strVal val="#ppt_x"/>
                                          </p:val>
                                        </p:tav>
                                      </p:tavLst>
                                    </p:anim>
                                    <p:anim calcmode="lin" valueType="num">
                                      <p:cBhvr additive="base">
                                        <p:cTn id="8" dur="500" fill="hold"/>
                                        <p:tgtEl>
                                          <p:spTgt spid="921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268"/>
                                        </p:tgtEl>
                                        <p:attrNameLst>
                                          <p:attrName>style.visibility</p:attrName>
                                        </p:attrNameLst>
                                      </p:cBhvr>
                                      <p:to>
                                        <p:strVal val="visible"/>
                                      </p:to>
                                    </p:set>
                                    <p:anim calcmode="lin" valueType="num">
                                      <p:cBhvr additive="base">
                                        <p:cTn id="11" dur="500" fill="hold"/>
                                        <p:tgtEl>
                                          <p:spTgt spid="11268"/>
                                        </p:tgtEl>
                                        <p:attrNameLst>
                                          <p:attrName>ppt_x</p:attrName>
                                        </p:attrNameLst>
                                      </p:cBhvr>
                                      <p:tavLst>
                                        <p:tav tm="0">
                                          <p:val>
                                            <p:strVal val="0-#ppt_w/2"/>
                                          </p:val>
                                        </p:tav>
                                        <p:tav tm="100000">
                                          <p:val>
                                            <p:strVal val="#ppt_x"/>
                                          </p:val>
                                        </p:tav>
                                      </p:tavLst>
                                    </p:anim>
                                    <p:anim calcmode="lin" valueType="num">
                                      <p:cBhvr additive="base">
                                        <p:cTn id="12" dur="500" fill="hold"/>
                                        <p:tgtEl>
                                          <p:spTgt spid="1126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0" presetClass="emph" presetSubtype="0" fill="hold" grpId="1" nodeType="afterEffect">
                                  <p:stCondLst>
                                    <p:cond delay="0"/>
                                  </p:stCondLst>
                                  <p:iterate type="lt">
                                    <p:tmPct val="10000"/>
                                  </p:iterate>
                                  <p:childTnLst>
                                    <p:set>
                                      <p:cBhvr override="childStyle">
                                        <p:cTn id="15" dur="500" autoRev="1" fill="hold"/>
                                        <p:tgtEl>
                                          <p:spTgt spid="11270"/>
                                        </p:tgtEl>
                                        <p:attrNameLst>
                                          <p:attrName>style.color</p:attrName>
                                        </p:attrNameLst>
                                      </p:cBhvr>
                                      <p:to>
                                        <p:clrVal>
                                          <a:schemeClr val="bg1"/>
                                        </p:clrVal>
                                      </p:to>
                                    </p:set>
                                    <p:set>
                                      <p:cBhvr>
                                        <p:cTn id="16" dur="500" autoRev="1" fill="hold"/>
                                        <p:tgtEl>
                                          <p:spTgt spid="11270"/>
                                        </p:tgtEl>
                                        <p:attrNameLst>
                                          <p:attrName>fillcolor</p:attrName>
                                        </p:attrNameLst>
                                      </p:cBhvr>
                                      <p:to>
                                        <p:clrVal>
                                          <a:schemeClr val="bg1"/>
                                        </p:clrVal>
                                      </p:to>
                                    </p:set>
                                    <p:set>
                                      <p:cBhvr>
                                        <p:cTn id="17" dur="500" autoRev="1" fill="hold"/>
                                        <p:tgtEl>
                                          <p:spTgt spid="11270"/>
                                        </p:tgtEl>
                                        <p:attrNameLst>
                                          <p:attrName>fill.type</p:attrName>
                                        </p:attrNameLst>
                                      </p:cBhvr>
                                      <p:to>
                                        <p:strVal val="solid"/>
                                      </p:to>
                                    </p:set>
                                  </p:childTnLst>
                                </p:cTn>
                              </p:par>
                              <p:par>
                                <p:cTn id="18" presetID="2" presetClass="entr" presetSubtype="4" fill="hold" grpId="0" nodeType="withEffect">
                                  <p:stCondLst>
                                    <p:cond delay="0"/>
                                  </p:stCondLst>
                                  <p:iterate type="lt">
                                    <p:tmPct val="0"/>
                                  </p:iterate>
                                  <p:childTnLst>
                                    <p:set>
                                      <p:cBhvr>
                                        <p:cTn id="19" dur="1" fill="hold">
                                          <p:stCondLst>
                                            <p:cond delay="0"/>
                                          </p:stCondLst>
                                        </p:cTn>
                                        <p:tgtEl>
                                          <p:spTgt spid="11270"/>
                                        </p:tgtEl>
                                        <p:attrNameLst>
                                          <p:attrName>style.visibility</p:attrName>
                                        </p:attrNameLst>
                                      </p:cBhvr>
                                      <p:to>
                                        <p:strVal val="visible"/>
                                      </p:to>
                                    </p:set>
                                    <p:anim calcmode="lin" valueType="num">
                                      <p:cBhvr additive="base">
                                        <p:cTn id="20" dur="500" fill="hold"/>
                                        <p:tgtEl>
                                          <p:spTgt spid="11270"/>
                                        </p:tgtEl>
                                        <p:attrNameLst>
                                          <p:attrName>ppt_x</p:attrName>
                                        </p:attrNameLst>
                                      </p:cBhvr>
                                      <p:tavLst>
                                        <p:tav tm="0">
                                          <p:val>
                                            <p:strVal val="#ppt_x"/>
                                          </p:val>
                                        </p:tav>
                                        <p:tav tm="100000">
                                          <p:val>
                                            <p:strVal val="#ppt_x"/>
                                          </p:val>
                                        </p:tav>
                                      </p:tavLst>
                                    </p:anim>
                                    <p:anim calcmode="lin" valueType="num">
                                      <p:cBhvr additive="base">
                                        <p:cTn id="21" dur="500" fill="hold"/>
                                        <p:tgtEl>
                                          <p:spTgt spid="11270"/>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1271"/>
                                        </p:tgtEl>
                                        <p:attrNameLst>
                                          <p:attrName>style.visibility</p:attrName>
                                        </p:attrNameLst>
                                      </p:cBhvr>
                                      <p:to>
                                        <p:strVal val="visible"/>
                                      </p:to>
                                    </p:set>
                                    <p:anim calcmode="lin" valueType="num">
                                      <p:cBhvr additive="base">
                                        <p:cTn id="24" dur="500" fill="hold"/>
                                        <p:tgtEl>
                                          <p:spTgt spid="11271"/>
                                        </p:tgtEl>
                                        <p:attrNameLst>
                                          <p:attrName>ppt_x</p:attrName>
                                        </p:attrNameLst>
                                      </p:cBhvr>
                                      <p:tavLst>
                                        <p:tav tm="0">
                                          <p:val>
                                            <p:strVal val="#ppt_x"/>
                                          </p:val>
                                        </p:tav>
                                        <p:tav tm="100000">
                                          <p:val>
                                            <p:strVal val="#ppt_x"/>
                                          </p:val>
                                        </p:tav>
                                      </p:tavLst>
                                    </p:anim>
                                    <p:anim calcmode="lin" valueType="num">
                                      <p:cBhvr additive="base">
                                        <p:cTn id="25" dur="500" fill="hold"/>
                                        <p:tgtEl>
                                          <p:spTgt spid="11271"/>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500" fill="hold"/>
                                        <p:tgtEl>
                                          <p:spTgt spid="2"/>
                                        </p:tgtEl>
                                        <p:attrNameLst>
                                          <p:attrName>ppt_x</p:attrName>
                                        </p:attrNameLst>
                                      </p:cBhvr>
                                      <p:tavLst>
                                        <p:tav tm="0">
                                          <p:val>
                                            <p:strVal val="#ppt_x"/>
                                          </p:val>
                                        </p:tav>
                                        <p:tav tm="100000">
                                          <p:val>
                                            <p:strVal val="#ppt_x"/>
                                          </p:val>
                                        </p:tav>
                                      </p:tavLst>
                                    </p:anim>
                                    <p:anim calcmode="lin" valueType="num">
                                      <p:cBhvr additive="base">
                                        <p:cTn id="29" dur="500" fill="hold"/>
                                        <p:tgtEl>
                                          <p:spTgt spid="2"/>
                                        </p:tgtEl>
                                        <p:attrNameLst>
                                          <p:attrName>ppt_y</p:attrName>
                                        </p:attrNameLst>
                                      </p:cBhvr>
                                      <p:tavLst>
                                        <p:tav tm="0">
                                          <p:val>
                                            <p:strVal val="1+#ppt_h/2"/>
                                          </p:val>
                                        </p:tav>
                                        <p:tav tm="100000">
                                          <p:val>
                                            <p:strVal val="#ppt_y"/>
                                          </p:val>
                                        </p:tav>
                                      </p:tavLst>
                                    </p:anim>
                                  </p:childTnLst>
                                </p:cTn>
                              </p:par>
                            </p:childTnLst>
                          </p:cTn>
                        </p:par>
                        <p:par>
                          <p:cTn id="30" fill="hold">
                            <p:stCondLst>
                              <p:cond delay="2400"/>
                            </p:stCondLst>
                            <p:childTnLst>
                              <p:par>
                                <p:cTn id="31" presetID="2" presetClass="entr" presetSubtype="8" fill="hold" grpId="0" nodeType="afterEffect">
                                  <p:stCondLst>
                                    <p:cond delay="0"/>
                                  </p:stCondLst>
                                  <p:childTnLst>
                                    <p:set>
                                      <p:cBhvr>
                                        <p:cTn id="32" dur="1" fill="hold">
                                          <p:stCondLst>
                                            <p:cond delay="0"/>
                                          </p:stCondLst>
                                        </p:cTn>
                                        <p:tgtEl>
                                          <p:spTgt spid="9217"/>
                                        </p:tgtEl>
                                        <p:attrNameLst>
                                          <p:attrName>style.visibility</p:attrName>
                                        </p:attrNameLst>
                                      </p:cBhvr>
                                      <p:to>
                                        <p:strVal val="visible"/>
                                      </p:to>
                                    </p:set>
                                    <p:anim calcmode="lin" valueType="num">
                                      <p:cBhvr additive="base">
                                        <p:cTn id="33" dur="1000" fill="hold"/>
                                        <p:tgtEl>
                                          <p:spTgt spid="9217"/>
                                        </p:tgtEl>
                                        <p:attrNameLst>
                                          <p:attrName>ppt_x</p:attrName>
                                        </p:attrNameLst>
                                      </p:cBhvr>
                                      <p:tavLst>
                                        <p:tav tm="0">
                                          <p:val>
                                            <p:strVal val="0-#ppt_w/2"/>
                                          </p:val>
                                        </p:tav>
                                        <p:tav tm="100000">
                                          <p:val>
                                            <p:strVal val="#ppt_x"/>
                                          </p:val>
                                        </p:tav>
                                      </p:tavLst>
                                    </p:anim>
                                    <p:anim calcmode="lin" valueType="num">
                                      <p:cBhvr additive="base">
                                        <p:cTn id="34" dur="1000" fill="hold"/>
                                        <p:tgtEl>
                                          <p:spTgt spid="9217"/>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2000" fill="hold"/>
                                        <p:tgtEl>
                                          <p:spTgt spid="4"/>
                                        </p:tgtEl>
                                        <p:attrNameLst>
                                          <p:attrName>ppt_x</p:attrName>
                                        </p:attrNameLst>
                                      </p:cBhvr>
                                      <p:tavLst>
                                        <p:tav tm="0">
                                          <p:val>
                                            <p:strVal val="1+#ppt_w/2"/>
                                          </p:val>
                                        </p:tav>
                                        <p:tav tm="100000">
                                          <p:val>
                                            <p:strVal val="#ppt_x"/>
                                          </p:val>
                                        </p:tav>
                                      </p:tavLst>
                                    </p:anim>
                                    <p:anim calcmode="lin" valueType="num">
                                      <p:cBhvr additive="base">
                                        <p:cTn id="3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 grpId="0" bldLvl="0" animBg="1"/>
      <p:bldP spid="9218" grpId="0" bldLvl="0" animBg="1"/>
      <p:bldP spid="11268" grpId="0"/>
      <p:bldP spid="11270" grpId="0"/>
      <p:bldP spid="11270" grpId="1"/>
      <p:bldP spid="11271"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8" name="燕尾形 2"/>
          <p:cNvSpPr>
            <a:spLocks noChangeArrowheads="1"/>
          </p:cNvSpPr>
          <p:nvPr/>
        </p:nvSpPr>
        <p:spPr bwMode="auto">
          <a:xfrm>
            <a:off x="818261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9"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03  总结</a:t>
            </a:r>
          </a:p>
        </p:txBody>
      </p:sp>
      <p:sp>
        <p:nvSpPr>
          <p:cNvPr id="11270"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3"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tx1"/>
                </a:solidFill>
                <a:latin typeface="Impact" panose="020B0806030902050204" pitchFamily="34" charset="0"/>
                <a:ea typeface="微软雅黑" panose="020B0503020204020204" pitchFamily="34" charset="-122"/>
              </a:rPr>
              <a:t>02   内容讲授</a:t>
            </a:r>
          </a:p>
        </p:txBody>
      </p:sp>
      <p:sp>
        <p:nvSpPr>
          <p:cNvPr id="7" name="内容占位符 2"/>
          <p:cNvSpPr txBox="1">
            <a:spLocks/>
          </p:cNvSpPr>
          <p:nvPr/>
        </p:nvSpPr>
        <p:spPr>
          <a:xfrm>
            <a:off x="2452662" y="1928802"/>
            <a:ext cx="7929618" cy="2571768"/>
          </a:xfrm>
          <a:prstGeom prst="rect">
            <a:avLst/>
          </a:prstGeom>
          <a:blipFill>
            <a:blip r:embed="rId3"/>
            <a:tile tx="0" ty="0" sx="100000" sy="100000" flip="none" algn="tl"/>
          </a:blipFill>
        </p:spPr>
        <p:txBody>
          <a:bodyPr/>
          <a:lstStyle/>
          <a:p>
            <a:pPr marL="342900" marR="0" lvl="0" indent="-342900" algn="l" defTabSz="914400" rtl="0" eaLnBrk="0" fontAlgn="base" latinLnBrk="0" hangingPunct="0">
              <a:lnSpc>
                <a:spcPct val="130000"/>
              </a:lnSpc>
              <a:spcBef>
                <a:spcPct val="20000"/>
              </a:spcBef>
              <a:spcAft>
                <a:spcPct val="0"/>
              </a:spcAft>
              <a:buClrTx/>
              <a:buSzTx/>
              <a:buFont typeface="Arial" panose="020B0604020202020204" pitchFamily="34" charset="0"/>
              <a:buNone/>
              <a:tabLst/>
              <a:defRPr/>
            </a:pPr>
            <a:r>
              <a:rPr kumimoji="0" lang="zh-CN" altLang="en-US" sz="4000" b="0" i="0" u="none" strike="noStrike" kern="1200" cap="none" spc="0" normalizeH="0" baseline="0" noProof="0" dirty="0" smtClean="0">
                <a:ln>
                  <a:noFill/>
                </a:ln>
                <a:solidFill>
                  <a:schemeClr val="tx1"/>
                </a:solidFill>
                <a:effectLst/>
                <a:uLnTx/>
                <a:uFillTx/>
                <a:latin typeface="Arial" panose="020B0604020202020204" pitchFamily="34" charset="0"/>
                <a:ea typeface="隶书" pitchFamily="49" charset="-122"/>
                <a:cs typeface="+mn-cs"/>
              </a:rPr>
              <a:t>韦伯的生平</a:t>
            </a:r>
            <a:endParaRPr kumimoji="0" lang="en-US" altLang="zh-CN" sz="4000" b="0" i="0" u="none" strike="noStrike" kern="1200" cap="none" spc="0" normalizeH="0" baseline="0" noProof="0" dirty="0" smtClean="0">
              <a:ln>
                <a:noFill/>
              </a:ln>
              <a:solidFill>
                <a:schemeClr val="tx1"/>
              </a:solidFill>
              <a:effectLst/>
              <a:uLnTx/>
              <a:uFillTx/>
              <a:latin typeface="Arial" panose="020B0604020202020204" pitchFamily="34" charset="0"/>
              <a:ea typeface="隶书" pitchFamily="49" charset="-122"/>
              <a:cs typeface="+mn-cs"/>
            </a:endParaRPr>
          </a:p>
          <a:p>
            <a:pPr marL="342900" marR="0" lvl="0" indent="-342900" algn="l" defTabSz="914400" rtl="0" eaLnBrk="0" fontAlgn="base" latinLnBrk="0" hangingPunct="0">
              <a:lnSpc>
                <a:spcPct val="130000"/>
              </a:lnSpc>
              <a:spcBef>
                <a:spcPct val="20000"/>
              </a:spcBef>
              <a:spcAft>
                <a:spcPct val="0"/>
              </a:spcAft>
              <a:buClrTx/>
              <a:buSzTx/>
              <a:buFont typeface="Arial" panose="020B0604020202020204" pitchFamily="34" charset="0"/>
              <a:buNone/>
              <a:tabLst/>
              <a:defRPr/>
            </a:pPr>
            <a:r>
              <a:rPr lang="zh-CN" altLang="en-US" sz="4000" dirty="0" smtClean="0">
                <a:ea typeface="隶书" pitchFamily="49" charset="-122"/>
              </a:rPr>
              <a:t>行政组织理论的内容</a:t>
            </a:r>
            <a:endParaRPr lang="en-US" altLang="zh-CN" sz="4000" dirty="0" smtClean="0">
              <a:ea typeface="隶书" pitchFamily="49" charset="-122"/>
            </a:endParaRPr>
          </a:p>
          <a:p>
            <a:pPr marL="342900" marR="0" lvl="0" indent="-342900" algn="l" defTabSz="914400" rtl="0" eaLnBrk="0" fontAlgn="base" latinLnBrk="0" hangingPunct="0">
              <a:lnSpc>
                <a:spcPct val="130000"/>
              </a:lnSpc>
              <a:spcBef>
                <a:spcPct val="20000"/>
              </a:spcBef>
              <a:spcAft>
                <a:spcPct val="0"/>
              </a:spcAft>
              <a:buClrTx/>
              <a:buSzTx/>
              <a:buFont typeface="Arial" panose="020B0604020202020204" pitchFamily="34" charset="0"/>
              <a:buNone/>
              <a:tabLst/>
              <a:defRPr/>
            </a:pPr>
            <a:r>
              <a:rPr kumimoji="0" lang="zh-CN" altLang="en-US" sz="4000" b="0" i="0" u="none" strike="noStrike" kern="1200" cap="none" spc="0" normalizeH="0" baseline="0" noProof="0" dirty="0" smtClean="0">
                <a:ln>
                  <a:noFill/>
                </a:ln>
                <a:solidFill>
                  <a:schemeClr val="tx1"/>
                </a:solidFill>
                <a:effectLst/>
                <a:uLnTx/>
                <a:uFillTx/>
                <a:latin typeface="隶书" pitchFamily="49" charset="-122"/>
                <a:ea typeface="隶书" pitchFamily="49" charset="-122"/>
                <a:cs typeface="+mn-cs"/>
              </a:rPr>
              <a:t>行政组织理论的评价</a:t>
            </a:r>
            <a:endParaRPr kumimoji="0" lang="en-US" altLang="zh-CN" sz="4000" b="0" i="0" u="none" strike="noStrike" kern="1200" cap="none" spc="0" normalizeH="0" baseline="0" noProof="0" dirty="0" smtClean="0">
              <a:ln>
                <a:noFill/>
              </a:ln>
              <a:solidFill>
                <a:schemeClr val="tx1"/>
              </a:solidFill>
              <a:effectLst/>
              <a:uLnTx/>
              <a:uFillTx/>
              <a:latin typeface="宋体" pitchFamily="2" charset="-122"/>
              <a:ea typeface="宋体" pitchFamily="2" charset="-122"/>
              <a:cs typeface="+mn-cs"/>
            </a:endParaRPr>
          </a:p>
        </p:txBody>
      </p:sp>
    </p:spTree>
  </p:cSld>
  <p:clrMapOvr>
    <a:masterClrMapping/>
  </p:clrMapOvr>
  <p:transition advTm="4461">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slide(fromLeft)">
                                      <p:cBhvr>
                                        <p:cTn id="7"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ChangeArrowheads="1"/>
          </p:cNvSpPr>
          <p:nvPr/>
        </p:nvSpPr>
        <p:spPr bwMode="auto">
          <a:xfrm rot="16200000" flipV="1">
            <a:off x="6270578" y="-267172"/>
            <a:ext cx="69850" cy="6742113"/>
          </a:xfrm>
          <a:prstGeom prst="rect">
            <a:avLst/>
          </a:prstGeom>
          <a:solidFill>
            <a:srgbClr val="808080"/>
          </a:solidFill>
          <a:ln w="25400" algn="ctr">
            <a:noFill/>
            <a:miter lim="800000"/>
          </a:ln>
        </p:spPr>
        <p:txBody>
          <a:bodyPr anchor="ctr"/>
          <a:lstStyle/>
          <a:p>
            <a:pPr algn="ctr"/>
            <a:endParaRPr lang="en-US" altLang="zh-CN">
              <a:solidFill>
                <a:srgbClr val="FFFFFF"/>
              </a:solidFill>
              <a:latin typeface="Calibri" panose="020F0502020204030204" pitchFamily="34" charset="0"/>
            </a:endParaRPr>
          </a:p>
        </p:txBody>
      </p:sp>
      <p:sp>
        <p:nvSpPr>
          <p:cNvPr id="5124" name="文本框 52"/>
          <p:cNvSpPr txBox="1">
            <a:spLocks noChangeArrowheads="1"/>
          </p:cNvSpPr>
          <p:nvPr/>
        </p:nvSpPr>
        <p:spPr bwMode="auto">
          <a:xfrm>
            <a:off x="4039684" y="1974324"/>
            <a:ext cx="4459384" cy="1015663"/>
          </a:xfrm>
          <a:prstGeom prst="rect">
            <a:avLst/>
          </a:prstGeom>
          <a:noFill/>
          <a:ln w="9525">
            <a:noFill/>
            <a:miter lim="800000"/>
          </a:ln>
        </p:spPr>
        <p:txBody>
          <a:bodyPr wrap="square">
            <a:spAutoFit/>
          </a:bodyPr>
          <a:lstStyle/>
          <a:p>
            <a:pPr algn="ctr"/>
            <a:r>
              <a:rPr lang="zh-CN" altLang="en-US" sz="6000" b="1" dirty="0" smtClean="0">
                <a:latin typeface="Britannic Bold" pitchFamily="34" charset="0"/>
                <a:ea typeface="微软雅黑" panose="020B0503020204020204" pitchFamily="34" charset="-122"/>
              </a:rPr>
              <a:t>谢谢观看</a:t>
            </a:r>
            <a:endParaRPr lang="zh-CN" altLang="en-US" sz="6000" b="1" dirty="0">
              <a:latin typeface="Britannic Bold" pitchFamily="34" charset="0"/>
              <a:ea typeface="微软雅黑" panose="020B0503020204020204" pitchFamily="34" charset="-122"/>
            </a:endParaRPr>
          </a:p>
        </p:txBody>
      </p:sp>
      <p:sp>
        <p:nvSpPr>
          <p:cNvPr id="5125" name="Rectangle 7"/>
          <p:cNvSpPr>
            <a:spLocks noChangeArrowheads="1"/>
          </p:cNvSpPr>
          <p:nvPr/>
        </p:nvSpPr>
        <p:spPr bwMode="auto">
          <a:xfrm>
            <a:off x="5529533" y="3229899"/>
            <a:ext cx="1452880" cy="398780"/>
          </a:xfrm>
          <a:prstGeom prst="rect">
            <a:avLst/>
          </a:prstGeom>
          <a:noFill/>
          <a:ln w="9525">
            <a:noFill/>
            <a:miter lim="800000"/>
          </a:ln>
        </p:spPr>
        <p:txBody>
          <a:bodyPr wrap="none">
            <a:spAutoFit/>
          </a:bodyPr>
          <a:lstStyle/>
          <a:p>
            <a:r>
              <a:rPr lang="zh-CN" altLang="en-US" sz="2000" b="1" dirty="0">
                <a:ea typeface="微软雅黑" panose="020B0503020204020204" pitchFamily="34" charset="-122"/>
              </a:rPr>
              <a:t>管理学基础</a:t>
            </a:r>
            <a:endParaRPr lang="en-US" altLang="zh-CN" sz="2000" b="1" dirty="0">
              <a:ea typeface="微软雅黑" panose="020B0503020204020204" pitchFamily="34" charset="-122"/>
            </a:endParaRPr>
          </a:p>
        </p:txBody>
      </p:sp>
      <p:pic>
        <p:nvPicPr>
          <p:cNvPr id="2" name="图片 1"/>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321011" y="4581158"/>
            <a:ext cx="2623932" cy="2390514"/>
          </a:xfrm>
          <a:prstGeom prst="rect">
            <a:avLst/>
          </a:prstGeom>
        </p:spPr>
      </p:pic>
      <p:pic>
        <p:nvPicPr>
          <p:cNvPr id="3" name="图片 2"/>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4975924" y="4467487"/>
            <a:ext cx="2692400" cy="2390514"/>
          </a:xfrm>
          <a:prstGeom prst="rect">
            <a:avLst/>
          </a:prstGeom>
        </p:spPr>
      </p:pic>
      <p:pic>
        <p:nvPicPr>
          <p:cNvPr id="4" name="图片 3"/>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10560496" y="4602975"/>
            <a:ext cx="1332740" cy="2390514"/>
          </a:xfrm>
          <a:prstGeom prst="rect">
            <a:avLst/>
          </a:prstGeom>
        </p:spPr>
      </p:pic>
    </p:spTree>
    <p:custDataLst>
      <p:tags r:id="rId1"/>
    </p:custData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ppt_x</p:attrName>
                                        </p:attrNameLst>
                                      </p:cBhvr>
                                      <p:tavLst>
                                        <p:tav tm="0">
                                          <p:val>
                                            <p:strVal val="#ppt_x-.2"/>
                                          </p:val>
                                        </p:tav>
                                        <p:tav tm="100000">
                                          <p:val>
                                            <p:strVal val="#ppt_x"/>
                                          </p:val>
                                        </p:tav>
                                      </p:tavLst>
                                    </p:anim>
                                    <p:anim calcmode="lin" valueType="num">
                                      <p:cBhvr>
                                        <p:cTn id="8" dur="1000" fill="hold"/>
                                        <p:tgtEl>
                                          <p:spTgt spid="51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5122"/>
                                        </p:tgtEl>
                                      </p:cBhvr>
                                    </p:animEffect>
                                  </p:childTnLst>
                                </p:cTn>
                              </p:par>
                            </p:childTnLst>
                          </p:cTn>
                        </p:par>
                        <p:par>
                          <p:cTn id="10" fill="hold">
                            <p:stCondLst>
                              <p:cond delay="10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5124"/>
                                        </p:tgtEl>
                                        <p:attrNameLst>
                                          <p:attrName>style.visibility</p:attrName>
                                        </p:attrNameLst>
                                      </p:cBhvr>
                                      <p:to>
                                        <p:strVal val="visible"/>
                                      </p:to>
                                    </p:set>
                                    <p:anim by="(-#ppt_w*2)" calcmode="lin" valueType="num">
                                      <p:cBhvr rctx="PPT">
                                        <p:cTn id="13" dur="500" autoRev="1" fill="hold">
                                          <p:stCondLst>
                                            <p:cond delay="0"/>
                                          </p:stCondLst>
                                        </p:cTn>
                                        <p:tgtEl>
                                          <p:spTgt spid="5124"/>
                                        </p:tgtEl>
                                        <p:attrNameLst>
                                          <p:attrName>ppt_w</p:attrName>
                                        </p:attrNameLst>
                                      </p:cBhvr>
                                    </p:anim>
                                    <p:anim by="(#ppt_w*0.50)" calcmode="lin" valueType="num">
                                      <p:cBhvr>
                                        <p:cTn id="14" dur="500" decel="50000" autoRev="1" fill="hold">
                                          <p:stCondLst>
                                            <p:cond delay="0"/>
                                          </p:stCondLst>
                                        </p:cTn>
                                        <p:tgtEl>
                                          <p:spTgt spid="5124"/>
                                        </p:tgtEl>
                                        <p:attrNameLst>
                                          <p:attrName>ppt_x</p:attrName>
                                        </p:attrNameLst>
                                      </p:cBhvr>
                                    </p:anim>
                                    <p:anim from="(-#ppt_h/2)" to="(#ppt_y)" calcmode="lin" valueType="num">
                                      <p:cBhvr>
                                        <p:cTn id="15" dur="1000" fill="hold">
                                          <p:stCondLst>
                                            <p:cond delay="0"/>
                                          </p:stCondLst>
                                        </p:cTn>
                                        <p:tgtEl>
                                          <p:spTgt spid="5124"/>
                                        </p:tgtEl>
                                        <p:attrNameLst>
                                          <p:attrName>ppt_y</p:attrName>
                                        </p:attrNameLst>
                                      </p:cBhvr>
                                    </p:anim>
                                    <p:animRot by="21600000">
                                      <p:cBhvr>
                                        <p:cTn id="16" dur="1000" fill="hold">
                                          <p:stCondLst>
                                            <p:cond delay="0"/>
                                          </p:stCondLst>
                                        </p:cTn>
                                        <p:tgtEl>
                                          <p:spTgt spid="5124"/>
                                        </p:tgtEl>
                                        <p:attrNameLst>
                                          <p:attrName>r</p:attrName>
                                        </p:attrNameLst>
                                      </p:cBhvr>
                                    </p:animRot>
                                  </p:childTnLst>
                                </p:cTn>
                              </p:par>
                            </p:childTnLst>
                          </p:cTn>
                        </p:par>
                        <p:par>
                          <p:cTn id="17" fill="hold">
                            <p:stCondLst>
                              <p:cond delay="2299"/>
                            </p:stCondLst>
                            <p:childTnLst>
                              <p:par>
                                <p:cTn id="18" presetID="41" presetClass="entr" presetSubtype="0" fill="hold" grpId="0" nodeType="afterEffect">
                                  <p:stCondLst>
                                    <p:cond delay="0"/>
                                  </p:stCondLst>
                                  <p:iterate type="lt">
                                    <p:tmPct val="10000"/>
                                  </p:iterate>
                                  <p:childTnLst>
                                    <p:set>
                                      <p:cBhvr>
                                        <p:cTn id="19" dur="1" fill="hold">
                                          <p:stCondLst>
                                            <p:cond delay="0"/>
                                          </p:stCondLst>
                                        </p:cTn>
                                        <p:tgtEl>
                                          <p:spTgt spid="5125"/>
                                        </p:tgtEl>
                                        <p:attrNameLst>
                                          <p:attrName>style.visibility</p:attrName>
                                        </p:attrNameLst>
                                      </p:cBhvr>
                                      <p:to>
                                        <p:strVal val="visible"/>
                                      </p:to>
                                    </p:set>
                                    <p:anim calcmode="lin" valueType="num">
                                      <p:cBhvr>
                                        <p:cTn id="20" dur="500" fill="hold"/>
                                        <p:tgtEl>
                                          <p:spTgt spid="5125"/>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5125"/>
                                        </p:tgtEl>
                                        <p:attrNameLst>
                                          <p:attrName>ppt_y</p:attrName>
                                        </p:attrNameLst>
                                      </p:cBhvr>
                                      <p:tavLst>
                                        <p:tav tm="0">
                                          <p:val>
                                            <p:strVal val="#ppt_y"/>
                                          </p:val>
                                        </p:tav>
                                        <p:tav tm="100000">
                                          <p:val>
                                            <p:strVal val="#ppt_y"/>
                                          </p:val>
                                        </p:tav>
                                      </p:tavLst>
                                    </p:anim>
                                    <p:anim calcmode="lin" valueType="num">
                                      <p:cBhvr>
                                        <p:cTn id="22" dur="500" fill="hold"/>
                                        <p:tgtEl>
                                          <p:spTgt spid="5125"/>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5125"/>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512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500"/>
                                        <p:tgtEl>
                                          <p:spTgt spid="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ldLvl="0" animBg="1"/>
      <p:bldP spid="5124" grpId="0"/>
      <p:bldP spid="512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7" name="对角圆角矩形 28"/>
          <p:cNvSpPr/>
          <p:nvPr/>
        </p:nvSpPr>
        <p:spPr bwMode="auto">
          <a:xfrm>
            <a:off x="4800600" y="1700213"/>
            <a:ext cx="4175125" cy="649287"/>
          </a:xfrm>
          <a:custGeom>
            <a:avLst/>
            <a:gdLst>
              <a:gd name="T0" fmla="*/ 4175125 w 4175125"/>
              <a:gd name="T1" fmla="*/ 324644 h 649287"/>
              <a:gd name="T2" fmla="*/ 2087565 w 4175125"/>
              <a:gd name="T3" fmla="*/ 649287 h 649287"/>
              <a:gd name="T4" fmla="*/ 0 w 4175125"/>
              <a:gd name="T5" fmla="*/ 324644 h 649287"/>
              <a:gd name="T6" fmla="*/ 2087565 w 4175125"/>
              <a:gd name="T7" fmla="*/ 0 h 649287"/>
              <a:gd name="T8" fmla="*/ 0 60000 65536"/>
              <a:gd name="T9" fmla="*/ 5898240 60000 65536"/>
              <a:gd name="T10" fmla="*/ 11796480 60000 65536"/>
              <a:gd name="T11" fmla="*/ 17694720 60000 65536"/>
              <a:gd name="T12" fmla="*/ 39827 w 4175125"/>
              <a:gd name="T13" fmla="*/ 39827 h 649287"/>
              <a:gd name="T14" fmla="*/ 4135299 w 4175125"/>
              <a:gd name="T15" fmla="*/ 609460 h 649287"/>
            </a:gdLst>
            <a:ahLst/>
            <a:cxnLst>
              <a:cxn ang="T8">
                <a:pos x="T0" y="T1"/>
              </a:cxn>
              <a:cxn ang="T9">
                <a:pos x="T2" y="T3"/>
              </a:cxn>
              <a:cxn ang="T10">
                <a:pos x="T4" y="T5"/>
              </a:cxn>
              <a:cxn ang="T11">
                <a:pos x="T6" y="T7"/>
              </a:cxn>
            </a:cxnLst>
            <a:rect l="T12" t="T13" r="T14" b="T15"/>
            <a:pathLst>
              <a:path w="4175125" h="649287">
                <a:moveTo>
                  <a:pt x="135980" y="0"/>
                </a:moveTo>
                <a:lnTo>
                  <a:pt x="4175125" y="0"/>
                </a:lnTo>
                <a:lnTo>
                  <a:pt x="4175125" y="513307"/>
                </a:lnTo>
                <a:cubicBezTo>
                  <a:pt x="4175125" y="588406"/>
                  <a:pt x="4114244" y="649286"/>
                  <a:pt x="4039145" y="649287"/>
                </a:cubicBezTo>
                <a:lnTo>
                  <a:pt x="0" y="649287"/>
                </a:lnTo>
                <a:lnTo>
                  <a:pt x="0" y="135980"/>
                </a:lnTo>
                <a:cubicBezTo>
                  <a:pt x="0" y="60880"/>
                  <a:pt x="60880" y="0"/>
                  <a:pt x="135979" y="0"/>
                </a:cubicBezTo>
                <a:close/>
              </a:path>
            </a:pathLst>
          </a:custGeom>
          <a:solidFill>
            <a:srgbClr val="0848AF"/>
          </a:solidFill>
          <a:ln w="25400" cap="flat" cmpd="sng" algn="ctr">
            <a:noFill/>
            <a:prstDash val="solid"/>
            <a:round/>
          </a:ln>
        </p:spPr>
        <p:txBody>
          <a:bodyPr anchor="ctr"/>
          <a:lstStyle/>
          <a:p>
            <a:endParaRPr lang="zh-CN" altLang="en-US"/>
          </a:p>
        </p:txBody>
      </p:sp>
      <p:sp>
        <p:nvSpPr>
          <p:cNvPr id="9218" name="Rectangle 6"/>
          <p:cNvSpPr>
            <a:spLocks noChangeArrowheads="1"/>
          </p:cNvSpPr>
          <p:nvPr/>
        </p:nvSpPr>
        <p:spPr bwMode="auto">
          <a:xfrm>
            <a:off x="0" y="0"/>
            <a:ext cx="4008438" cy="6858000"/>
          </a:xfrm>
          <a:prstGeom prst="rect">
            <a:avLst/>
          </a:prstGeom>
          <a:solidFill>
            <a:srgbClr val="0848AF"/>
          </a:solidFill>
          <a:ln w="25400" algn="ctr">
            <a:noFill/>
            <a:miter lim="800000"/>
          </a:ln>
        </p:spPr>
        <p:txBody>
          <a:bodyPr anchor="ctr"/>
          <a:lstStyle/>
          <a:p>
            <a:pPr algn="ctr"/>
            <a:endParaRPr lang="en-US" altLang="zh-CN">
              <a:solidFill>
                <a:srgbClr val="FFFFFF"/>
              </a:solidFill>
              <a:latin typeface="Calibri" panose="020F0502020204030204" pitchFamily="34" charset="0"/>
            </a:endParaRPr>
          </a:p>
        </p:txBody>
      </p:sp>
      <p:sp>
        <p:nvSpPr>
          <p:cNvPr id="11268" name="文本框 52"/>
          <p:cNvSpPr txBox="1">
            <a:spLocks noChangeArrowheads="1"/>
          </p:cNvSpPr>
          <p:nvPr/>
        </p:nvSpPr>
        <p:spPr bwMode="auto">
          <a:xfrm>
            <a:off x="1490663" y="1700213"/>
            <a:ext cx="2374900" cy="860425"/>
          </a:xfrm>
          <a:prstGeom prst="rect">
            <a:avLst/>
          </a:prstGeom>
          <a:noFill/>
          <a:ln w="9525">
            <a:noFill/>
            <a:miter lim="800000"/>
          </a:ln>
        </p:spPr>
        <p:txBody>
          <a:bodyPr>
            <a:spAutoFit/>
          </a:bodyPr>
          <a:lstStyle/>
          <a:p>
            <a:pPr algn="ctr"/>
            <a:r>
              <a:rPr lang="zh-CN" altLang="en-US" sz="5000" b="1">
                <a:solidFill>
                  <a:schemeClr val="bg1"/>
                </a:solidFill>
                <a:latin typeface="Calibri" panose="020F0502020204030204" pitchFamily="34" charset="0"/>
                <a:ea typeface="微软雅黑" panose="020B0503020204020204" pitchFamily="34" charset="-122"/>
              </a:rPr>
              <a:t>内容</a:t>
            </a:r>
          </a:p>
        </p:txBody>
      </p:sp>
      <p:sp>
        <p:nvSpPr>
          <p:cNvPr id="11270" name="TextBox 6"/>
          <p:cNvSpPr txBox="1">
            <a:spLocks noChangeArrowheads="1"/>
          </p:cNvSpPr>
          <p:nvPr/>
        </p:nvSpPr>
        <p:spPr bwMode="auto">
          <a:xfrm>
            <a:off x="4971733" y="1779270"/>
            <a:ext cx="3832225" cy="492125"/>
          </a:xfrm>
          <a:prstGeom prst="rect">
            <a:avLst/>
          </a:prstGeom>
          <a:noFill/>
          <a:ln w="9525">
            <a:noFill/>
            <a:miter lim="800000"/>
          </a:ln>
        </p:spPr>
        <p:txBody>
          <a:bodyPr lIns="0" tIns="0" rIns="0" bIns="0" anchor="ctr">
            <a:spAutoFit/>
          </a:bodyPr>
          <a:lstStyle/>
          <a:p>
            <a:pPr algn="l"/>
            <a:r>
              <a:rPr lang="en-US" altLang="zh-CN" sz="3200" b="1">
                <a:solidFill>
                  <a:schemeClr val="bg1"/>
                </a:solidFill>
                <a:latin typeface="微软雅黑" panose="020B0503020204020204" pitchFamily="34" charset="-122"/>
                <a:ea typeface="微软雅黑" panose="020B0503020204020204" pitchFamily="34" charset="-122"/>
              </a:rPr>
              <a:t>01    学习目标</a:t>
            </a:r>
          </a:p>
        </p:txBody>
      </p:sp>
      <p:sp>
        <p:nvSpPr>
          <p:cNvPr id="11271" name="TextBox 10"/>
          <p:cNvSpPr txBox="1">
            <a:spLocks noChangeArrowheads="1"/>
          </p:cNvSpPr>
          <p:nvPr/>
        </p:nvSpPr>
        <p:spPr bwMode="auto">
          <a:xfrm>
            <a:off x="4971733" y="2560638"/>
            <a:ext cx="3832225" cy="492125"/>
          </a:xfrm>
          <a:prstGeom prst="rect">
            <a:avLst/>
          </a:prstGeom>
          <a:noFill/>
          <a:ln w="9525">
            <a:noFill/>
            <a:miter lim="800000"/>
          </a:ln>
        </p:spPr>
        <p:txBody>
          <a:bodyPr lIns="0" tIns="0" rIns="0" bIns="0" anchor="ctr">
            <a:spAutoFit/>
          </a:bodyPr>
          <a:lstStyle/>
          <a:p>
            <a:r>
              <a:rPr lang="en-US" altLang="zh-CN" sz="3200" b="1">
                <a:latin typeface="微软雅黑" panose="020B0503020204020204" pitchFamily="34" charset="-122"/>
                <a:ea typeface="微软雅黑" panose="020B0503020204020204" pitchFamily="34" charset="-122"/>
              </a:rPr>
              <a:t>02    </a:t>
            </a:r>
            <a:r>
              <a:rPr lang="zh-CN" altLang="en-US" sz="3200" b="1">
                <a:latin typeface="微软雅黑" panose="020B0503020204020204" pitchFamily="34" charset="-122"/>
                <a:ea typeface="微软雅黑" panose="020B0503020204020204" pitchFamily="34" charset="-122"/>
                <a:sym typeface="+mn-ea"/>
              </a:rPr>
              <a:t>内容讲授</a:t>
            </a:r>
            <a:endParaRPr lang="zh-CN" altLang="en-US" sz="3200" b="1">
              <a:latin typeface="微软雅黑" panose="020B0503020204020204" pitchFamily="34" charset="-122"/>
              <a:ea typeface="微软雅黑" panose="020B0503020204020204" pitchFamily="34" charset="-122"/>
            </a:endParaRPr>
          </a:p>
        </p:txBody>
      </p:sp>
      <p:pic>
        <p:nvPicPr>
          <p:cNvPr id="4" name="Picture 1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400415" y="3140710"/>
            <a:ext cx="3556635" cy="262191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5"/>
          <p:cNvSpPr txBox="1">
            <a:spLocks noChangeArrowheads="1"/>
          </p:cNvSpPr>
          <p:nvPr/>
        </p:nvSpPr>
        <p:spPr bwMode="auto">
          <a:xfrm>
            <a:off x="4971733" y="3331210"/>
            <a:ext cx="3832225" cy="492125"/>
          </a:xfrm>
          <a:prstGeom prst="rect">
            <a:avLst/>
          </a:prstGeom>
          <a:noFill/>
          <a:ln w="9525">
            <a:noFill/>
            <a:miter lim="800000"/>
          </a:ln>
        </p:spPr>
        <p:txBody>
          <a:bodyPr lIns="0" tIns="0" rIns="0" bIns="0" anchor="ctr">
            <a:spAutoFit/>
          </a:bodyPr>
          <a:lstStyle/>
          <a:p>
            <a:pPr algn="l"/>
            <a:r>
              <a:rPr lang="en-US" altLang="zh-CN" sz="3200" b="1">
                <a:latin typeface="微软雅黑" panose="020B0503020204020204" pitchFamily="34" charset="-122"/>
                <a:ea typeface="微软雅黑" panose="020B0503020204020204" pitchFamily="34" charset="-122"/>
              </a:rPr>
              <a:t>03    总结</a:t>
            </a:r>
          </a:p>
        </p:txBody>
      </p:sp>
    </p:spTree>
  </p:cSld>
  <p:clrMapOvr>
    <a:masterClrMapping/>
  </p:clrMapOvr>
  <p:transition advTm="5134">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0-#ppt_w/2"/>
                                          </p:val>
                                        </p:tav>
                                        <p:tav tm="100000">
                                          <p:val>
                                            <p:strVal val="#ppt_x"/>
                                          </p:val>
                                        </p:tav>
                                      </p:tavLst>
                                    </p:anim>
                                    <p:anim calcmode="lin" valueType="num">
                                      <p:cBhvr additive="base">
                                        <p:cTn id="8" dur="500" fill="hold"/>
                                        <p:tgtEl>
                                          <p:spTgt spid="921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268"/>
                                        </p:tgtEl>
                                        <p:attrNameLst>
                                          <p:attrName>style.visibility</p:attrName>
                                        </p:attrNameLst>
                                      </p:cBhvr>
                                      <p:to>
                                        <p:strVal val="visible"/>
                                      </p:to>
                                    </p:set>
                                    <p:anim calcmode="lin" valueType="num">
                                      <p:cBhvr additive="base">
                                        <p:cTn id="11" dur="500" fill="hold"/>
                                        <p:tgtEl>
                                          <p:spTgt spid="11268"/>
                                        </p:tgtEl>
                                        <p:attrNameLst>
                                          <p:attrName>ppt_x</p:attrName>
                                        </p:attrNameLst>
                                      </p:cBhvr>
                                      <p:tavLst>
                                        <p:tav tm="0">
                                          <p:val>
                                            <p:strVal val="0-#ppt_w/2"/>
                                          </p:val>
                                        </p:tav>
                                        <p:tav tm="100000">
                                          <p:val>
                                            <p:strVal val="#ppt_x"/>
                                          </p:val>
                                        </p:tav>
                                      </p:tavLst>
                                    </p:anim>
                                    <p:anim calcmode="lin" valueType="num">
                                      <p:cBhvr additive="base">
                                        <p:cTn id="12" dur="500" fill="hold"/>
                                        <p:tgtEl>
                                          <p:spTgt spid="1126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0" presetClass="emph" presetSubtype="0" fill="hold" grpId="1" nodeType="afterEffect">
                                  <p:stCondLst>
                                    <p:cond delay="0"/>
                                  </p:stCondLst>
                                  <p:iterate type="lt">
                                    <p:tmPct val="10000"/>
                                  </p:iterate>
                                  <p:childTnLst>
                                    <p:set>
                                      <p:cBhvr override="childStyle">
                                        <p:cTn id="15" dur="500" autoRev="1" fill="hold"/>
                                        <p:tgtEl>
                                          <p:spTgt spid="11270"/>
                                        </p:tgtEl>
                                        <p:attrNameLst>
                                          <p:attrName>style.color</p:attrName>
                                        </p:attrNameLst>
                                      </p:cBhvr>
                                      <p:to>
                                        <p:clrVal>
                                          <a:schemeClr val="bg1"/>
                                        </p:clrVal>
                                      </p:to>
                                    </p:set>
                                    <p:set>
                                      <p:cBhvr>
                                        <p:cTn id="16" dur="500" autoRev="1" fill="hold"/>
                                        <p:tgtEl>
                                          <p:spTgt spid="11270"/>
                                        </p:tgtEl>
                                        <p:attrNameLst>
                                          <p:attrName>fillcolor</p:attrName>
                                        </p:attrNameLst>
                                      </p:cBhvr>
                                      <p:to>
                                        <p:clrVal>
                                          <a:schemeClr val="bg1"/>
                                        </p:clrVal>
                                      </p:to>
                                    </p:set>
                                    <p:set>
                                      <p:cBhvr>
                                        <p:cTn id="17" dur="500" autoRev="1" fill="hold"/>
                                        <p:tgtEl>
                                          <p:spTgt spid="11270"/>
                                        </p:tgtEl>
                                        <p:attrNameLst>
                                          <p:attrName>fill.type</p:attrName>
                                        </p:attrNameLst>
                                      </p:cBhvr>
                                      <p:to>
                                        <p:strVal val="solid"/>
                                      </p:to>
                                    </p:set>
                                  </p:childTnLst>
                                </p:cTn>
                              </p:par>
                              <p:par>
                                <p:cTn id="18" presetID="2" presetClass="entr" presetSubtype="4" fill="hold" grpId="0" nodeType="withEffect">
                                  <p:stCondLst>
                                    <p:cond delay="0"/>
                                  </p:stCondLst>
                                  <p:iterate type="lt">
                                    <p:tmPct val="0"/>
                                  </p:iterate>
                                  <p:childTnLst>
                                    <p:set>
                                      <p:cBhvr>
                                        <p:cTn id="19" dur="1" fill="hold">
                                          <p:stCondLst>
                                            <p:cond delay="0"/>
                                          </p:stCondLst>
                                        </p:cTn>
                                        <p:tgtEl>
                                          <p:spTgt spid="11270"/>
                                        </p:tgtEl>
                                        <p:attrNameLst>
                                          <p:attrName>style.visibility</p:attrName>
                                        </p:attrNameLst>
                                      </p:cBhvr>
                                      <p:to>
                                        <p:strVal val="visible"/>
                                      </p:to>
                                    </p:set>
                                    <p:anim calcmode="lin" valueType="num">
                                      <p:cBhvr additive="base">
                                        <p:cTn id="20" dur="500" fill="hold"/>
                                        <p:tgtEl>
                                          <p:spTgt spid="11270"/>
                                        </p:tgtEl>
                                        <p:attrNameLst>
                                          <p:attrName>ppt_x</p:attrName>
                                        </p:attrNameLst>
                                      </p:cBhvr>
                                      <p:tavLst>
                                        <p:tav tm="0">
                                          <p:val>
                                            <p:strVal val="#ppt_x"/>
                                          </p:val>
                                        </p:tav>
                                        <p:tav tm="100000">
                                          <p:val>
                                            <p:strVal val="#ppt_x"/>
                                          </p:val>
                                        </p:tav>
                                      </p:tavLst>
                                    </p:anim>
                                    <p:anim calcmode="lin" valueType="num">
                                      <p:cBhvr additive="base">
                                        <p:cTn id="21" dur="500" fill="hold"/>
                                        <p:tgtEl>
                                          <p:spTgt spid="11270"/>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1271"/>
                                        </p:tgtEl>
                                        <p:attrNameLst>
                                          <p:attrName>style.visibility</p:attrName>
                                        </p:attrNameLst>
                                      </p:cBhvr>
                                      <p:to>
                                        <p:strVal val="visible"/>
                                      </p:to>
                                    </p:set>
                                    <p:anim calcmode="lin" valueType="num">
                                      <p:cBhvr additive="base">
                                        <p:cTn id="24" dur="500" fill="hold"/>
                                        <p:tgtEl>
                                          <p:spTgt spid="11271"/>
                                        </p:tgtEl>
                                        <p:attrNameLst>
                                          <p:attrName>ppt_x</p:attrName>
                                        </p:attrNameLst>
                                      </p:cBhvr>
                                      <p:tavLst>
                                        <p:tav tm="0">
                                          <p:val>
                                            <p:strVal val="#ppt_x"/>
                                          </p:val>
                                        </p:tav>
                                        <p:tav tm="100000">
                                          <p:val>
                                            <p:strVal val="#ppt_x"/>
                                          </p:val>
                                        </p:tav>
                                      </p:tavLst>
                                    </p:anim>
                                    <p:anim calcmode="lin" valueType="num">
                                      <p:cBhvr additive="base">
                                        <p:cTn id="25" dur="500" fill="hold"/>
                                        <p:tgtEl>
                                          <p:spTgt spid="11271"/>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500" fill="hold"/>
                                        <p:tgtEl>
                                          <p:spTgt spid="2"/>
                                        </p:tgtEl>
                                        <p:attrNameLst>
                                          <p:attrName>ppt_x</p:attrName>
                                        </p:attrNameLst>
                                      </p:cBhvr>
                                      <p:tavLst>
                                        <p:tav tm="0">
                                          <p:val>
                                            <p:strVal val="#ppt_x"/>
                                          </p:val>
                                        </p:tav>
                                        <p:tav tm="100000">
                                          <p:val>
                                            <p:strVal val="#ppt_x"/>
                                          </p:val>
                                        </p:tav>
                                      </p:tavLst>
                                    </p:anim>
                                    <p:anim calcmode="lin" valueType="num">
                                      <p:cBhvr additive="base">
                                        <p:cTn id="29" dur="500" fill="hold"/>
                                        <p:tgtEl>
                                          <p:spTgt spid="2"/>
                                        </p:tgtEl>
                                        <p:attrNameLst>
                                          <p:attrName>ppt_y</p:attrName>
                                        </p:attrNameLst>
                                      </p:cBhvr>
                                      <p:tavLst>
                                        <p:tav tm="0">
                                          <p:val>
                                            <p:strVal val="1+#ppt_h/2"/>
                                          </p:val>
                                        </p:tav>
                                        <p:tav tm="100000">
                                          <p:val>
                                            <p:strVal val="#ppt_y"/>
                                          </p:val>
                                        </p:tav>
                                      </p:tavLst>
                                    </p:anim>
                                  </p:childTnLst>
                                </p:cTn>
                              </p:par>
                            </p:childTnLst>
                          </p:cTn>
                        </p:par>
                        <p:par>
                          <p:cTn id="30" fill="hold">
                            <p:stCondLst>
                              <p:cond delay="2400"/>
                            </p:stCondLst>
                            <p:childTnLst>
                              <p:par>
                                <p:cTn id="31" presetID="2" presetClass="entr" presetSubtype="8" fill="hold" grpId="0" nodeType="afterEffect">
                                  <p:stCondLst>
                                    <p:cond delay="0"/>
                                  </p:stCondLst>
                                  <p:childTnLst>
                                    <p:set>
                                      <p:cBhvr>
                                        <p:cTn id="32" dur="1" fill="hold">
                                          <p:stCondLst>
                                            <p:cond delay="0"/>
                                          </p:stCondLst>
                                        </p:cTn>
                                        <p:tgtEl>
                                          <p:spTgt spid="9217"/>
                                        </p:tgtEl>
                                        <p:attrNameLst>
                                          <p:attrName>style.visibility</p:attrName>
                                        </p:attrNameLst>
                                      </p:cBhvr>
                                      <p:to>
                                        <p:strVal val="visible"/>
                                      </p:to>
                                    </p:set>
                                    <p:anim calcmode="lin" valueType="num">
                                      <p:cBhvr additive="base">
                                        <p:cTn id="33" dur="1000" fill="hold"/>
                                        <p:tgtEl>
                                          <p:spTgt spid="9217"/>
                                        </p:tgtEl>
                                        <p:attrNameLst>
                                          <p:attrName>ppt_x</p:attrName>
                                        </p:attrNameLst>
                                      </p:cBhvr>
                                      <p:tavLst>
                                        <p:tav tm="0">
                                          <p:val>
                                            <p:strVal val="0-#ppt_w/2"/>
                                          </p:val>
                                        </p:tav>
                                        <p:tav tm="100000">
                                          <p:val>
                                            <p:strVal val="#ppt_x"/>
                                          </p:val>
                                        </p:tav>
                                      </p:tavLst>
                                    </p:anim>
                                    <p:anim calcmode="lin" valueType="num">
                                      <p:cBhvr additive="base">
                                        <p:cTn id="34" dur="1000" fill="hold"/>
                                        <p:tgtEl>
                                          <p:spTgt spid="9217"/>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2000" fill="hold"/>
                                        <p:tgtEl>
                                          <p:spTgt spid="4"/>
                                        </p:tgtEl>
                                        <p:attrNameLst>
                                          <p:attrName>ppt_x</p:attrName>
                                        </p:attrNameLst>
                                      </p:cBhvr>
                                      <p:tavLst>
                                        <p:tav tm="0">
                                          <p:val>
                                            <p:strVal val="1+#ppt_w/2"/>
                                          </p:val>
                                        </p:tav>
                                        <p:tav tm="100000">
                                          <p:val>
                                            <p:strVal val="#ppt_x"/>
                                          </p:val>
                                        </p:tav>
                                      </p:tavLst>
                                    </p:anim>
                                    <p:anim calcmode="lin" valueType="num">
                                      <p:cBhvr additive="base">
                                        <p:cTn id="3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 grpId="0" animBg="1"/>
      <p:bldP spid="9218" grpId="0" animBg="1"/>
      <p:bldP spid="11268" grpId="0"/>
      <p:bldP spid="11270" grpId="0"/>
      <p:bldP spid="11270" grpId="1"/>
      <p:bldP spid="11271"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5"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6" name="燕尾形 1"/>
          <p:cNvSpPr>
            <a:spLocks noChangeArrowheads="1"/>
          </p:cNvSpPr>
          <p:nvPr/>
        </p:nvSpPr>
        <p:spPr bwMode="auto">
          <a:xfrm>
            <a:off x="1631950" y="2527300"/>
            <a:ext cx="2447925" cy="2519363"/>
          </a:xfrm>
          <a:prstGeom prst="chevron">
            <a:avLst>
              <a:gd name="adj" fmla="val 32167"/>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3315" name="燕尾形 9"/>
          <p:cNvSpPr>
            <a:spLocks noChangeArrowheads="1"/>
          </p:cNvSpPr>
          <p:nvPr/>
        </p:nvSpPr>
        <p:spPr bwMode="auto">
          <a:xfrm>
            <a:off x="1212850" y="3030538"/>
            <a:ext cx="1006475" cy="1512887"/>
          </a:xfrm>
          <a:prstGeom prst="chevron">
            <a:avLst>
              <a:gd name="adj" fmla="val 50000"/>
            </a:avLst>
          </a:prstGeom>
          <a:solidFill>
            <a:srgbClr val="808080"/>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8" name="燕尾形 2"/>
          <p:cNvSpPr>
            <a:spLocks noChangeArrowheads="1"/>
          </p:cNvSpPr>
          <p:nvPr/>
        </p:nvSpPr>
        <p:spPr bwMode="auto">
          <a:xfrm>
            <a:off x="1080770" y="16891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9"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11270"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bg1"/>
                </a:solidFill>
                <a:latin typeface="Impact" panose="020B0806030902050204" pitchFamily="34" charset="0"/>
                <a:ea typeface="微软雅黑" panose="020B0503020204020204" pitchFamily="34" charset="-122"/>
              </a:rPr>
              <a:t>01    </a:t>
            </a:r>
            <a:r>
              <a:rPr lang="zh-CN" altLang="en-US" sz="2800" b="1">
                <a:solidFill>
                  <a:schemeClr val="bg1"/>
                </a:solidFill>
                <a:latin typeface="微软雅黑" panose="020B0503020204020204" pitchFamily="34" charset="-122"/>
                <a:ea typeface="微软雅黑" panose="020B0503020204020204" pitchFamily="34" charset="-122"/>
              </a:rPr>
              <a:t>学习目标</a:t>
            </a:r>
          </a:p>
        </p:txBody>
      </p:sp>
      <p:sp>
        <p:nvSpPr>
          <p:cNvPr id="13323" name="圆角矩形 19"/>
          <p:cNvSpPr>
            <a:spLocks noChangeArrowheads="1"/>
          </p:cNvSpPr>
          <p:nvPr/>
        </p:nvSpPr>
        <p:spPr bwMode="auto">
          <a:xfrm>
            <a:off x="5950903" y="2132648"/>
            <a:ext cx="5133975" cy="1296987"/>
          </a:xfrm>
          <a:prstGeom prst="roundRect">
            <a:avLst>
              <a:gd name="adj" fmla="val 0"/>
            </a:avLst>
          </a:prstGeom>
          <a:solidFill>
            <a:srgbClr val="808080"/>
          </a:solidFill>
          <a:ln w="25400" algn="ctr">
            <a:solidFill>
              <a:schemeClr val="bg1"/>
            </a:solidFill>
            <a:round/>
          </a:ln>
        </p:spPr>
        <p:txBody>
          <a:bodyPr anchor="ctr"/>
          <a:lstStyle/>
          <a:p>
            <a:pPr algn="ctr"/>
            <a:endParaRPr lang="zh-CN" altLang="en-US">
              <a:solidFill>
                <a:srgbClr val="FFFFFF"/>
              </a:solidFill>
              <a:latin typeface="Calibri" panose="020F0502020204030204" pitchFamily="34" charset="0"/>
              <a:ea typeface="微软雅黑" panose="020B0503020204020204" pitchFamily="34" charset="-122"/>
            </a:endParaRPr>
          </a:p>
        </p:txBody>
      </p:sp>
      <p:sp>
        <p:nvSpPr>
          <p:cNvPr id="13324" name="TextBox 6"/>
          <p:cNvSpPr txBox="1">
            <a:spLocks noChangeArrowheads="1"/>
          </p:cNvSpPr>
          <p:nvPr/>
        </p:nvSpPr>
        <p:spPr bwMode="auto">
          <a:xfrm>
            <a:off x="6323330" y="2424430"/>
            <a:ext cx="4389755" cy="830997"/>
          </a:xfrm>
          <a:prstGeom prst="rect">
            <a:avLst/>
          </a:prstGeom>
          <a:noFill/>
          <a:ln w="9525">
            <a:noFill/>
            <a:miter lim="800000"/>
          </a:ln>
        </p:spPr>
        <p:txBody>
          <a:bodyPr wrap="square">
            <a:spAutoFit/>
          </a:bodyPr>
          <a:lstStyle/>
          <a:p>
            <a:pPr marR="0" algn="l">
              <a:lnSpc>
                <a:spcPct val="100000"/>
              </a:lnSpc>
              <a:buFont typeface="Wingdings" panose="05000000000000000000" pitchFamily="2" charset="2"/>
              <a:buNone/>
            </a:pPr>
            <a:r>
              <a:rPr lang="en-US" altLang="zh-CN" sz="2400" dirty="0" err="1" smtClean="0">
                <a:solidFill>
                  <a:schemeClr val="bg1"/>
                </a:solidFill>
                <a:latin typeface="微软雅黑" panose="020B0503020204020204" pitchFamily="34" charset="-122"/>
                <a:ea typeface="微软雅黑" panose="020B0503020204020204" pitchFamily="34" charset="-122"/>
                <a:sym typeface="+mn-ea"/>
              </a:rPr>
              <a:t>理解</a:t>
            </a:r>
            <a:r>
              <a:rPr lang="zh-CN" altLang="en-US" sz="2400" dirty="0" smtClean="0">
                <a:solidFill>
                  <a:schemeClr val="bg1"/>
                </a:solidFill>
                <a:latin typeface="微软雅黑" panose="020B0503020204020204" pitchFamily="34" charset="-122"/>
                <a:ea typeface="微软雅黑" panose="020B0503020204020204" pitchFamily="34" charset="-122"/>
                <a:sym typeface="+mn-ea"/>
              </a:rPr>
              <a:t>韦伯的行政组织理论的内容</a:t>
            </a:r>
            <a:endParaRPr lang="zh-CN" altLang="en-US" sz="2400" dirty="0">
              <a:solidFill>
                <a:schemeClr val="bg1"/>
              </a:solidFill>
              <a:latin typeface="微软雅黑" panose="020B0503020204020204" pitchFamily="34" charset="-122"/>
              <a:ea typeface="微软雅黑" panose="020B0503020204020204" pitchFamily="34" charset="-122"/>
              <a:sym typeface="+mn-ea"/>
            </a:endParaRPr>
          </a:p>
        </p:txBody>
      </p:sp>
      <p:sp>
        <p:nvSpPr>
          <p:cNvPr id="13325" name="圆角矩形 19"/>
          <p:cNvSpPr>
            <a:spLocks noChangeArrowheads="1"/>
          </p:cNvSpPr>
          <p:nvPr/>
        </p:nvSpPr>
        <p:spPr bwMode="auto">
          <a:xfrm>
            <a:off x="5951538" y="4648518"/>
            <a:ext cx="5133975" cy="1296987"/>
          </a:xfrm>
          <a:prstGeom prst="roundRect">
            <a:avLst>
              <a:gd name="adj" fmla="val 0"/>
            </a:avLst>
          </a:prstGeom>
          <a:solidFill>
            <a:srgbClr val="808080"/>
          </a:solidFill>
          <a:ln w="25400" algn="ctr">
            <a:solidFill>
              <a:schemeClr val="bg1"/>
            </a:solidFill>
            <a:round/>
          </a:ln>
        </p:spPr>
        <p:txBody>
          <a:bodyPr anchor="ctr"/>
          <a:lstStyle/>
          <a:p>
            <a:pPr algn="ctr"/>
            <a:endParaRPr lang="zh-CN" altLang="en-US">
              <a:solidFill>
                <a:srgbClr val="FFFFFF"/>
              </a:solidFill>
              <a:latin typeface="Calibri" panose="020F0502020204030204" pitchFamily="34" charset="0"/>
              <a:ea typeface="微软雅黑" panose="020B0503020204020204" pitchFamily="34" charset="-122"/>
            </a:endParaRPr>
          </a:p>
        </p:txBody>
      </p:sp>
      <p:sp>
        <p:nvSpPr>
          <p:cNvPr id="13326" name="TextBox 6"/>
          <p:cNvSpPr txBox="1">
            <a:spLocks noChangeArrowheads="1"/>
          </p:cNvSpPr>
          <p:nvPr/>
        </p:nvSpPr>
        <p:spPr bwMode="auto">
          <a:xfrm>
            <a:off x="6574473" y="3647123"/>
            <a:ext cx="3887787" cy="570865"/>
          </a:xfrm>
          <a:prstGeom prst="rect">
            <a:avLst/>
          </a:prstGeom>
          <a:noFill/>
          <a:ln w="9525">
            <a:noFill/>
            <a:miter lim="800000"/>
          </a:ln>
        </p:spPr>
        <p:txBody>
          <a:bodyPr>
            <a:spAutoFit/>
          </a:bodyPr>
          <a:lstStyle/>
          <a:p>
            <a:pPr>
              <a:lnSpc>
                <a:spcPct val="130000"/>
              </a:lnSpc>
            </a:pPr>
            <a:r>
              <a:rPr lang="en-US" altLang="zh-CN" sz="2400" dirty="0">
                <a:solidFill>
                  <a:schemeClr val="bg1"/>
                </a:solidFill>
                <a:latin typeface="微软雅黑" panose="020B0503020204020204" pitchFamily="34" charset="-122"/>
                <a:ea typeface="微软雅黑" panose="020B0503020204020204" pitchFamily="34" charset="-122"/>
                <a:sym typeface="+mn-ea"/>
              </a:rPr>
              <a:t>能进行有效沟通</a:t>
            </a:r>
            <a:endParaRPr lang="en-US" altLang="zh-CN" sz="2400" dirty="0">
              <a:solidFill>
                <a:schemeClr val="bg1"/>
              </a:solidFill>
              <a:latin typeface="微软雅黑" panose="020B0503020204020204" pitchFamily="34" charset="-122"/>
              <a:ea typeface="微软雅黑" panose="020B0503020204020204" pitchFamily="34" charset="-122"/>
            </a:endParaRPr>
          </a:p>
        </p:txBody>
      </p:sp>
      <p:sp>
        <p:nvSpPr>
          <p:cNvPr id="11282" name="Line 46"/>
          <p:cNvSpPr>
            <a:spLocks noChangeShapeType="1"/>
          </p:cNvSpPr>
          <p:nvPr/>
        </p:nvSpPr>
        <p:spPr bwMode="auto">
          <a:xfrm flipV="1">
            <a:off x="4008438" y="2060575"/>
            <a:ext cx="1800225" cy="1728788"/>
          </a:xfrm>
          <a:prstGeom prst="line">
            <a:avLst/>
          </a:prstGeom>
          <a:noFill/>
          <a:ln w="31750">
            <a:solidFill>
              <a:srgbClr val="3C78CE"/>
            </a:solidFill>
            <a:prstDash val="sysDot"/>
            <a:round/>
            <a:headEnd type="diamond" w="med" len="med"/>
            <a:tailEnd type="triangle" w="med" len="med"/>
          </a:ln>
        </p:spPr>
        <p:txBody>
          <a:bodyPr/>
          <a:lstStyle/>
          <a:p>
            <a:endParaRPr lang="zh-CN" altLang="en-US"/>
          </a:p>
        </p:txBody>
      </p:sp>
      <p:sp>
        <p:nvSpPr>
          <p:cNvPr id="11283" name="Line 47"/>
          <p:cNvSpPr>
            <a:spLocks noChangeShapeType="1"/>
          </p:cNvSpPr>
          <p:nvPr/>
        </p:nvSpPr>
        <p:spPr bwMode="auto">
          <a:xfrm>
            <a:off x="4008438" y="3789363"/>
            <a:ext cx="1800225" cy="1944687"/>
          </a:xfrm>
          <a:prstGeom prst="line">
            <a:avLst/>
          </a:prstGeom>
          <a:noFill/>
          <a:ln w="31750">
            <a:solidFill>
              <a:srgbClr val="3C78CE"/>
            </a:solidFill>
            <a:prstDash val="sysDot"/>
            <a:round/>
            <a:headEnd type="diamond" w="med" len="med"/>
            <a:tailEnd type="triangle" w="med" len="med"/>
          </a:ln>
        </p:spPr>
        <p:txBody>
          <a:bodyPr/>
          <a:lstStyle/>
          <a:p>
            <a:endParaRPr lang="zh-CN" altLang="en-US"/>
          </a:p>
        </p:txBody>
      </p:sp>
      <p:sp>
        <p:nvSpPr>
          <p:cNvPr id="11286" name="AutoShape 50"/>
          <p:cNvSpPr>
            <a:spLocks noChangeArrowheads="1"/>
          </p:cNvSpPr>
          <p:nvPr/>
        </p:nvSpPr>
        <p:spPr bwMode="auto">
          <a:xfrm>
            <a:off x="6180138" y="4144010"/>
            <a:ext cx="4676775" cy="504825"/>
          </a:xfrm>
          <a:prstGeom prst="hexagon">
            <a:avLst>
              <a:gd name="adj" fmla="val 0"/>
              <a:gd name="vf" fmla="val 115470"/>
            </a:avLst>
          </a:prstGeom>
          <a:solidFill>
            <a:srgbClr val="0848AF"/>
          </a:solidFill>
          <a:ln w="25400">
            <a:solidFill>
              <a:schemeClr val="bg1"/>
            </a:solidFill>
            <a:miter lim="800000"/>
          </a:ln>
        </p:spPr>
        <p:txBody>
          <a:bodyPr wrap="none" anchor="ctr"/>
          <a:lstStyle/>
          <a:p>
            <a:endParaRPr lang="zh-CN" altLang="en-US"/>
          </a:p>
        </p:txBody>
      </p:sp>
      <p:sp>
        <p:nvSpPr>
          <p:cNvPr id="13335" name="TextBox 6"/>
          <p:cNvSpPr txBox="1">
            <a:spLocks noChangeArrowheads="1"/>
          </p:cNvSpPr>
          <p:nvPr/>
        </p:nvSpPr>
        <p:spPr bwMode="auto">
          <a:xfrm>
            <a:off x="7582535" y="4077653"/>
            <a:ext cx="2160588" cy="570865"/>
          </a:xfrm>
          <a:prstGeom prst="rect">
            <a:avLst/>
          </a:prstGeom>
          <a:noFill/>
          <a:ln w="9525">
            <a:noFill/>
            <a:miter lim="800000"/>
          </a:ln>
        </p:spPr>
        <p:txBody>
          <a:bodyPr>
            <a:spAutoFit/>
          </a:bodyPr>
          <a:lstStyle/>
          <a:p>
            <a:pPr>
              <a:lnSpc>
                <a:spcPct val="130000"/>
              </a:lnSpc>
            </a:pPr>
            <a:r>
              <a:rPr lang="zh-CN" altLang="en-US" sz="2400">
                <a:solidFill>
                  <a:schemeClr val="bg1"/>
                </a:solidFill>
                <a:latin typeface="微软雅黑" panose="020B0503020204020204" pitchFamily="34" charset="-122"/>
                <a:ea typeface="微软雅黑" panose="020B0503020204020204" pitchFamily="34" charset="-122"/>
              </a:rPr>
              <a:t>能力目标</a:t>
            </a:r>
          </a:p>
        </p:txBody>
      </p:sp>
      <p:sp>
        <p:nvSpPr>
          <p:cNvPr id="11288" name="AutoShape 52"/>
          <p:cNvSpPr>
            <a:spLocks noChangeArrowheads="1"/>
          </p:cNvSpPr>
          <p:nvPr/>
        </p:nvSpPr>
        <p:spPr bwMode="auto">
          <a:xfrm>
            <a:off x="6179503" y="1627823"/>
            <a:ext cx="4676775" cy="504825"/>
          </a:xfrm>
          <a:prstGeom prst="hexagon">
            <a:avLst>
              <a:gd name="adj" fmla="val 0"/>
              <a:gd name="vf" fmla="val 115470"/>
            </a:avLst>
          </a:prstGeom>
          <a:solidFill>
            <a:srgbClr val="0848AF"/>
          </a:solidFill>
          <a:ln w="25400">
            <a:solidFill>
              <a:schemeClr val="bg1"/>
            </a:solidFill>
            <a:miter lim="800000"/>
          </a:ln>
        </p:spPr>
        <p:txBody>
          <a:bodyPr wrap="none" anchor="ctr"/>
          <a:lstStyle/>
          <a:p>
            <a:endParaRPr lang="zh-CN" altLang="en-US"/>
          </a:p>
        </p:txBody>
      </p:sp>
      <p:sp>
        <p:nvSpPr>
          <p:cNvPr id="13337" name="TextBox 6"/>
          <p:cNvSpPr txBox="1">
            <a:spLocks noChangeArrowheads="1"/>
          </p:cNvSpPr>
          <p:nvPr/>
        </p:nvSpPr>
        <p:spPr bwMode="auto">
          <a:xfrm>
            <a:off x="7582535" y="1595120"/>
            <a:ext cx="2160905" cy="570865"/>
          </a:xfrm>
          <a:prstGeom prst="rect">
            <a:avLst/>
          </a:prstGeom>
          <a:noFill/>
          <a:ln w="9525">
            <a:noFill/>
            <a:miter lim="800000"/>
          </a:ln>
        </p:spPr>
        <p:txBody>
          <a:bodyPr wrap="square">
            <a:spAutoFit/>
          </a:bodyPr>
          <a:lstStyle/>
          <a:p>
            <a:pPr>
              <a:lnSpc>
                <a:spcPct val="130000"/>
              </a:lnSpc>
            </a:pPr>
            <a:r>
              <a:rPr lang="zh-CN" altLang="en-US" sz="2400" b="1" dirty="0">
                <a:solidFill>
                  <a:schemeClr val="bg1"/>
                </a:solidFill>
                <a:sym typeface="+mn-ea"/>
              </a:rPr>
              <a:t>知识目标</a:t>
            </a:r>
            <a:endParaRPr lang="zh-CN" altLang="en-US" sz="2400" b="1" dirty="0">
              <a:solidFill>
                <a:schemeClr val="bg1"/>
              </a:solidFill>
              <a:ea typeface="微软雅黑" panose="020B0503020204020204" pitchFamily="34" charset="-122"/>
              <a:sym typeface="+mn-ea"/>
            </a:endParaRPr>
          </a:p>
        </p:txBody>
      </p:sp>
      <p:sp>
        <p:nvSpPr>
          <p:cNvPr id="13338" name="TextBox 6"/>
          <p:cNvSpPr txBox="1">
            <a:spLocks noChangeArrowheads="1"/>
          </p:cNvSpPr>
          <p:nvPr/>
        </p:nvSpPr>
        <p:spPr bwMode="auto">
          <a:xfrm>
            <a:off x="2568575" y="3068638"/>
            <a:ext cx="1152525" cy="1291590"/>
          </a:xfrm>
          <a:prstGeom prst="rect">
            <a:avLst/>
          </a:prstGeom>
          <a:noFill/>
          <a:ln w="9525">
            <a:noFill/>
            <a:miter lim="800000"/>
          </a:ln>
        </p:spPr>
        <p:txBody>
          <a:bodyPr>
            <a:spAutoFit/>
          </a:bodyPr>
          <a:lstStyle/>
          <a:p>
            <a:pPr>
              <a:lnSpc>
                <a:spcPct val="130000"/>
              </a:lnSpc>
            </a:pPr>
            <a:r>
              <a:rPr lang="zh-CN" altLang="en-US" sz="3000" b="1">
                <a:solidFill>
                  <a:schemeClr val="bg1"/>
                </a:solidFill>
                <a:latin typeface="微软雅黑" panose="020B0503020204020204" pitchFamily="34" charset="-122"/>
                <a:ea typeface="微软雅黑" panose="020B0503020204020204" pitchFamily="34" charset="-122"/>
              </a:rPr>
              <a:t>学习目标</a:t>
            </a:r>
          </a:p>
        </p:txBody>
      </p:sp>
      <p:sp>
        <p:nvSpPr>
          <p:cNvPr id="3"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tx1"/>
                </a:solidFill>
                <a:latin typeface="Impact" panose="020B0806030902050204" pitchFamily="34" charset="0"/>
                <a:ea typeface="微软雅黑" panose="020B0503020204020204" pitchFamily="34" charset="-122"/>
              </a:rPr>
              <a:t>02   内容讲授</a:t>
            </a:r>
          </a:p>
        </p:txBody>
      </p:sp>
      <p:sp>
        <p:nvSpPr>
          <p:cNvPr id="2" name="TextBox 6"/>
          <p:cNvSpPr txBox="1">
            <a:spLocks noChangeArrowheads="1"/>
          </p:cNvSpPr>
          <p:nvPr/>
        </p:nvSpPr>
        <p:spPr bwMode="auto">
          <a:xfrm>
            <a:off x="6466840" y="5046980"/>
            <a:ext cx="4389755" cy="830997"/>
          </a:xfrm>
          <a:prstGeom prst="rect">
            <a:avLst/>
          </a:prstGeom>
          <a:noFill/>
          <a:ln w="9525">
            <a:noFill/>
            <a:miter lim="800000"/>
          </a:ln>
        </p:spPr>
        <p:txBody>
          <a:bodyPr wrap="square">
            <a:spAutoFit/>
          </a:bodyPr>
          <a:lstStyle/>
          <a:p>
            <a:pPr marR="0" algn="l">
              <a:lnSpc>
                <a:spcPct val="100000"/>
              </a:lnSpc>
              <a:buFont typeface="Wingdings" panose="05000000000000000000" pitchFamily="2" charset="2"/>
              <a:buNone/>
            </a:pPr>
            <a:r>
              <a:rPr lang="zh-CN" altLang="en-US" sz="2400" dirty="0" smtClean="0">
                <a:solidFill>
                  <a:schemeClr val="bg1"/>
                </a:solidFill>
                <a:latin typeface="微软雅黑" panose="020B0503020204020204" pitchFamily="34" charset="-122"/>
                <a:ea typeface="微软雅黑" panose="020B0503020204020204" pitchFamily="34" charset="-122"/>
                <a:sym typeface="+mn-ea"/>
              </a:rPr>
              <a:t>能够辨识行政组织理论在今天管理中的作用</a:t>
            </a:r>
            <a:endParaRPr lang="zh-CN" altLang="en-US" sz="2400" dirty="0">
              <a:solidFill>
                <a:schemeClr val="bg1"/>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advTm="4461">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slide(fromLeft)">
                                      <p:cBhvr>
                                        <p:cTn id="7" dur="500"/>
                                        <p:tgtEl>
                                          <p:spTgt spid="1126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1266"/>
                                        </p:tgtEl>
                                        <p:attrNameLst>
                                          <p:attrName>style.visibility</p:attrName>
                                        </p:attrNameLst>
                                      </p:cBhvr>
                                      <p:to>
                                        <p:strVal val="visible"/>
                                      </p:to>
                                    </p:set>
                                    <p:anim calcmode="lin" valueType="num">
                                      <p:cBhvr additive="base">
                                        <p:cTn id="11" dur="500" fill="hold"/>
                                        <p:tgtEl>
                                          <p:spTgt spid="11266"/>
                                        </p:tgtEl>
                                        <p:attrNameLst>
                                          <p:attrName>ppt_x</p:attrName>
                                        </p:attrNameLst>
                                      </p:cBhvr>
                                      <p:tavLst>
                                        <p:tav tm="0">
                                          <p:val>
                                            <p:strVal val="0-#ppt_w/2"/>
                                          </p:val>
                                        </p:tav>
                                        <p:tav tm="100000">
                                          <p:val>
                                            <p:strVal val="#ppt_x"/>
                                          </p:val>
                                        </p:tav>
                                      </p:tavLst>
                                    </p:anim>
                                    <p:anim calcmode="lin" valueType="num">
                                      <p:cBhvr additive="base">
                                        <p:cTn id="12" dur="500" fill="hold"/>
                                        <p:tgtEl>
                                          <p:spTgt spid="11266"/>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315"/>
                                        </p:tgtEl>
                                        <p:attrNameLst>
                                          <p:attrName>style.visibility</p:attrName>
                                        </p:attrNameLst>
                                      </p:cBhvr>
                                      <p:to>
                                        <p:strVal val="visible"/>
                                      </p:to>
                                    </p:set>
                                    <p:anim calcmode="lin" valueType="num">
                                      <p:cBhvr additive="base">
                                        <p:cTn id="15" dur="500" fill="hold"/>
                                        <p:tgtEl>
                                          <p:spTgt spid="13315"/>
                                        </p:tgtEl>
                                        <p:attrNameLst>
                                          <p:attrName>ppt_x</p:attrName>
                                        </p:attrNameLst>
                                      </p:cBhvr>
                                      <p:tavLst>
                                        <p:tav tm="0">
                                          <p:val>
                                            <p:strVal val="0-#ppt_w/2"/>
                                          </p:val>
                                        </p:tav>
                                        <p:tav tm="100000">
                                          <p:val>
                                            <p:strVal val="#ppt_x"/>
                                          </p:val>
                                        </p:tav>
                                      </p:tavLst>
                                    </p:anim>
                                    <p:anim calcmode="lin" valueType="num">
                                      <p:cBhvr additive="base">
                                        <p:cTn id="16" dur="500" fill="hold"/>
                                        <p:tgtEl>
                                          <p:spTgt spid="13315"/>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3338"/>
                                        </p:tgtEl>
                                        <p:attrNameLst>
                                          <p:attrName>style.visibility</p:attrName>
                                        </p:attrNameLst>
                                      </p:cBhvr>
                                      <p:to>
                                        <p:strVal val="visible"/>
                                      </p:to>
                                    </p:set>
                                    <p:anim calcmode="lin" valueType="num">
                                      <p:cBhvr additive="base">
                                        <p:cTn id="19" dur="500" fill="hold"/>
                                        <p:tgtEl>
                                          <p:spTgt spid="13338"/>
                                        </p:tgtEl>
                                        <p:attrNameLst>
                                          <p:attrName>ppt_x</p:attrName>
                                        </p:attrNameLst>
                                      </p:cBhvr>
                                      <p:tavLst>
                                        <p:tav tm="0">
                                          <p:val>
                                            <p:strVal val="0-#ppt_w/2"/>
                                          </p:val>
                                        </p:tav>
                                        <p:tav tm="100000">
                                          <p:val>
                                            <p:strVal val="#ppt_x"/>
                                          </p:val>
                                        </p:tav>
                                      </p:tavLst>
                                    </p:anim>
                                    <p:anim calcmode="lin" valueType="num">
                                      <p:cBhvr additive="base">
                                        <p:cTn id="20" dur="500" fill="hold"/>
                                        <p:tgtEl>
                                          <p:spTgt spid="13338"/>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1282"/>
                                        </p:tgtEl>
                                        <p:attrNameLst>
                                          <p:attrName>style.visibility</p:attrName>
                                        </p:attrNameLst>
                                      </p:cBhvr>
                                      <p:to>
                                        <p:strVal val="visible"/>
                                      </p:to>
                                    </p:set>
                                    <p:animEffect transition="in" filter="wipe(left)">
                                      <p:cBhvr>
                                        <p:cTn id="24" dur="500"/>
                                        <p:tgtEl>
                                          <p:spTgt spid="11282"/>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1283"/>
                                        </p:tgtEl>
                                        <p:attrNameLst>
                                          <p:attrName>style.visibility</p:attrName>
                                        </p:attrNameLst>
                                      </p:cBhvr>
                                      <p:to>
                                        <p:strVal val="visible"/>
                                      </p:to>
                                    </p:set>
                                    <p:animEffect transition="in" filter="wipe(left)">
                                      <p:cBhvr>
                                        <p:cTn id="27" dur="500"/>
                                        <p:tgtEl>
                                          <p:spTgt spid="11283"/>
                                        </p:tgtEl>
                                      </p:cBhvr>
                                    </p:animEffect>
                                  </p:childTnLst>
                                </p:cTn>
                              </p:par>
                            </p:childTnLst>
                          </p:cTn>
                        </p:par>
                        <p:par>
                          <p:cTn id="28" fill="hold">
                            <p:stCondLst>
                              <p:cond delay="1500"/>
                            </p:stCondLst>
                            <p:childTnLst>
                              <p:par>
                                <p:cTn id="29" presetID="2" presetClass="entr" presetSubtype="1" fill="hold" grpId="0" nodeType="afterEffect">
                                  <p:stCondLst>
                                    <p:cond delay="0"/>
                                  </p:stCondLst>
                                  <p:childTnLst>
                                    <p:set>
                                      <p:cBhvr>
                                        <p:cTn id="30" dur="1" fill="hold">
                                          <p:stCondLst>
                                            <p:cond delay="0"/>
                                          </p:stCondLst>
                                        </p:cTn>
                                        <p:tgtEl>
                                          <p:spTgt spid="13323"/>
                                        </p:tgtEl>
                                        <p:attrNameLst>
                                          <p:attrName>style.visibility</p:attrName>
                                        </p:attrNameLst>
                                      </p:cBhvr>
                                      <p:to>
                                        <p:strVal val="visible"/>
                                      </p:to>
                                    </p:set>
                                    <p:anim calcmode="lin" valueType="num">
                                      <p:cBhvr additive="base">
                                        <p:cTn id="31" dur="500" fill="hold"/>
                                        <p:tgtEl>
                                          <p:spTgt spid="13323"/>
                                        </p:tgtEl>
                                        <p:attrNameLst>
                                          <p:attrName>ppt_x</p:attrName>
                                        </p:attrNameLst>
                                      </p:cBhvr>
                                      <p:tavLst>
                                        <p:tav tm="0">
                                          <p:val>
                                            <p:strVal val="#ppt_x"/>
                                          </p:val>
                                        </p:tav>
                                        <p:tav tm="100000">
                                          <p:val>
                                            <p:strVal val="#ppt_x"/>
                                          </p:val>
                                        </p:tav>
                                      </p:tavLst>
                                    </p:anim>
                                    <p:anim calcmode="lin" valueType="num">
                                      <p:cBhvr additive="base">
                                        <p:cTn id="32" dur="500" fill="hold"/>
                                        <p:tgtEl>
                                          <p:spTgt spid="13323"/>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stCondLst>
                                    <p:cond delay="0"/>
                                  </p:stCondLst>
                                  <p:childTnLst>
                                    <p:set>
                                      <p:cBhvr>
                                        <p:cTn id="34" dur="1" fill="hold">
                                          <p:stCondLst>
                                            <p:cond delay="0"/>
                                          </p:stCondLst>
                                        </p:cTn>
                                        <p:tgtEl>
                                          <p:spTgt spid="13324"/>
                                        </p:tgtEl>
                                        <p:attrNameLst>
                                          <p:attrName>style.visibility</p:attrName>
                                        </p:attrNameLst>
                                      </p:cBhvr>
                                      <p:to>
                                        <p:strVal val="visible"/>
                                      </p:to>
                                    </p:set>
                                    <p:anim calcmode="lin" valueType="num">
                                      <p:cBhvr additive="base">
                                        <p:cTn id="35" dur="500" fill="hold"/>
                                        <p:tgtEl>
                                          <p:spTgt spid="13324"/>
                                        </p:tgtEl>
                                        <p:attrNameLst>
                                          <p:attrName>ppt_x</p:attrName>
                                        </p:attrNameLst>
                                      </p:cBhvr>
                                      <p:tavLst>
                                        <p:tav tm="0">
                                          <p:val>
                                            <p:strVal val="#ppt_x"/>
                                          </p:val>
                                        </p:tav>
                                        <p:tav tm="100000">
                                          <p:val>
                                            <p:strVal val="#ppt_x"/>
                                          </p:val>
                                        </p:tav>
                                      </p:tavLst>
                                    </p:anim>
                                    <p:anim calcmode="lin" valueType="num">
                                      <p:cBhvr additive="base">
                                        <p:cTn id="36" dur="500" fill="hold"/>
                                        <p:tgtEl>
                                          <p:spTgt spid="13324"/>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stCondLst>
                                    <p:cond delay="0"/>
                                  </p:stCondLst>
                                  <p:childTnLst>
                                    <p:set>
                                      <p:cBhvr>
                                        <p:cTn id="38" dur="1" fill="hold">
                                          <p:stCondLst>
                                            <p:cond delay="0"/>
                                          </p:stCondLst>
                                        </p:cTn>
                                        <p:tgtEl>
                                          <p:spTgt spid="11288"/>
                                        </p:tgtEl>
                                        <p:attrNameLst>
                                          <p:attrName>style.visibility</p:attrName>
                                        </p:attrNameLst>
                                      </p:cBhvr>
                                      <p:to>
                                        <p:strVal val="visible"/>
                                      </p:to>
                                    </p:set>
                                    <p:anim calcmode="lin" valueType="num">
                                      <p:cBhvr additive="base">
                                        <p:cTn id="39" dur="500" fill="hold"/>
                                        <p:tgtEl>
                                          <p:spTgt spid="11288"/>
                                        </p:tgtEl>
                                        <p:attrNameLst>
                                          <p:attrName>ppt_x</p:attrName>
                                        </p:attrNameLst>
                                      </p:cBhvr>
                                      <p:tavLst>
                                        <p:tav tm="0">
                                          <p:val>
                                            <p:strVal val="#ppt_x"/>
                                          </p:val>
                                        </p:tav>
                                        <p:tav tm="100000">
                                          <p:val>
                                            <p:strVal val="#ppt_x"/>
                                          </p:val>
                                        </p:tav>
                                      </p:tavLst>
                                    </p:anim>
                                    <p:anim calcmode="lin" valueType="num">
                                      <p:cBhvr additive="base">
                                        <p:cTn id="40" dur="500" fill="hold"/>
                                        <p:tgtEl>
                                          <p:spTgt spid="11288"/>
                                        </p:tgtEl>
                                        <p:attrNameLst>
                                          <p:attrName>ppt_y</p:attrName>
                                        </p:attrNameLst>
                                      </p:cBhvr>
                                      <p:tavLst>
                                        <p:tav tm="0">
                                          <p:val>
                                            <p:strVal val="0-#ppt_h/2"/>
                                          </p:val>
                                        </p:tav>
                                        <p:tav tm="100000">
                                          <p:val>
                                            <p:strVal val="#ppt_y"/>
                                          </p:val>
                                        </p:tav>
                                      </p:tavLst>
                                    </p:anim>
                                  </p:childTnLst>
                                </p:cTn>
                              </p:par>
                              <p:par>
                                <p:cTn id="41" presetID="2" presetClass="entr" presetSubtype="1" fill="hold" grpId="0" nodeType="withEffect">
                                  <p:stCondLst>
                                    <p:cond delay="0"/>
                                  </p:stCondLst>
                                  <p:childTnLst>
                                    <p:set>
                                      <p:cBhvr>
                                        <p:cTn id="42" dur="1" fill="hold">
                                          <p:stCondLst>
                                            <p:cond delay="0"/>
                                          </p:stCondLst>
                                        </p:cTn>
                                        <p:tgtEl>
                                          <p:spTgt spid="13337"/>
                                        </p:tgtEl>
                                        <p:attrNameLst>
                                          <p:attrName>style.visibility</p:attrName>
                                        </p:attrNameLst>
                                      </p:cBhvr>
                                      <p:to>
                                        <p:strVal val="visible"/>
                                      </p:to>
                                    </p:set>
                                    <p:anim calcmode="lin" valueType="num">
                                      <p:cBhvr additive="base">
                                        <p:cTn id="43" dur="500" fill="hold"/>
                                        <p:tgtEl>
                                          <p:spTgt spid="13337"/>
                                        </p:tgtEl>
                                        <p:attrNameLst>
                                          <p:attrName>ppt_x</p:attrName>
                                        </p:attrNameLst>
                                      </p:cBhvr>
                                      <p:tavLst>
                                        <p:tav tm="0">
                                          <p:val>
                                            <p:strVal val="#ppt_x"/>
                                          </p:val>
                                        </p:tav>
                                        <p:tav tm="100000">
                                          <p:val>
                                            <p:strVal val="#ppt_x"/>
                                          </p:val>
                                        </p:tav>
                                      </p:tavLst>
                                    </p:anim>
                                    <p:anim calcmode="lin" valueType="num">
                                      <p:cBhvr additive="base">
                                        <p:cTn id="44" dur="500" fill="hold"/>
                                        <p:tgtEl>
                                          <p:spTgt spid="13337"/>
                                        </p:tgtEl>
                                        <p:attrNameLst>
                                          <p:attrName>ppt_y</p:attrName>
                                        </p:attrNameLst>
                                      </p:cBhvr>
                                      <p:tavLst>
                                        <p:tav tm="0">
                                          <p:val>
                                            <p:strVal val="0-#ppt_h/2"/>
                                          </p:val>
                                        </p:tav>
                                        <p:tav tm="100000">
                                          <p:val>
                                            <p:strVal val="#ppt_y"/>
                                          </p:val>
                                        </p:tav>
                                      </p:tavLst>
                                    </p:anim>
                                  </p:childTnLst>
                                </p:cTn>
                              </p:par>
                            </p:childTnLst>
                          </p:cTn>
                        </p:par>
                        <p:par>
                          <p:cTn id="45" fill="hold">
                            <p:stCondLst>
                              <p:cond delay="2000"/>
                            </p:stCondLst>
                            <p:childTnLst>
                              <p:par>
                                <p:cTn id="46" presetID="2" presetClass="entr" presetSubtype="1" fill="hold" grpId="0" nodeType="afterEffect">
                                  <p:stCondLst>
                                    <p:cond delay="0"/>
                                  </p:stCondLst>
                                  <p:childTnLst>
                                    <p:set>
                                      <p:cBhvr>
                                        <p:cTn id="47" dur="1" fill="hold">
                                          <p:stCondLst>
                                            <p:cond delay="0"/>
                                          </p:stCondLst>
                                        </p:cTn>
                                        <p:tgtEl>
                                          <p:spTgt spid="13325"/>
                                        </p:tgtEl>
                                        <p:attrNameLst>
                                          <p:attrName>style.visibility</p:attrName>
                                        </p:attrNameLst>
                                      </p:cBhvr>
                                      <p:to>
                                        <p:strVal val="visible"/>
                                      </p:to>
                                    </p:set>
                                    <p:anim calcmode="lin" valueType="num">
                                      <p:cBhvr additive="base">
                                        <p:cTn id="48" dur="500" fill="hold"/>
                                        <p:tgtEl>
                                          <p:spTgt spid="13325"/>
                                        </p:tgtEl>
                                        <p:attrNameLst>
                                          <p:attrName>ppt_x</p:attrName>
                                        </p:attrNameLst>
                                      </p:cBhvr>
                                      <p:tavLst>
                                        <p:tav tm="0">
                                          <p:val>
                                            <p:strVal val="#ppt_x"/>
                                          </p:val>
                                        </p:tav>
                                        <p:tav tm="100000">
                                          <p:val>
                                            <p:strVal val="#ppt_x"/>
                                          </p:val>
                                        </p:tav>
                                      </p:tavLst>
                                    </p:anim>
                                    <p:anim calcmode="lin" valueType="num">
                                      <p:cBhvr additive="base">
                                        <p:cTn id="49" dur="500" fill="hold"/>
                                        <p:tgtEl>
                                          <p:spTgt spid="13325"/>
                                        </p:tgtEl>
                                        <p:attrNameLst>
                                          <p:attrName>ppt_y</p:attrName>
                                        </p:attrNameLst>
                                      </p:cBhvr>
                                      <p:tavLst>
                                        <p:tav tm="0">
                                          <p:val>
                                            <p:strVal val="0-#ppt_h/2"/>
                                          </p:val>
                                        </p:tav>
                                        <p:tav tm="100000">
                                          <p:val>
                                            <p:strVal val="#ppt_y"/>
                                          </p:val>
                                        </p:tav>
                                      </p:tavLst>
                                    </p:anim>
                                  </p:childTnLst>
                                </p:cTn>
                              </p:par>
                              <p:par>
                                <p:cTn id="50" presetID="2" presetClass="entr" presetSubtype="1" fill="hold" grpId="0" nodeType="withEffect">
                                  <p:stCondLst>
                                    <p:cond delay="0"/>
                                  </p:stCondLst>
                                  <p:childTnLst>
                                    <p:set>
                                      <p:cBhvr>
                                        <p:cTn id="51" dur="1" fill="hold">
                                          <p:stCondLst>
                                            <p:cond delay="0"/>
                                          </p:stCondLst>
                                        </p:cTn>
                                        <p:tgtEl>
                                          <p:spTgt spid="13326"/>
                                        </p:tgtEl>
                                        <p:attrNameLst>
                                          <p:attrName>style.visibility</p:attrName>
                                        </p:attrNameLst>
                                      </p:cBhvr>
                                      <p:to>
                                        <p:strVal val="visible"/>
                                      </p:to>
                                    </p:set>
                                    <p:anim calcmode="lin" valueType="num">
                                      <p:cBhvr additive="base">
                                        <p:cTn id="52" dur="500" fill="hold"/>
                                        <p:tgtEl>
                                          <p:spTgt spid="13326"/>
                                        </p:tgtEl>
                                        <p:attrNameLst>
                                          <p:attrName>ppt_x</p:attrName>
                                        </p:attrNameLst>
                                      </p:cBhvr>
                                      <p:tavLst>
                                        <p:tav tm="0">
                                          <p:val>
                                            <p:strVal val="#ppt_x"/>
                                          </p:val>
                                        </p:tav>
                                        <p:tav tm="100000">
                                          <p:val>
                                            <p:strVal val="#ppt_x"/>
                                          </p:val>
                                        </p:tav>
                                      </p:tavLst>
                                    </p:anim>
                                    <p:anim calcmode="lin" valueType="num">
                                      <p:cBhvr additive="base">
                                        <p:cTn id="53" dur="500" fill="hold"/>
                                        <p:tgtEl>
                                          <p:spTgt spid="13326"/>
                                        </p:tgtEl>
                                        <p:attrNameLst>
                                          <p:attrName>ppt_y</p:attrName>
                                        </p:attrNameLst>
                                      </p:cBhvr>
                                      <p:tavLst>
                                        <p:tav tm="0">
                                          <p:val>
                                            <p:strVal val="0-#ppt_h/2"/>
                                          </p:val>
                                        </p:tav>
                                        <p:tav tm="100000">
                                          <p:val>
                                            <p:strVal val="#ppt_y"/>
                                          </p:val>
                                        </p:tav>
                                      </p:tavLst>
                                    </p:anim>
                                  </p:childTnLst>
                                </p:cTn>
                              </p:par>
                              <p:par>
                                <p:cTn id="54" presetID="2" presetClass="entr" presetSubtype="1" fill="hold" grpId="0" nodeType="withEffect">
                                  <p:stCondLst>
                                    <p:cond delay="0"/>
                                  </p:stCondLst>
                                  <p:childTnLst>
                                    <p:set>
                                      <p:cBhvr>
                                        <p:cTn id="55" dur="1" fill="hold">
                                          <p:stCondLst>
                                            <p:cond delay="0"/>
                                          </p:stCondLst>
                                        </p:cTn>
                                        <p:tgtEl>
                                          <p:spTgt spid="11286"/>
                                        </p:tgtEl>
                                        <p:attrNameLst>
                                          <p:attrName>style.visibility</p:attrName>
                                        </p:attrNameLst>
                                      </p:cBhvr>
                                      <p:to>
                                        <p:strVal val="visible"/>
                                      </p:to>
                                    </p:set>
                                    <p:anim calcmode="lin" valueType="num">
                                      <p:cBhvr additive="base">
                                        <p:cTn id="56" dur="500" fill="hold"/>
                                        <p:tgtEl>
                                          <p:spTgt spid="11286"/>
                                        </p:tgtEl>
                                        <p:attrNameLst>
                                          <p:attrName>ppt_x</p:attrName>
                                        </p:attrNameLst>
                                      </p:cBhvr>
                                      <p:tavLst>
                                        <p:tav tm="0">
                                          <p:val>
                                            <p:strVal val="#ppt_x"/>
                                          </p:val>
                                        </p:tav>
                                        <p:tav tm="100000">
                                          <p:val>
                                            <p:strVal val="#ppt_x"/>
                                          </p:val>
                                        </p:tav>
                                      </p:tavLst>
                                    </p:anim>
                                    <p:anim calcmode="lin" valueType="num">
                                      <p:cBhvr additive="base">
                                        <p:cTn id="57" dur="500" fill="hold"/>
                                        <p:tgtEl>
                                          <p:spTgt spid="11286"/>
                                        </p:tgtEl>
                                        <p:attrNameLst>
                                          <p:attrName>ppt_y</p:attrName>
                                        </p:attrNameLst>
                                      </p:cBhvr>
                                      <p:tavLst>
                                        <p:tav tm="0">
                                          <p:val>
                                            <p:strVal val="0-#ppt_h/2"/>
                                          </p:val>
                                        </p:tav>
                                        <p:tav tm="100000">
                                          <p:val>
                                            <p:strVal val="#ppt_y"/>
                                          </p:val>
                                        </p:tav>
                                      </p:tavLst>
                                    </p:anim>
                                  </p:childTnLst>
                                </p:cTn>
                              </p:par>
                              <p:par>
                                <p:cTn id="58" presetID="2" presetClass="entr" presetSubtype="1" fill="hold" grpId="0" nodeType="withEffect">
                                  <p:stCondLst>
                                    <p:cond delay="0"/>
                                  </p:stCondLst>
                                  <p:childTnLst>
                                    <p:set>
                                      <p:cBhvr>
                                        <p:cTn id="59" dur="1" fill="hold">
                                          <p:stCondLst>
                                            <p:cond delay="0"/>
                                          </p:stCondLst>
                                        </p:cTn>
                                        <p:tgtEl>
                                          <p:spTgt spid="13335"/>
                                        </p:tgtEl>
                                        <p:attrNameLst>
                                          <p:attrName>style.visibility</p:attrName>
                                        </p:attrNameLst>
                                      </p:cBhvr>
                                      <p:to>
                                        <p:strVal val="visible"/>
                                      </p:to>
                                    </p:set>
                                    <p:anim calcmode="lin" valueType="num">
                                      <p:cBhvr additive="base">
                                        <p:cTn id="60" dur="500" fill="hold"/>
                                        <p:tgtEl>
                                          <p:spTgt spid="13335"/>
                                        </p:tgtEl>
                                        <p:attrNameLst>
                                          <p:attrName>ppt_x</p:attrName>
                                        </p:attrNameLst>
                                      </p:cBhvr>
                                      <p:tavLst>
                                        <p:tav tm="0">
                                          <p:val>
                                            <p:strVal val="#ppt_x"/>
                                          </p:val>
                                        </p:tav>
                                        <p:tav tm="100000">
                                          <p:val>
                                            <p:strVal val="#ppt_x"/>
                                          </p:val>
                                        </p:tav>
                                      </p:tavLst>
                                    </p:anim>
                                    <p:anim calcmode="lin" valueType="num">
                                      <p:cBhvr additive="base">
                                        <p:cTn id="61" dur="500" fill="hold"/>
                                        <p:tgtEl>
                                          <p:spTgt spid="13335"/>
                                        </p:tgtEl>
                                        <p:attrNameLst>
                                          <p:attrName>ppt_y</p:attrName>
                                        </p:attrNameLst>
                                      </p:cBhvr>
                                      <p:tavLst>
                                        <p:tav tm="0">
                                          <p:val>
                                            <p:strVal val="0-#ppt_h/2"/>
                                          </p:val>
                                        </p:tav>
                                        <p:tav tm="100000">
                                          <p:val>
                                            <p:strVal val="#ppt_y"/>
                                          </p:val>
                                        </p:tav>
                                      </p:tavLst>
                                    </p:anim>
                                  </p:childTnLst>
                                </p:cTn>
                              </p:par>
                              <p:par>
                                <p:cTn id="62" presetID="2" presetClass="entr" presetSubtype="1" fill="hold" grpId="0" nodeType="withEffect">
                                  <p:stCondLst>
                                    <p:cond delay="0"/>
                                  </p:stCondLst>
                                  <p:childTnLst>
                                    <p:set>
                                      <p:cBhvr>
                                        <p:cTn id="63" dur="1" fill="hold">
                                          <p:stCondLst>
                                            <p:cond delay="0"/>
                                          </p:stCondLst>
                                        </p:cTn>
                                        <p:tgtEl>
                                          <p:spTgt spid="2"/>
                                        </p:tgtEl>
                                        <p:attrNameLst>
                                          <p:attrName>style.visibility</p:attrName>
                                        </p:attrNameLst>
                                      </p:cBhvr>
                                      <p:to>
                                        <p:strVal val="visible"/>
                                      </p:to>
                                    </p:set>
                                    <p:anim calcmode="lin" valueType="num">
                                      <p:cBhvr additive="base">
                                        <p:cTn id="64" dur="500" fill="hold"/>
                                        <p:tgtEl>
                                          <p:spTgt spid="2"/>
                                        </p:tgtEl>
                                        <p:attrNameLst>
                                          <p:attrName>ppt_x</p:attrName>
                                        </p:attrNameLst>
                                      </p:cBhvr>
                                      <p:tavLst>
                                        <p:tav tm="0">
                                          <p:val>
                                            <p:strVal val="#ppt_x"/>
                                          </p:val>
                                        </p:tav>
                                        <p:tav tm="100000">
                                          <p:val>
                                            <p:strVal val="#ppt_x"/>
                                          </p:val>
                                        </p:tav>
                                      </p:tavLst>
                                    </p:anim>
                                    <p:anim calcmode="lin" valueType="num">
                                      <p:cBhvr additive="base">
                                        <p:cTn id="65"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13315" grpId="0" animBg="1"/>
      <p:bldP spid="11268" grpId="0" bldLvl="0" animBg="1"/>
      <p:bldP spid="13323" grpId="0" bldLvl="0" animBg="1"/>
      <p:bldP spid="13324" grpId="0"/>
      <p:bldP spid="13325" grpId="0" bldLvl="0" animBg="1"/>
      <p:bldP spid="13326" grpId="0"/>
      <p:bldP spid="11282" grpId="0" animBg="1"/>
      <p:bldP spid="11283" grpId="0" animBg="1"/>
      <p:bldP spid="11286" grpId="0" bldLvl="0" animBg="1"/>
      <p:bldP spid="13335" grpId="0"/>
      <p:bldP spid="11288" grpId="0" bldLvl="0" animBg="1"/>
      <p:bldP spid="13337" grpId="0"/>
      <p:bldP spid="13338"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对角圆角矩形 28"/>
          <p:cNvSpPr/>
          <p:nvPr/>
        </p:nvSpPr>
        <p:spPr bwMode="auto">
          <a:xfrm>
            <a:off x="4800600" y="2491423"/>
            <a:ext cx="4175125" cy="649287"/>
          </a:xfrm>
          <a:custGeom>
            <a:avLst/>
            <a:gdLst>
              <a:gd name="T0" fmla="*/ 4175125 w 4175125"/>
              <a:gd name="T1" fmla="*/ 324644 h 649287"/>
              <a:gd name="T2" fmla="*/ 2087565 w 4175125"/>
              <a:gd name="T3" fmla="*/ 649287 h 649287"/>
              <a:gd name="T4" fmla="*/ 0 w 4175125"/>
              <a:gd name="T5" fmla="*/ 324644 h 649287"/>
              <a:gd name="T6" fmla="*/ 2087565 w 4175125"/>
              <a:gd name="T7" fmla="*/ 0 h 649287"/>
              <a:gd name="T8" fmla="*/ 0 60000 65536"/>
              <a:gd name="T9" fmla="*/ 5898240 60000 65536"/>
              <a:gd name="T10" fmla="*/ 11796480 60000 65536"/>
              <a:gd name="T11" fmla="*/ 17694720 60000 65536"/>
              <a:gd name="T12" fmla="*/ 39827 w 4175125"/>
              <a:gd name="T13" fmla="*/ 39827 h 649287"/>
              <a:gd name="T14" fmla="*/ 4135299 w 4175125"/>
              <a:gd name="T15" fmla="*/ 609460 h 649287"/>
            </a:gdLst>
            <a:ahLst/>
            <a:cxnLst>
              <a:cxn ang="T8">
                <a:pos x="T0" y="T1"/>
              </a:cxn>
              <a:cxn ang="T9">
                <a:pos x="T2" y="T3"/>
              </a:cxn>
              <a:cxn ang="T10">
                <a:pos x="T4" y="T5"/>
              </a:cxn>
              <a:cxn ang="T11">
                <a:pos x="T6" y="T7"/>
              </a:cxn>
            </a:cxnLst>
            <a:rect l="T12" t="T13" r="T14" b="T15"/>
            <a:pathLst>
              <a:path w="4175125" h="649287">
                <a:moveTo>
                  <a:pt x="135980" y="0"/>
                </a:moveTo>
                <a:lnTo>
                  <a:pt x="4175125" y="0"/>
                </a:lnTo>
                <a:lnTo>
                  <a:pt x="4175125" y="513307"/>
                </a:lnTo>
                <a:cubicBezTo>
                  <a:pt x="4175125" y="588406"/>
                  <a:pt x="4114244" y="649286"/>
                  <a:pt x="4039145" y="649287"/>
                </a:cubicBezTo>
                <a:lnTo>
                  <a:pt x="0" y="649287"/>
                </a:lnTo>
                <a:lnTo>
                  <a:pt x="0" y="135980"/>
                </a:lnTo>
                <a:cubicBezTo>
                  <a:pt x="0" y="60880"/>
                  <a:pt x="60880" y="0"/>
                  <a:pt x="135979" y="0"/>
                </a:cubicBezTo>
                <a:close/>
              </a:path>
            </a:pathLst>
          </a:custGeom>
          <a:solidFill>
            <a:srgbClr val="0848AF"/>
          </a:solidFill>
          <a:ln w="25400" cap="flat" cmpd="sng" algn="ctr">
            <a:noFill/>
            <a:prstDash val="solid"/>
            <a:round/>
          </a:ln>
        </p:spPr>
        <p:txBody>
          <a:bodyPr anchor="ctr"/>
          <a:lstStyle/>
          <a:p>
            <a:endParaRPr lang="zh-CN" altLang="en-US"/>
          </a:p>
        </p:txBody>
      </p:sp>
      <p:sp>
        <p:nvSpPr>
          <p:cNvPr id="9218" name="Rectangle 6"/>
          <p:cNvSpPr>
            <a:spLocks noChangeArrowheads="1"/>
          </p:cNvSpPr>
          <p:nvPr/>
        </p:nvSpPr>
        <p:spPr bwMode="auto">
          <a:xfrm>
            <a:off x="0" y="0"/>
            <a:ext cx="4008438" cy="6858000"/>
          </a:xfrm>
          <a:prstGeom prst="rect">
            <a:avLst/>
          </a:prstGeom>
          <a:solidFill>
            <a:srgbClr val="0848AF"/>
          </a:solidFill>
          <a:ln w="25400" algn="ctr">
            <a:noFill/>
            <a:miter lim="800000"/>
          </a:ln>
        </p:spPr>
        <p:txBody>
          <a:bodyPr anchor="ctr"/>
          <a:lstStyle/>
          <a:p>
            <a:pPr algn="ctr"/>
            <a:endParaRPr lang="en-US" altLang="zh-CN">
              <a:solidFill>
                <a:srgbClr val="FFFFFF"/>
              </a:solidFill>
              <a:latin typeface="Calibri" panose="020F0502020204030204" pitchFamily="34" charset="0"/>
            </a:endParaRPr>
          </a:p>
        </p:txBody>
      </p:sp>
      <p:sp>
        <p:nvSpPr>
          <p:cNvPr id="11268" name="文本框 52"/>
          <p:cNvSpPr txBox="1">
            <a:spLocks noChangeArrowheads="1"/>
          </p:cNvSpPr>
          <p:nvPr/>
        </p:nvSpPr>
        <p:spPr bwMode="auto">
          <a:xfrm>
            <a:off x="1490663" y="1700213"/>
            <a:ext cx="2374900" cy="860425"/>
          </a:xfrm>
          <a:prstGeom prst="rect">
            <a:avLst/>
          </a:prstGeom>
          <a:noFill/>
          <a:ln w="9525">
            <a:noFill/>
            <a:miter lim="800000"/>
          </a:ln>
        </p:spPr>
        <p:txBody>
          <a:bodyPr>
            <a:spAutoFit/>
          </a:bodyPr>
          <a:lstStyle/>
          <a:p>
            <a:pPr algn="ctr"/>
            <a:r>
              <a:rPr lang="zh-CN" altLang="en-US" sz="5000" b="1">
                <a:solidFill>
                  <a:schemeClr val="bg1"/>
                </a:solidFill>
                <a:latin typeface="Calibri" panose="020F0502020204030204" pitchFamily="34" charset="0"/>
                <a:ea typeface="微软雅黑" panose="020B0503020204020204" pitchFamily="34" charset="-122"/>
              </a:rPr>
              <a:t>内容</a:t>
            </a:r>
          </a:p>
        </p:txBody>
      </p:sp>
      <p:sp>
        <p:nvSpPr>
          <p:cNvPr id="11270" name="TextBox 6"/>
          <p:cNvSpPr txBox="1">
            <a:spLocks noChangeArrowheads="1"/>
          </p:cNvSpPr>
          <p:nvPr/>
        </p:nvSpPr>
        <p:spPr bwMode="auto">
          <a:xfrm>
            <a:off x="4971733" y="1779270"/>
            <a:ext cx="3832225" cy="492125"/>
          </a:xfrm>
          <a:prstGeom prst="rect">
            <a:avLst/>
          </a:prstGeom>
          <a:noFill/>
          <a:ln w="9525">
            <a:noFill/>
            <a:miter lim="800000"/>
          </a:ln>
        </p:spPr>
        <p:txBody>
          <a:bodyPr lIns="0" tIns="0" rIns="0" bIns="0" anchor="ctr">
            <a:spAutoFit/>
          </a:bodyPr>
          <a:lstStyle/>
          <a:p>
            <a:pPr algn="l"/>
            <a:r>
              <a:rPr lang="en-US" altLang="zh-CN" sz="3200" b="1">
                <a:solidFill>
                  <a:schemeClr val="tx1"/>
                </a:solidFill>
                <a:latin typeface="微软雅黑" panose="020B0503020204020204" pitchFamily="34" charset="-122"/>
                <a:ea typeface="微软雅黑" panose="020B0503020204020204" pitchFamily="34" charset="-122"/>
              </a:rPr>
              <a:t>01    学习目标</a:t>
            </a:r>
          </a:p>
        </p:txBody>
      </p:sp>
      <p:sp>
        <p:nvSpPr>
          <p:cNvPr id="11271" name="TextBox 10"/>
          <p:cNvSpPr txBox="1">
            <a:spLocks noChangeArrowheads="1"/>
          </p:cNvSpPr>
          <p:nvPr/>
        </p:nvSpPr>
        <p:spPr bwMode="auto">
          <a:xfrm>
            <a:off x="4971733" y="2560638"/>
            <a:ext cx="3832225" cy="492125"/>
          </a:xfrm>
          <a:prstGeom prst="rect">
            <a:avLst/>
          </a:prstGeom>
          <a:noFill/>
          <a:ln w="9525">
            <a:noFill/>
            <a:miter lim="800000"/>
          </a:ln>
        </p:spPr>
        <p:txBody>
          <a:bodyPr lIns="0" tIns="0" rIns="0" bIns="0" anchor="ctr">
            <a:spAutoFit/>
          </a:bodyPr>
          <a:lstStyle/>
          <a:p>
            <a:r>
              <a:rPr lang="en-US" altLang="zh-CN" sz="3200" b="1">
                <a:solidFill>
                  <a:schemeClr val="bg1"/>
                </a:solidFill>
                <a:latin typeface="微软雅黑" panose="020B0503020204020204" pitchFamily="34" charset="-122"/>
                <a:ea typeface="微软雅黑" panose="020B0503020204020204" pitchFamily="34" charset="-122"/>
              </a:rPr>
              <a:t>02    </a:t>
            </a:r>
            <a:r>
              <a:rPr lang="zh-CN" altLang="en-US" sz="3200" b="1">
                <a:solidFill>
                  <a:schemeClr val="bg1"/>
                </a:solidFill>
                <a:latin typeface="微软雅黑" panose="020B0503020204020204" pitchFamily="34" charset="-122"/>
                <a:ea typeface="微软雅黑" panose="020B0503020204020204" pitchFamily="34" charset="-122"/>
                <a:sym typeface="+mn-ea"/>
              </a:rPr>
              <a:t>内容讲授</a:t>
            </a:r>
          </a:p>
        </p:txBody>
      </p:sp>
      <p:pic>
        <p:nvPicPr>
          <p:cNvPr id="4" name="Picture 1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400415" y="3140710"/>
            <a:ext cx="3556635" cy="262191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5"/>
          <p:cNvSpPr txBox="1">
            <a:spLocks noChangeArrowheads="1"/>
          </p:cNvSpPr>
          <p:nvPr/>
        </p:nvSpPr>
        <p:spPr bwMode="auto">
          <a:xfrm>
            <a:off x="4971733" y="3331210"/>
            <a:ext cx="3832225" cy="492125"/>
          </a:xfrm>
          <a:prstGeom prst="rect">
            <a:avLst/>
          </a:prstGeom>
          <a:noFill/>
          <a:ln w="9525">
            <a:noFill/>
            <a:miter lim="800000"/>
          </a:ln>
        </p:spPr>
        <p:txBody>
          <a:bodyPr lIns="0" tIns="0" rIns="0" bIns="0" anchor="ctr">
            <a:spAutoFit/>
          </a:bodyPr>
          <a:lstStyle/>
          <a:p>
            <a:pPr algn="l"/>
            <a:r>
              <a:rPr lang="en-US" altLang="zh-CN" sz="3200" b="1">
                <a:latin typeface="微软雅黑" panose="020B0503020204020204" pitchFamily="34" charset="-122"/>
                <a:ea typeface="微软雅黑" panose="020B0503020204020204" pitchFamily="34" charset="-122"/>
              </a:rPr>
              <a:t>03    总结</a:t>
            </a:r>
          </a:p>
        </p:txBody>
      </p:sp>
    </p:spTree>
  </p:cSld>
  <p:clrMapOvr>
    <a:masterClrMapping/>
  </p:clrMapOvr>
  <p:transition advTm="5134">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0-#ppt_w/2"/>
                                          </p:val>
                                        </p:tav>
                                        <p:tav tm="100000">
                                          <p:val>
                                            <p:strVal val="#ppt_x"/>
                                          </p:val>
                                        </p:tav>
                                      </p:tavLst>
                                    </p:anim>
                                    <p:anim calcmode="lin" valueType="num">
                                      <p:cBhvr additive="base">
                                        <p:cTn id="8" dur="500" fill="hold"/>
                                        <p:tgtEl>
                                          <p:spTgt spid="921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268"/>
                                        </p:tgtEl>
                                        <p:attrNameLst>
                                          <p:attrName>style.visibility</p:attrName>
                                        </p:attrNameLst>
                                      </p:cBhvr>
                                      <p:to>
                                        <p:strVal val="visible"/>
                                      </p:to>
                                    </p:set>
                                    <p:anim calcmode="lin" valueType="num">
                                      <p:cBhvr additive="base">
                                        <p:cTn id="11" dur="500" fill="hold"/>
                                        <p:tgtEl>
                                          <p:spTgt spid="11268"/>
                                        </p:tgtEl>
                                        <p:attrNameLst>
                                          <p:attrName>ppt_x</p:attrName>
                                        </p:attrNameLst>
                                      </p:cBhvr>
                                      <p:tavLst>
                                        <p:tav tm="0">
                                          <p:val>
                                            <p:strVal val="0-#ppt_w/2"/>
                                          </p:val>
                                        </p:tav>
                                        <p:tav tm="100000">
                                          <p:val>
                                            <p:strVal val="#ppt_x"/>
                                          </p:val>
                                        </p:tav>
                                      </p:tavLst>
                                    </p:anim>
                                    <p:anim calcmode="lin" valueType="num">
                                      <p:cBhvr additive="base">
                                        <p:cTn id="12" dur="500" fill="hold"/>
                                        <p:tgtEl>
                                          <p:spTgt spid="1126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0" presetClass="emph" presetSubtype="0" fill="hold" grpId="1" nodeType="afterEffect">
                                  <p:stCondLst>
                                    <p:cond delay="0"/>
                                  </p:stCondLst>
                                  <p:iterate type="lt">
                                    <p:tmPct val="10000"/>
                                  </p:iterate>
                                  <p:childTnLst>
                                    <p:set>
                                      <p:cBhvr override="childStyle">
                                        <p:cTn id="15" dur="500" autoRev="1" fill="hold"/>
                                        <p:tgtEl>
                                          <p:spTgt spid="11270"/>
                                        </p:tgtEl>
                                        <p:attrNameLst>
                                          <p:attrName>style.color</p:attrName>
                                        </p:attrNameLst>
                                      </p:cBhvr>
                                      <p:to>
                                        <p:clrVal>
                                          <a:schemeClr val="bg1"/>
                                        </p:clrVal>
                                      </p:to>
                                    </p:set>
                                    <p:set>
                                      <p:cBhvr>
                                        <p:cTn id="16" dur="500" autoRev="1" fill="hold"/>
                                        <p:tgtEl>
                                          <p:spTgt spid="11270"/>
                                        </p:tgtEl>
                                        <p:attrNameLst>
                                          <p:attrName>fillcolor</p:attrName>
                                        </p:attrNameLst>
                                      </p:cBhvr>
                                      <p:to>
                                        <p:clrVal>
                                          <a:schemeClr val="bg1"/>
                                        </p:clrVal>
                                      </p:to>
                                    </p:set>
                                    <p:set>
                                      <p:cBhvr>
                                        <p:cTn id="17" dur="500" autoRev="1" fill="hold"/>
                                        <p:tgtEl>
                                          <p:spTgt spid="11270"/>
                                        </p:tgtEl>
                                        <p:attrNameLst>
                                          <p:attrName>fill.type</p:attrName>
                                        </p:attrNameLst>
                                      </p:cBhvr>
                                      <p:to>
                                        <p:strVal val="solid"/>
                                      </p:to>
                                    </p:set>
                                  </p:childTnLst>
                                </p:cTn>
                              </p:par>
                              <p:par>
                                <p:cTn id="18" presetID="2" presetClass="entr" presetSubtype="4" fill="hold" grpId="0" nodeType="withEffect">
                                  <p:stCondLst>
                                    <p:cond delay="0"/>
                                  </p:stCondLst>
                                  <p:iterate type="lt">
                                    <p:tmPct val="0"/>
                                  </p:iterate>
                                  <p:childTnLst>
                                    <p:set>
                                      <p:cBhvr>
                                        <p:cTn id="19" dur="1" fill="hold">
                                          <p:stCondLst>
                                            <p:cond delay="0"/>
                                          </p:stCondLst>
                                        </p:cTn>
                                        <p:tgtEl>
                                          <p:spTgt spid="11270"/>
                                        </p:tgtEl>
                                        <p:attrNameLst>
                                          <p:attrName>style.visibility</p:attrName>
                                        </p:attrNameLst>
                                      </p:cBhvr>
                                      <p:to>
                                        <p:strVal val="visible"/>
                                      </p:to>
                                    </p:set>
                                    <p:anim calcmode="lin" valueType="num">
                                      <p:cBhvr additive="base">
                                        <p:cTn id="20" dur="500" fill="hold"/>
                                        <p:tgtEl>
                                          <p:spTgt spid="11270"/>
                                        </p:tgtEl>
                                        <p:attrNameLst>
                                          <p:attrName>ppt_x</p:attrName>
                                        </p:attrNameLst>
                                      </p:cBhvr>
                                      <p:tavLst>
                                        <p:tav tm="0">
                                          <p:val>
                                            <p:strVal val="#ppt_x"/>
                                          </p:val>
                                        </p:tav>
                                        <p:tav tm="100000">
                                          <p:val>
                                            <p:strVal val="#ppt_x"/>
                                          </p:val>
                                        </p:tav>
                                      </p:tavLst>
                                    </p:anim>
                                    <p:anim calcmode="lin" valueType="num">
                                      <p:cBhvr additive="base">
                                        <p:cTn id="21" dur="500" fill="hold"/>
                                        <p:tgtEl>
                                          <p:spTgt spid="11270"/>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1271"/>
                                        </p:tgtEl>
                                        <p:attrNameLst>
                                          <p:attrName>style.visibility</p:attrName>
                                        </p:attrNameLst>
                                      </p:cBhvr>
                                      <p:to>
                                        <p:strVal val="visible"/>
                                      </p:to>
                                    </p:set>
                                    <p:anim calcmode="lin" valueType="num">
                                      <p:cBhvr additive="base">
                                        <p:cTn id="24" dur="500" fill="hold"/>
                                        <p:tgtEl>
                                          <p:spTgt spid="11271"/>
                                        </p:tgtEl>
                                        <p:attrNameLst>
                                          <p:attrName>ppt_x</p:attrName>
                                        </p:attrNameLst>
                                      </p:cBhvr>
                                      <p:tavLst>
                                        <p:tav tm="0">
                                          <p:val>
                                            <p:strVal val="#ppt_x"/>
                                          </p:val>
                                        </p:tav>
                                        <p:tav tm="100000">
                                          <p:val>
                                            <p:strVal val="#ppt_x"/>
                                          </p:val>
                                        </p:tav>
                                      </p:tavLst>
                                    </p:anim>
                                    <p:anim calcmode="lin" valueType="num">
                                      <p:cBhvr additive="base">
                                        <p:cTn id="25" dur="500" fill="hold"/>
                                        <p:tgtEl>
                                          <p:spTgt spid="11271"/>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500" fill="hold"/>
                                        <p:tgtEl>
                                          <p:spTgt spid="2"/>
                                        </p:tgtEl>
                                        <p:attrNameLst>
                                          <p:attrName>ppt_x</p:attrName>
                                        </p:attrNameLst>
                                      </p:cBhvr>
                                      <p:tavLst>
                                        <p:tav tm="0">
                                          <p:val>
                                            <p:strVal val="#ppt_x"/>
                                          </p:val>
                                        </p:tav>
                                        <p:tav tm="100000">
                                          <p:val>
                                            <p:strVal val="#ppt_x"/>
                                          </p:val>
                                        </p:tav>
                                      </p:tavLst>
                                    </p:anim>
                                    <p:anim calcmode="lin" valueType="num">
                                      <p:cBhvr additive="base">
                                        <p:cTn id="29" dur="500" fill="hold"/>
                                        <p:tgtEl>
                                          <p:spTgt spid="2"/>
                                        </p:tgtEl>
                                        <p:attrNameLst>
                                          <p:attrName>ppt_y</p:attrName>
                                        </p:attrNameLst>
                                      </p:cBhvr>
                                      <p:tavLst>
                                        <p:tav tm="0">
                                          <p:val>
                                            <p:strVal val="1+#ppt_h/2"/>
                                          </p:val>
                                        </p:tav>
                                        <p:tav tm="100000">
                                          <p:val>
                                            <p:strVal val="#ppt_y"/>
                                          </p:val>
                                        </p:tav>
                                      </p:tavLst>
                                    </p:anim>
                                  </p:childTnLst>
                                </p:cTn>
                              </p:par>
                            </p:childTnLst>
                          </p:cTn>
                        </p:par>
                        <p:par>
                          <p:cTn id="30" fill="hold">
                            <p:stCondLst>
                              <p:cond delay="2400"/>
                            </p:stCondLst>
                            <p:childTnLst>
                              <p:par>
                                <p:cTn id="31" presetID="2" presetClass="entr" presetSubtype="8" fill="hold" grpId="0" nodeType="afterEffect">
                                  <p:stCondLst>
                                    <p:cond delay="0"/>
                                  </p:stCondLst>
                                  <p:childTnLst>
                                    <p:set>
                                      <p:cBhvr>
                                        <p:cTn id="32" dur="1" fill="hold">
                                          <p:stCondLst>
                                            <p:cond delay="0"/>
                                          </p:stCondLst>
                                        </p:cTn>
                                        <p:tgtEl>
                                          <p:spTgt spid="9217"/>
                                        </p:tgtEl>
                                        <p:attrNameLst>
                                          <p:attrName>style.visibility</p:attrName>
                                        </p:attrNameLst>
                                      </p:cBhvr>
                                      <p:to>
                                        <p:strVal val="visible"/>
                                      </p:to>
                                    </p:set>
                                    <p:anim calcmode="lin" valueType="num">
                                      <p:cBhvr additive="base">
                                        <p:cTn id="33" dur="1000" fill="hold"/>
                                        <p:tgtEl>
                                          <p:spTgt spid="9217"/>
                                        </p:tgtEl>
                                        <p:attrNameLst>
                                          <p:attrName>ppt_x</p:attrName>
                                        </p:attrNameLst>
                                      </p:cBhvr>
                                      <p:tavLst>
                                        <p:tav tm="0">
                                          <p:val>
                                            <p:strVal val="0-#ppt_w/2"/>
                                          </p:val>
                                        </p:tav>
                                        <p:tav tm="100000">
                                          <p:val>
                                            <p:strVal val="#ppt_x"/>
                                          </p:val>
                                        </p:tav>
                                      </p:tavLst>
                                    </p:anim>
                                    <p:anim calcmode="lin" valueType="num">
                                      <p:cBhvr additive="base">
                                        <p:cTn id="34" dur="1000" fill="hold"/>
                                        <p:tgtEl>
                                          <p:spTgt spid="9217"/>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2000" fill="hold"/>
                                        <p:tgtEl>
                                          <p:spTgt spid="4"/>
                                        </p:tgtEl>
                                        <p:attrNameLst>
                                          <p:attrName>ppt_x</p:attrName>
                                        </p:attrNameLst>
                                      </p:cBhvr>
                                      <p:tavLst>
                                        <p:tav tm="0">
                                          <p:val>
                                            <p:strVal val="1+#ppt_w/2"/>
                                          </p:val>
                                        </p:tav>
                                        <p:tav tm="100000">
                                          <p:val>
                                            <p:strVal val="#ppt_x"/>
                                          </p:val>
                                        </p:tav>
                                      </p:tavLst>
                                    </p:anim>
                                    <p:anim calcmode="lin" valueType="num">
                                      <p:cBhvr additive="base">
                                        <p:cTn id="3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 grpId="0" bldLvl="0" animBg="1"/>
      <p:bldP spid="9218" grpId="0" bldLvl="0" animBg="1"/>
      <p:bldP spid="11268" grpId="0"/>
      <p:bldP spid="11270" grpId="0"/>
      <p:bldP spid="11270" grpId="1"/>
      <p:bldP spid="11271"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Rot="1" noChangeArrowheads="1"/>
          </p:cNvSpPr>
          <p:nvPr>
            <p:ph type="title"/>
          </p:nvPr>
        </p:nvSpPr>
        <p:spPr>
          <a:xfrm>
            <a:off x="804333" y="692150"/>
            <a:ext cx="11387667" cy="1143000"/>
          </a:xfrm>
        </p:spPr>
        <p:txBody>
          <a:bodyPr/>
          <a:lstStyle/>
          <a:p>
            <a:r>
              <a:rPr lang="zh-CN" altLang="en-US" sz="4800" b="1">
                <a:solidFill>
                  <a:schemeClr val="tx1"/>
                </a:solidFill>
                <a:latin typeface="黑体" pitchFamily="49" charset="-122"/>
                <a:ea typeface="黑体" pitchFamily="49" charset="-122"/>
              </a:rPr>
              <a:t>古典管理理论</a:t>
            </a:r>
            <a:r>
              <a:rPr lang="zh-CN" altLang="en-US" sz="2000" b="1">
                <a:solidFill>
                  <a:schemeClr val="tx1"/>
                </a:solidFill>
                <a:latin typeface="黑体" pitchFamily="49" charset="-122"/>
                <a:ea typeface="黑体" pitchFamily="49" charset="-122"/>
              </a:rPr>
              <a:t>（</a:t>
            </a:r>
            <a:r>
              <a:rPr lang="en-US" altLang="zh-CN" sz="2000" b="1">
                <a:solidFill>
                  <a:schemeClr val="tx1"/>
                </a:solidFill>
                <a:latin typeface="黑体" pitchFamily="49" charset="-122"/>
                <a:ea typeface="黑体" pitchFamily="49" charset="-122"/>
              </a:rPr>
              <a:t>1543-1915</a:t>
            </a:r>
            <a:r>
              <a:rPr lang="zh-CN" altLang="en-US" sz="2000" b="1">
                <a:solidFill>
                  <a:schemeClr val="tx1"/>
                </a:solidFill>
                <a:latin typeface="黑体" pitchFamily="49" charset="-122"/>
                <a:ea typeface="黑体" pitchFamily="49" charset="-122"/>
              </a:rPr>
              <a:t>）</a:t>
            </a:r>
          </a:p>
        </p:txBody>
      </p:sp>
      <p:sp>
        <p:nvSpPr>
          <p:cNvPr id="366596" name="Text Box 4"/>
          <p:cNvSpPr txBox="1">
            <a:spLocks noChangeArrowheads="1"/>
          </p:cNvSpPr>
          <p:nvPr/>
        </p:nvSpPr>
        <p:spPr bwMode="auto">
          <a:xfrm>
            <a:off x="1219200" y="3479800"/>
            <a:ext cx="2844800" cy="406400"/>
          </a:xfrm>
          <a:prstGeom prst="rect">
            <a:avLst/>
          </a:prstGeom>
          <a:solidFill>
            <a:srgbClr val="EAEAEA"/>
          </a:solidFill>
          <a:ln w="9525">
            <a:solidFill>
              <a:srgbClr val="CCCCFF"/>
            </a:solidFill>
            <a:miter lim="800000"/>
            <a:headEnd/>
            <a:tailEnd/>
          </a:ln>
          <a:effectLst/>
        </p:spPr>
        <p:txBody>
          <a:bodyPr>
            <a:spAutoFit/>
          </a:bodyPr>
          <a:lstStyle/>
          <a:p>
            <a:pPr algn="ctr">
              <a:spcBef>
                <a:spcPct val="50000"/>
              </a:spcBef>
            </a:pPr>
            <a:r>
              <a:rPr kumimoji="1" lang="zh-CN" altLang="en-US" sz="2000" b="1">
                <a:latin typeface="Tahoma" pitchFamily="34" charset="0"/>
                <a:ea typeface="黑体" pitchFamily="49" charset="-122"/>
              </a:rPr>
              <a:t>泰勒</a:t>
            </a:r>
          </a:p>
        </p:txBody>
      </p:sp>
      <p:sp>
        <p:nvSpPr>
          <p:cNvPr id="366597" name="Text Box 5"/>
          <p:cNvSpPr txBox="1">
            <a:spLocks noChangeArrowheads="1"/>
          </p:cNvSpPr>
          <p:nvPr/>
        </p:nvSpPr>
        <p:spPr bwMode="auto">
          <a:xfrm>
            <a:off x="1219200" y="4114800"/>
            <a:ext cx="2844800" cy="406400"/>
          </a:xfrm>
          <a:prstGeom prst="rect">
            <a:avLst/>
          </a:prstGeom>
          <a:solidFill>
            <a:srgbClr val="EAEAEA"/>
          </a:solidFill>
          <a:ln w="9525">
            <a:solidFill>
              <a:srgbClr val="CCCCFF"/>
            </a:solidFill>
            <a:miter lim="800000"/>
            <a:headEnd/>
            <a:tailEnd/>
          </a:ln>
          <a:effectLst/>
        </p:spPr>
        <p:txBody>
          <a:bodyPr>
            <a:spAutoFit/>
          </a:bodyPr>
          <a:lstStyle/>
          <a:p>
            <a:pPr algn="ctr">
              <a:spcBef>
                <a:spcPct val="50000"/>
              </a:spcBef>
            </a:pPr>
            <a:r>
              <a:rPr kumimoji="1" lang="zh-CN" altLang="en-US" sz="2000" b="1">
                <a:latin typeface="Tahoma" pitchFamily="34" charset="0"/>
                <a:ea typeface="黑体" pitchFamily="49" charset="-122"/>
              </a:rPr>
              <a:t>科学管理</a:t>
            </a:r>
          </a:p>
        </p:txBody>
      </p:sp>
      <p:sp>
        <p:nvSpPr>
          <p:cNvPr id="366598" name="Text Box 6"/>
          <p:cNvSpPr txBox="1">
            <a:spLocks noChangeArrowheads="1"/>
          </p:cNvSpPr>
          <p:nvPr/>
        </p:nvSpPr>
        <p:spPr bwMode="auto">
          <a:xfrm>
            <a:off x="1219200" y="4749800"/>
            <a:ext cx="2844800" cy="406400"/>
          </a:xfrm>
          <a:prstGeom prst="rect">
            <a:avLst/>
          </a:prstGeom>
          <a:solidFill>
            <a:srgbClr val="EAEAEA"/>
          </a:solidFill>
          <a:ln w="9525">
            <a:solidFill>
              <a:srgbClr val="CCCCFF"/>
            </a:solidFill>
            <a:miter lim="800000"/>
            <a:headEnd/>
            <a:tailEnd/>
          </a:ln>
          <a:effectLst/>
        </p:spPr>
        <p:txBody>
          <a:bodyPr>
            <a:spAutoFit/>
          </a:bodyPr>
          <a:lstStyle/>
          <a:p>
            <a:pPr algn="ctr">
              <a:spcBef>
                <a:spcPct val="50000"/>
              </a:spcBef>
            </a:pPr>
            <a:r>
              <a:rPr kumimoji="1" lang="zh-CN" altLang="en-US" sz="2000" b="1">
                <a:latin typeface="Tahoma" pitchFamily="34" charset="0"/>
                <a:ea typeface="黑体" pitchFamily="49" charset="-122"/>
              </a:rPr>
              <a:t>个人效率</a:t>
            </a:r>
          </a:p>
        </p:txBody>
      </p:sp>
      <p:sp>
        <p:nvSpPr>
          <p:cNvPr id="366599" name="Text Box 7"/>
          <p:cNvSpPr txBox="1">
            <a:spLocks noChangeArrowheads="1"/>
          </p:cNvSpPr>
          <p:nvPr/>
        </p:nvSpPr>
        <p:spPr bwMode="auto">
          <a:xfrm>
            <a:off x="7823200" y="4102100"/>
            <a:ext cx="2844800" cy="406400"/>
          </a:xfrm>
          <a:prstGeom prst="rect">
            <a:avLst/>
          </a:prstGeom>
          <a:solidFill>
            <a:srgbClr val="FFFFCC"/>
          </a:solidFill>
          <a:ln w="9525">
            <a:solidFill>
              <a:schemeClr val="tx1"/>
            </a:solidFill>
            <a:miter lim="800000"/>
            <a:headEnd/>
            <a:tailEnd/>
          </a:ln>
          <a:effectLst/>
        </p:spPr>
        <p:txBody>
          <a:bodyPr>
            <a:spAutoFit/>
          </a:bodyPr>
          <a:lstStyle/>
          <a:p>
            <a:pPr algn="ctr">
              <a:spcBef>
                <a:spcPct val="50000"/>
              </a:spcBef>
            </a:pPr>
            <a:r>
              <a:rPr kumimoji="1" lang="zh-CN" altLang="en-US" sz="2000" b="1">
                <a:latin typeface="Tahoma" pitchFamily="34" charset="0"/>
                <a:ea typeface="黑体" pitchFamily="49" charset="-122"/>
              </a:rPr>
              <a:t>科层制</a:t>
            </a:r>
          </a:p>
        </p:txBody>
      </p:sp>
      <p:sp>
        <p:nvSpPr>
          <p:cNvPr id="366600" name="Text Box 8"/>
          <p:cNvSpPr txBox="1">
            <a:spLocks noChangeArrowheads="1"/>
          </p:cNvSpPr>
          <p:nvPr/>
        </p:nvSpPr>
        <p:spPr bwMode="auto">
          <a:xfrm>
            <a:off x="4572000" y="2057400"/>
            <a:ext cx="2844800" cy="406400"/>
          </a:xfrm>
          <a:prstGeom prst="rect">
            <a:avLst/>
          </a:prstGeom>
          <a:gradFill rotWithShape="0">
            <a:gsLst>
              <a:gs pos="0">
                <a:srgbClr val="FFCCFF"/>
              </a:gs>
              <a:gs pos="50000">
                <a:srgbClr val="FFFFFF"/>
              </a:gs>
              <a:gs pos="100000">
                <a:srgbClr val="FFCCFF"/>
              </a:gs>
            </a:gsLst>
            <a:lin ang="5400000" scaled="1"/>
          </a:gradFill>
          <a:ln w="9525">
            <a:solidFill>
              <a:schemeClr val="tx1"/>
            </a:solidFill>
            <a:miter lim="800000"/>
            <a:headEnd/>
            <a:tailEnd/>
          </a:ln>
          <a:effectLst/>
        </p:spPr>
        <p:txBody>
          <a:bodyPr>
            <a:spAutoFit/>
          </a:bodyPr>
          <a:lstStyle/>
          <a:p>
            <a:pPr algn="ctr">
              <a:spcBef>
                <a:spcPct val="50000"/>
              </a:spcBef>
            </a:pPr>
            <a:r>
              <a:rPr kumimoji="1" lang="zh-CN" altLang="en-US" sz="2000" b="1">
                <a:latin typeface="Tahoma" pitchFamily="34" charset="0"/>
                <a:ea typeface="黑体" pitchFamily="49" charset="-122"/>
              </a:rPr>
              <a:t>古典管理理论</a:t>
            </a:r>
          </a:p>
        </p:txBody>
      </p:sp>
      <p:sp>
        <p:nvSpPr>
          <p:cNvPr id="366601" name="Text Box 9"/>
          <p:cNvSpPr txBox="1">
            <a:spLocks noChangeArrowheads="1"/>
          </p:cNvSpPr>
          <p:nvPr/>
        </p:nvSpPr>
        <p:spPr bwMode="auto">
          <a:xfrm>
            <a:off x="4572000" y="2679700"/>
            <a:ext cx="2844800" cy="406400"/>
          </a:xfrm>
          <a:prstGeom prst="rect">
            <a:avLst/>
          </a:prstGeom>
          <a:gradFill rotWithShape="0">
            <a:gsLst>
              <a:gs pos="0">
                <a:schemeClr val="accent1"/>
              </a:gs>
              <a:gs pos="50000">
                <a:schemeClr val="bg1"/>
              </a:gs>
              <a:gs pos="100000">
                <a:schemeClr val="accent1"/>
              </a:gs>
            </a:gsLst>
            <a:lin ang="5400000" scaled="1"/>
          </a:gradFill>
          <a:ln w="9525">
            <a:solidFill>
              <a:schemeClr val="tx1"/>
            </a:solidFill>
            <a:miter lim="800000"/>
            <a:headEnd/>
            <a:tailEnd/>
          </a:ln>
          <a:effectLst/>
        </p:spPr>
        <p:txBody>
          <a:bodyPr>
            <a:spAutoFit/>
          </a:bodyPr>
          <a:lstStyle/>
          <a:p>
            <a:pPr algn="ctr">
              <a:spcBef>
                <a:spcPct val="50000"/>
              </a:spcBef>
            </a:pPr>
            <a:r>
              <a:rPr kumimoji="1" lang="zh-CN" altLang="en-US" sz="2000" b="1">
                <a:latin typeface="Tahoma" pitchFamily="34" charset="0"/>
                <a:ea typeface="黑体" pitchFamily="49" charset="-122"/>
              </a:rPr>
              <a:t>经济人假设</a:t>
            </a:r>
          </a:p>
        </p:txBody>
      </p:sp>
      <p:sp>
        <p:nvSpPr>
          <p:cNvPr id="366602" name="Text Box 10"/>
          <p:cNvSpPr txBox="1">
            <a:spLocks noChangeArrowheads="1"/>
          </p:cNvSpPr>
          <p:nvPr/>
        </p:nvSpPr>
        <p:spPr bwMode="auto">
          <a:xfrm>
            <a:off x="4572000" y="3479800"/>
            <a:ext cx="2844800" cy="406400"/>
          </a:xfrm>
          <a:prstGeom prst="rect">
            <a:avLst/>
          </a:prstGeom>
          <a:solidFill>
            <a:srgbClr val="CCECFF"/>
          </a:solidFill>
          <a:ln w="9525">
            <a:solidFill>
              <a:schemeClr val="tx1"/>
            </a:solidFill>
            <a:miter lim="800000"/>
            <a:headEnd/>
            <a:tailEnd/>
          </a:ln>
          <a:effectLst/>
        </p:spPr>
        <p:txBody>
          <a:bodyPr>
            <a:spAutoFit/>
          </a:bodyPr>
          <a:lstStyle/>
          <a:p>
            <a:pPr algn="ctr">
              <a:spcBef>
                <a:spcPct val="50000"/>
              </a:spcBef>
            </a:pPr>
            <a:r>
              <a:rPr kumimoji="1" lang="zh-CN" altLang="en-US" sz="2000" b="1">
                <a:latin typeface="Tahoma" pitchFamily="34" charset="0"/>
                <a:ea typeface="黑体" pitchFamily="49" charset="-122"/>
              </a:rPr>
              <a:t>法约尔</a:t>
            </a:r>
          </a:p>
        </p:txBody>
      </p:sp>
      <p:sp>
        <p:nvSpPr>
          <p:cNvPr id="366603" name="Text Box 11"/>
          <p:cNvSpPr txBox="1">
            <a:spLocks noChangeArrowheads="1"/>
          </p:cNvSpPr>
          <p:nvPr/>
        </p:nvSpPr>
        <p:spPr bwMode="auto">
          <a:xfrm>
            <a:off x="4572000" y="4114800"/>
            <a:ext cx="2844800" cy="406400"/>
          </a:xfrm>
          <a:prstGeom prst="rect">
            <a:avLst/>
          </a:prstGeom>
          <a:solidFill>
            <a:srgbClr val="CCECFF"/>
          </a:solidFill>
          <a:ln w="9525">
            <a:solidFill>
              <a:schemeClr val="tx1"/>
            </a:solidFill>
            <a:miter lim="800000"/>
            <a:headEnd/>
            <a:tailEnd/>
          </a:ln>
          <a:effectLst/>
        </p:spPr>
        <p:txBody>
          <a:bodyPr>
            <a:spAutoFit/>
          </a:bodyPr>
          <a:lstStyle/>
          <a:p>
            <a:pPr algn="ctr">
              <a:spcBef>
                <a:spcPct val="50000"/>
              </a:spcBef>
            </a:pPr>
            <a:r>
              <a:rPr kumimoji="1" lang="zh-CN" altLang="en-US" sz="2000" b="1">
                <a:latin typeface="Tahoma" pitchFamily="34" charset="0"/>
                <a:ea typeface="黑体" pitchFamily="49" charset="-122"/>
              </a:rPr>
              <a:t>组织管理</a:t>
            </a:r>
          </a:p>
        </p:txBody>
      </p:sp>
      <p:sp>
        <p:nvSpPr>
          <p:cNvPr id="366604" name="Text Box 12"/>
          <p:cNvSpPr txBox="1">
            <a:spLocks noChangeArrowheads="1"/>
          </p:cNvSpPr>
          <p:nvPr/>
        </p:nvSpPr>
        <p:spPr bwMode="auto">
          <a:xfrm>
            <a:off x="4572000" y="4737100"/>
            <a:ext cx="2844800" cy="406400"/>
          </a:xfrm>
          <a:prstGeom prst="rect">
            <a:avLst/>
          </a:prstGeom>
          <a:solidFill>
            <a:srgbClr val="CCECFF"/>
          </a:solidFill>
          <a:ln w="9525">
            <a:solidFill>
              <a:schemeClr val="tx1"/>
            </a:solidFill>
            <a:miter lim="800000"/>
            <a:headEnd/>
            <a:tailEnd/>
          </a:ln>
          <a:effectLst/>
        </p:spPr>
        <p:txBody>
          <a:bodyPr>
            <a:spAutoFit/>
          </a:bodyPr>
          <a:lstStyle/>
          <a:p>
            <a:pPr algn="ctr">
              <a:spcBef>
                <a:spcPct val="50000"/>
              </a:spcBef>
            </a:pPr>
            <a:r>
              <a:rPr kumimoji="1" lang="zh-CN" altLang="en-US" sz="2000" b="1">
                <a:latin typeface="Tahoma" pitchFamily="34" charset="0"/>
                <a:ea typeface="黑体" pitchFamily="49" charset="-122"/>
              </a:rPr>
              <a:t>企业组织效率</a:t>
            </a:r>
          </a:p>
        </p:txBody>
      </p:sp>
      <p:sp>
        <p:nvSpPr>
          <p:cNvPr id="366605" name="Text Box 13"/>
          <p:cNvSpPr txBox="1">
            <a:spLocks noChangeArrowheads="1"/>
          </p:cNvSpPr>
          <p:nvPr/>
        </p:nvSpPr>
        <p:spPr bwMode="auto">
          <a:xfrm>
            <a:off x="4572000" y="5613400"/>
            <a:ext cx="2844800" cy="406400"/>
          </a:xfrm>
          <a:prstGeom prst="rect">
            <a:avLst/>
          </a:prstGeom>
          <a:gradFill rotWithShape="0">
            <a:gsLst>
              <a:gs pos="0">
                <a:srgbClr val="FFCCFF"/>
              </a:gs>
              <a:gs pos="50000">
                <a:schemeClr val="bg1"/>
              </a:gs>
              <a:gs pos="100000">
                <a:srgbClr val="FFCCFF"/>
              </a:gs>
            </a:gsLst>
            <a:lin ang="5400000" scaled="1"/>
          </a:gradFill>
          <a:ln w="9525">
            <a:solidFill>
              <a:schemeClr val="tx1"/>
            </a:solidFill>
            <a:miter lim="800000"/>
            <a:headEnd/>
            <a:tailEnd/>
          </a:ln>
          <a:effectLst/>
        </p:spPr>
        <p:txBody>
          <a:bodyPr>
            <a:spAutoFit/>
          </a:bodyPr>
          <a:lstStyle/>
          <a:p>
            <a:pPr algn="ctr">
              <a:spcBef>
                <a:spcPct val="50000"/>
              </a:spcBef>
            </a:pPr>
            <a:r>
              <a:rPr kumimoji="1" lang="zh-CN" altLang="en-US" sz="2000" b="1">
                <a:latin typeface="Tahoma" pitchFamily="34" charset="0"/>
                <a:ea typeface="黑体" pitchFamily="49" charset="-122"/>
              </a:rPr>
              <a:t>效率最大化目标</a:t>
            </a:r>
          </a:p>
        </p:txBody>
      </p:sp>
      <p:sp>
        <p:nvSpPr>
          <p:cNvPr id="366606" name="Text Box 14"/>
          <p:cNvSpPr txBox="1">
            <a:spLocks noChangeArrowheads="1"/>
          </p:cNvSpPr>
          <p:nvPr/>
        </p:nvSpPr>
        <p:spPr bwMode="auto">
          <a:xfrm>
            <a:off x="7806267" y="3479800"/>
            <a:ext cx="2844800" cy="406400"/>
          </a:xfrm>
          <a:prstGeom prst="rect">
            <a:avLst/>
          </a:prstGeom>
          <a:solidFill>
            <a:srgbClr val="FFFFCC"/>
          </a:solidFill>
          <a:ln w="9525">
            <a:solidFill>
              <a:schemeClr val="tx1"/>
            </a:solidFill>
            <a:miter lim="800000"/>
            <a:headEnd/>
            <a:tailEnd/>
          </a:ln>
          <a:effectLst/>
        </p:spPr>
        <p:txBody>
          <a:bodyPr>
            <a:spAutoFit/>
          </a:bodyPr>
          <a:lstStyle/>
          <a:p>
            <a:pPr algn="ctr">
              <a:spcBef>
                <a:spcPct val="50000"/>
              </a:spcBef>
            </a:pPr>
            <a:r>
              <a:rPr kumimoji="1" lang="zh-CN" altLang="en-US" sz="2000" b="1">
                <a:latin typeface="Tahoma" pitchFamily="34" charset="0"/>
                <a:ea typeface="黑体" pitchFamily="49" charset="-122"/>
              </a:rPr>
              <a:t>韦伯</a:t>
            </a:r>
          </a:p>
        </p:txBody>
      </p:sp>
      <p:sp>
        <p:nvSpPr>
          <p:cNvPr id="366607" name="Text Box 15"/>
          <p:cNvSpPr txBox="1">
            <a:spLocks noChangeArrowheads="1"/>
          </p:cNvSpPr>
          <p:nvPr/>
        </p:nvSpPr>
        <p:spPr bwMode="auto">
          <a:xfrm>
            <a:off x="7823200" y="4737100"/>
            <a:ext cx="2844800" cy="406400"/>
          </a:xfrm>
          <a:prstGeom prst="rect">
            <a:avLst/>
          </a:prstGeom>
          <a:solidFill>
            <a:srgbClr val="FFFFCC"/>
          </a:solidFill>
          <a:ln w="9525">
            <a:solidFill>
              <a:schemeClr val="tx1"/>
            </a:solidFill>
            <a:miter lim="800000"/>
            <a:headEnd/>
            <a:tailEnd/>
          </a:ln>
          <a:effectLst/>
        </p:spPr>
        <p:txBody>
          <a:bodyPr>
            <a:spAutoFit/>
          </a:bodyPr>
          <a:lstStyle/>
          <a:p>
            <a:pPr algn="ctr">
              <a:spcBef>
                <a:spcPct val="50000"/>
              </a:spcBef>
            </a:pPr>
            <a:r>
              <a:rPr kumimoji="1" lang="zh-CN" altLang="en-US" sz="2000" b="1">
                <a:latin typeface="Tahoma" pitchFamily="34" charset="0"/>
                <a:ea typeface="黑体" pitchFamily="49" charset="-122"/>
              </a:rPr>
              <a:t>社会组织效率</a:t>
            </a:r>
          </a:p>
        </p:txBody>
      </p:sp>
      <p:sp>
        <p:nvSpPr>
          <p:cNvPr id="366608" name="Line 16"/>
          <p:cNvSpPr>
            <a:spLocks noChangeShapeType="1"/>
          </p:cNvSpPr>
          <p:nvPr/>
        </p:nvSpPr>
        <p:spPr bwMode="auto">
          <a:xfrm>
            <a:off x="2641600" y="3365500"/>
            <a:ext cx="6604000" cy="0"/>
          </a:xfrm>
          <a:prstGeom prst="line">
            <a:avLst/>
          </a:prstGeom>
          <a:noFill/>
          <a:ln w="38100">
            <a:solidFill>
              <a:schemeClr val="tx1"/>
            </a:solidFill>
            <a:miter lim="800000"/>
            <a:headEnd/>
            <a:tailEnd/>
          </a:ln>
          <a:effectLst/>
        </p:spPr>
        <p:txBody>
          <a:bodyPr wrap="none"/>
          <a:lstStyle/>
          <a:p>
            <a:endParaRPr lang="zh-CN" altLang="en-US"/>
          </a:p>
        </p:txBody>
      </p:sp>
      <p:sp>
        <p:nvSpPr>
          <p:cNvPr id="366609" name="Line 17"/>
          <p:cNvSpPr>
            <a:spLocks noChangeShapeType="1"/>
          </p:cNvSpPr>
          <p:nvPr/>
        </p:nvSpPr>
        <p:spPr bwMode="auto">
          <a:xfrm>
            <a:off x="2641600" y="3365500"/>
            <a:ext cx="0" cy="152400"/>
          </a:xfrm>
          <a:prstGeom prst="line">
            <a:avLst/>
          </a:prstGeom>
          <a:noFill/>
          <a:ln w="38100">
            <a:solidFill>
              <a:schemeClr val="tx1"/>
            </a:solidFill>
            <a:miter lim="800000"/>
            <a:headEnd/>
            <a:tailEnd/>
          </a:ln>
          <a:effectLst/>
        </p:spPr>
        <p:txBody>
          <a:bodyPr wrap="none"/>
          <a:lstStyle/>
          <a:p>
            <a:endParaRPr lang="zh-CN" altLang="en-US"/>
          </a:p>
        </p:txBody>
      </p:sp>
      <p:sp>
        <p:nvSpPr>
          <p:cNvPr id="366610" name="Line 18"/>
          <p:cNvSpPr>
            <a:spLocks noChangeShapeType="1"/>
          </p:cNvSpPr>
          <p:nvPr/>
        </p:nvSpPr>
        <p:spPr bwMode="auto">
          <a:xfrm>
            <a:off x="9228667" y="3365500"/>
            <a:ext cx="0" cy="152400"/>
          </a:xfrm>
          <a:prstGeom prst="line">
            <a:avLst/>
          </a:prstGeom>
          <a:noFill/>
          <a:ln w="38100">
            <a:solidFill>
              <a:schemeClr val="tx1"/>
            </a:solidFill>
            <a:miter lim="800000"/>
            <a:headEnd/>
            <a:tailEnd/>
          </a:ln>
          <a:effectLst/>
        </p:spPr>
        <p:txBody>
          <a:bodyPr wrap="none"/>
          <a:lstStyle/>
          <a:p>
            <a:endParaRPr lang="zh-CN" altLang="en-US"/>
          </a:p>
        </p:txBody>
      </p:sp>
      <p:sp>
        <p:nvSpPr>
          <p:cNvPr id="366611" name="Line 19"/>
          <p:cNvSpPr>
            <a:spLocks noChangeShapeType="1"/>
          </p:cNvSpPr>
          <p:nvPr/>
        </p:nvSpPr>
        <p:spPr bwMode="auto">
          <a:xfrm>
            <a:off x="2641600" y="5410200"/>
            <a:ext cx="6604000" cy="0"/>
          </a:xfrm>
          <a:prstGeom prst="line">
            <a:avLst/>
          </a:prstGeom>
          <a:noFill/>
          <a:ln w="38100">
            <a:solidFill>
              <a:schemeClr val="tx1"/>
            </a:solidFill>
            <a:miter lim="800000"/>
            <a:headEnd/>
            <a:tailEnd/>
          </a:ln>
          <a:effectLst/>
        </p:spPr>
        <p:txBody>
          <a:bodyPr wrap="none"/>
          <a:lstStyle/>
          <a:p>
            <a:endParaRPr lang="zh-CN" altLang="en-US"/>
          </a:p>
        </p:txBody>
      </p:sp>
      <p:sp>
        <p:nvSpPr>
          <p:cNvPr id="366612" name="Line 20"/>
          <p:cNvSpPr>
            <a:spLocks noChangeShapeType="1"/>
          </p:cNvSpPr>
          <p:nvPr/>
        </p:nvSpPr>
        <p:spPr bwMode="auto">
          <a:xfrm flipV="1">
            <a:off x="2641600" y="5194300"/>
            <a:ext cx="0" cy="228600"/>
          </a:xfrm>
          <a:prstGeom prst="line">
            <a:avLst/>
          </a:prstGeom>
          <a:noFill/>
          <a:ln w="38100">
            <a:solidFill>
              <a:schemeClr val="tx1"/>
            </a:solidFill>
            <a:miter lim="800000"/>
            <a:headEnd/>
            <a:tailEnd/>
          </a:ln>
          <a:effectLst/>
        </p:spPr>
        <p:txBody>
          <a:bodyPr wrap="none"/>
          <a:lstStyle/>
          <a:p>
            <a:endParaRPr lang="zh-CN" altLang="en-US"/>
          </a:p>
        </p:txBody>
      </p:sp>
      <p:sp>
        <p:nvSpPr>
          <p:cNvPr id="366613" name="Line 21"/>
          <p:cNvSpPr>
            <a:spLocks noChangeShapeType="1"/>
          </p:cNvSpPr>
          <p:nvPr/>
        </p:nvSpPr>
        <p:spPr bwMode="auto">
          <a:xfrm flipV="1">
            <a:off x="9201151" y="5181600"/>
            <a:ext cx="0" cy="228600"/>
          </a:xfrm>
          <a:prstGeom prst="line">
            <a:avLst/>
          </a:prstGeom>
          <a:noFill/>
          <a:ln w="38100">
            <a:solidFill>
              <a:schemeClr val="tx1"/>
            </a:solidFill>
            <a:miter lim="800000"/>
            <a:headEnd/>
            <a:tailEnd/>
          </a:ln>
          <a:effectLst/>
        </p:spPr>
        <p:txBody>
          <a:bodyPr wrap="none"/>
          <a:lstStyle/>
          <a:p>
            <a:endParaRPr lang="zh-CN" altLang="en-US"/>
          </a:p>
        </p:txBody>
      </p:sp>
      <p:sp>
        <p:nvSpPr>
          <p:cNvPr id="366614" name="Line 22"/>
          <p:cNvSpPr>
            <a:spLocks noChangeShapeType="1"/>
          </p:cNvSpPr>
          <p:nvPr/>
        </p:nvSpPr>
        <p:spPr bwMode="auto">
          <a:xfrm>
            <a:off x="2641600" y="3924300"/>
            <a:ext cx="0" cy="228600"/>
          </a:xfrm>
          <a:prstGeom prst="line">
            <a:avLst/>
          </a:prstGeom>
          <a:noFill/>
          <a:ln w="38100">
            <a:solidFill>
              <a:schemeClr val="tx1"/>
            </a:solidFill>
            <a:miter lim="800000"/>
            <a:headEnd/>
            <a:tailEnd type="triangle" w="med" len="med"/>
          </a:ln>
          <a:effectLst/>
        </p:spPr>
        <p:txBody>
          <a:bodyPr wrap="none"/>
          <a:lstStyle/>
          <a:p>
            <a:endParaRPr lang="zh-CN" altLang="en-US"/>
          </a:p>
        </p:txBody>
      </p:sp>
      <p:sp>
        <p:nvSpPr>
          <p:cNvPr id="366615" name="Line 23"/>
          <p:cNvSpPr>
            <a:spLocks noChangeShapeType="1"/>
          </p:cNvSpPr>
          <p:nvPr/>
        </p:nvSpPr>
        <p:spPr bwMode="auto">
          <a:xfrm>
            <a:off x="2641600" y="4559300"/>
            <a:ext cx="0" cy="228600"/>
          </a:xfrm>
          <a:prstGeom prst="line">
            <a:avLst/>
          </a:prstGeom>
          <a:noFill/>
          <a:ln w="38100">
            <a:solidFill>
              <a:schemeClr val="tx1"/>
            </a:solidFill>
            <a:miter lim="800000"/>
            <a:headEnd/>
            <a:tailEnd type="triangle" w="med" len="med"/>
          </a:ln>
          <a:effectLst/>
        </p:spPr>
        <p:txBody>
          <a:bodyPr wrap="none"/>
          <a:lstStyle/>
          <a:p>
            <a:endParaRPr lang="zh-CN" altLang="en-US"/>
          </a:p>
        </p:txBody>
      </p:sp>
      <p:sp>
        <p:nvSpPr>
          <p:cNvPr id="366616" name="Line 24"/>
          <p:cNvSpPr>
            <a:spLocks noChangeShapeType="1"/>
          </p:cNvSpPr>
          <p:nvPr/>
        </p:nvSpPr>
        <p:spPr bwMode="auto">
          <a:xfrm>
            <a:off x="5994400" y="3924300"/>
            <a:ext cx="0" cy="228600"/>
          </a:xfrm>
          <a:prstGeom prst="line">
            <a:avLst/>
          </a:prstGeom>
          <a:noFill/>
          <a:ln w="38100">
            <a:solidFill>
              <a:schemeClr val="tx1"/>
            </a:solidFill>
            <a:miter lim="800000"/>
            <a:headEnd/>
            <a:tailEnd type="triangle" w="med" len="med"/>
          </a:ln>
          <a:effectLst/>
        </p:spPr>
        <p:txBody>
          <a:bodyPr wrap="none"/>
          <a:lstStyle/>
          <a:p>
            <a:endParaRPr lang="zh-CN" altLang="en-US"/>
          </a:p>
        </p:txBody>
      </p:sp>
      <p:sp>
        <p:nvSpPr>
          <p:cNvPr id="366617" name="Line 25"/>
          <p:cNvSpPr>
            <a:spLocks noChangeShapeType="1"/>
          </p:cNvSpPr>
          <p:nvPr/>
        </p:nvSpPr>
        <p:spPr bwMode="auto">
          <a:xfrm>
            <a:off x="5994400" y="4559300"/>
            <a:ext cx="0" cy="228600"/>
          </a:xfrm>
          <a:prstGeom prst="line">
            <a:avLst/>
          </a:prstGeom>
          <a:noFill/>
          <a:ln w="38100">
            <a:solidFill>
              <a:schemeClr val="tx1"/>
            </a:solidFill>
            <a:miter lim="800000"/>
            <a:headEnd/>
            <a:tailEnd type="triangle" w="med" len="med"/>
          </a:ln>
          <a:effectLst/>
        </p:spPr>
        <p:txBody>
          <a:bodyPr wrap="none"/>
          <a:lstStyle/>
          <a:p>
            <a:endParaRPr lang="zh-CN" altLang="en-US"/>
          </a:p>
        </p:txBody>
      </p:sp>
      <p:sp>
        <p:nvSpPr>
          <p:cNvPr id="366618" name="Line 26"/>
          <p:cNvSpPr>
            <a:spLocks noChangeShapeType="1"/>
          </p:cNvSpPr>
          <p:nvPr/>
        </p:nvSpPr>
        <p:spPr bwMode="auto">
          <a:xfrm>
            <a:off x="9245600" y="3924300"/>
            <a:ext cx="0" cy="228600"/>
          </a:xfrm>
          <a:prstGeom prst="line">
            <a:avLst/>
          </a:prstGeom>
          <a:noFill/>
          <a:ln w="38100">
            <a:solidFill>
              <a:schemeClr val="tx1"/>
            </a:solidFill>
            <a:miter lim="800000"/>
            <a:headEnd/>
            <a:tailEnd type="triangle" w="med" len="med"/>
          </a:ln>
          <a:effectLst/>
        </p:spPr>
        <p:txBody>
          <a:bodyPr wrap="none"/>
          <a:lstStyle/>
          <a:p>
            <a:endParaRPr lang="zh-CN" altLang="en-US"/>
          </a:p>
        </p:txBody>
      </p:sp>
      <p:sp>
        <p:nvSpPr>
          <p:cNvPr id="366619" name="Line 27"/>
          <p:cNvSpPr>
            <a:spLocks noChangeShapeType="1"/>
          </p:cNvSpPr>
          <p:nvPr/>
        </p:nvSpPr>
        <p:spPr bwMode="auto">
          <a:xfrm>
            <a:off x="9245600" y="4546600"/>
            <a:ext cx="0" cy="228600"/>
          </a:xfrm>
          <a:prstGeom prst="line">
            <a:avLst/>
          </a:prstGeom>
          <a:noFill/>
          <a:ln w="38100">
            <a:solidFill>
              <a:schemeClr val="tx1"/>
            </a:solidFill>
            <a:miter lim="800000"/>
            <a:headEnd/>
            <a:tailEnd type="triangle" w="med" len="med"/>
          </a:ln>
          <a:effectLst/>
        </p:spPr>
        <p:txBody>
          <a:bodyPr wrap="none"/>
          <a:lstStyle/>
          <a:p>
            <a:endParaRPr lang="zh-CN" altLang="en-US"/>
          </a:p>
        </p:txBody>
      </p:sp>
      <p:sp>
        <p:nvSpPr>
          <p:cNvPr id="366620" name="Line 28"/>
          <p:cNvSpPr>
            <a:spLocks noChangeShapeType="1"/>
          </p:cNvSpPr>
          <p:nvPr/>
        </p:nvSpPr>
        <p:spPr bwMode="auto">
          <a:xfrm>
            <a:off x="5994400" y="2501900"/>
            <a:ext cx="0" cy="228600"/>
          </a:xfrm>
          <a:prstGeom prst="line">
            <a:avLst/>
          </a:prstGeom>
          <a:noFill/>
          <a:ln w="38100">
            <a:solidFill>
              <a:schemeClr val="tx1"/>
            </a:solidFill>
            <a:miter lim="800000"/>
            <a:headEnd/>
            <a:tailEnd type="triangle" w="med" len="med"/>
          </a:ln>
          <a:effectLst/>
        </p:spPr>
        <p:txBody>
          <a:bodyPr wrap="none"/>
          <a:lstStyle/>
          <a:p>
            <a:endParaRPr lang="zh-CN" altLang="en-US"/>
          </a:p>
        </p:txBody>
      </p:sp>
      <p:sp>
        <p:nvSpPr>
          <p:cNvPr id="366621" name="Line 29"/>
          <p:cNvSpPr>
            <a:spLocks noChangeShapeType="1"/>
          </p:cNvSpPr>
          <p:nvPr/>
        </p:nvSpPr>
        <p:spPr bwMode="auto">
          <a:xfrm>
            <a:off x="5994400" y="3124200"/>
            <a:ext cx="0" cy="228600"/>
          </a:xfrm>
          <a:prstGeom prst="line">
            <a:avLst/>
          </a:prstGeom>
          <a:noFill/>
          <a:ln w="38100">
            <a:solidFill>
              <a:schemeClr val="tx1"/>
            </a:solidFill>
            <a:miter lim="800000"/>
            <a:headEnd/>
            <a:tailEnd type="triangle" w="med" len="med"/>
          </a:ln>
          <a:effectLst/>
        </p:spPr>
        <p:txBody>
          <a:bodyPr wrap="none"/>
          <a:lstStyle/>
          <a:p>
            <a:endParaRPr lang="zh-CN" altLang="en-US"/>
          </a:p>
        </p:txBody>
      </p:sp>
      <p:sp>
        <p:nvSpPr>
          <p:cNvPr id="366622" name="Line 30"/>
          <p:cNvSpPr>
            <a:spLocks noChangeShapeType="1"/>
          </p:cNvSpPr>
          <p:nvPr/>
        </p:nvSpPr>
        <p:spPr bwMode="auto">
          <a:xfrm>
            <a:off x="6000751" y="5445125"/>
            <a:ext cx="0" cy="228600"/>
          </a:xfrm>
          <a:prstGeom prst="line">
            <a:avLst/>
          </a:prstGeom>
          <a:noFill/>
          <a:ln w="38100">
            <a:solidFill>
              <a:schemeClr val="tx1"/>
            </a:solidFill>
            <a:miter lim="800000"/>
            <a:headEnd/>
            <a:tailEnd type="triangle" w="med" len="med"/>
          </a:ln>
          <a:effectLst/>
        </p:spPr>
        <p:txBody>
          <a:bodyPr wrap="none"/>
          <a:lstStyle/>
          <a:p>
            <a:endParaRPr lang="zh-CN" altLang="en-US"/>
          </a:p>
        </p:txBody>
      </p:sp>
      <p:sp>
        <p:nvSpPr>
          <p:cNvPr id="31" name="椭圆 30"/>
          <p:cNvSpPr/>
          <p:nvPr/>
        </p:nvSpPr>
        <p:spPr>
          <a:xfrm>
            <a:off x="7453322" y="3286124"/>
            <a:ext cx="3500462" cy="22860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33"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34"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35"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36"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
        <p:nvSpPr>
          <p:cNvPr id="37" name="Rectangle 4"/>
          <p:cNvSpPr>
            <a:spLocks noChangeArrowheads="1"/>
          </p:cNvSpPr>
          <p:nvPr/>
        </p:nvSpPr>
        <p:spPr bwMode="auto">
          <a:xfrm>
            <a:off x="0" y="1142984"/>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行政组织理论</a:t>
            </a:r>
            <a:endParaRPr lang="zh-CN" altLang="en-US" dirty="0" smtClean="0">
              <a:solidFill>
                <a:srgbClr val="000099"/>
              </a:solidFill>
              <a:effectLst/>
              <a:latin typeface="华文中宋" panose="020106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slide(fromLeft)">
                                      <p:cBhvr>
                                        <p:cTn id="7" dur="500"/>
                                        <p:tgtEl>
                                          <p:spTgt spid="33"/>
                                        </p:tgtEl>
                                      </p:cBhvr>
                                    </p:animEffect>
                                  </p:childTnLst>
                                </p:cTn>
                              </p:par>
                              <p:par>
                                <p:cTn id="8" presetID="2" presetClass="entr" presetSubtype="1" fill="hold" grpId="0" nodeType="withEffect">
                                  <p:stCondLst>
                                    <p:cond delay="0"/>
                                  </p:stCondLst>
                                  <p:childTnLst>
                                    <p:set>
                                      <p:cBhvr>
                                        <p:cTn id="9" dur="1" fill="hold">
                                          <p:stCondLst>
                                            <p:cond delay="0"/>
                                          </p:stCondLst>
                                        </p:cTn>
                                        <p:tgtEl>
                                          <p:spTgt spid="37">
                                            <p:bg/>
                                          </p:spTgt>
                                        </p:tgtEl>
                                        <p:attrNameLst>
                                          <p:attrName>style.visibility</p:attrName>
                                        </p:attrNameLst>
                                      </p:cBhvr>
                                      <p:to>
                                        <p:strVal val="visible"/>
                                      </p:to>
                                    </p:set>
                                    <p:anim calcmode="lin" valueType="num">
                                      <p:cBhvr additive="base">
                                        <p:cTn id="10" dur="1000" fill="hold"/>
                                        <p:tgtEl>
                                          <p:spTgt spid="37">
                                            <p:bg/>
                                          </p:spTgt>
                                        </p:tgtEl>
                                        <p:attrNameLst>
                                          <p:attrName>ppt_x</p:attrName>
                                        </p:attrNameLst>
                                      </p:cBhvr>
                                      <p:tavLst>
                                        <p:tav tm="0">
                                          <p:val>
                                            <p:strVal val="#ppt_x"/>
                                          </p:val>
                                        </p:tav>
                                        <p:tav tm="100000">
                                          <p:val>
                                            <p:strVal val="#ppt_x"/>
                                          </p:val>
                                        </p:tav>
                                      </p:tavLst>
                                    </p:anim>
                                    <p:anim calcmode="lin" valueType="num">
                                      <p:cBhvr additive="base">
                                        <p:cTn id="11" dur="1000" fill="hold"/>
                                        <p:tgtEl>
                                          <p:spTgt spid="37">
                                            <p:bg/>
                                          </p:spTgt>
                                        </p:tgtEl>
                                        <p:attrNameLst>
                                          <p:attrName>ppt_y</p:attrName>
                                        </p:attrNameLst>
                                      </p:cBhvr>
                                      <p:tavLst>
                                        <p:tav tm="0">
                                          <p:val>
                                            <p:strVal val="0-#ppt_h/2"/>
                                          </p:val>
                                        </p:tav>
                                        <p:tav tm="100000">
                                          <p:val>
                                            <p:strVal val="#ppt_y"/>
                                          </p:val>
                                        </p:tav>
                                      </p:tavLst>
                                    </p:anim>
                                  </p:childTnLst>
                                </p:cTn>
                              </p:par>
                              <p:par>
                                <p:cTn id="12" presetID="2" presetClass="entr" presetSubtype="1" fill="hold" grpId="0" nodeType="withEffect">
                                  <p:stCondLst>
                                    <p:cond delay="0"/>
                                  </p:stCondLst>
                                  <p:childTnLst>
                                    <p:set>
                                      <p:cBhvr>
                                        <p:cTn id="13" dur="1" fill="hold">
                                          <p:stCondLst>
                                            <p:cond delay="0"/>
                                          </p:stCondLst>
                                        </p:cTn>
                                        <p:tgtEl>
                                          <p:spTgt spid="37">
                                            <p:txEl>
                                              <p:pRg st="0" end="0"/>
                                            </p:txEl>
                                          </p:spTgt>
                                        </p:tgtEl>
                                        <p:attrNameLst>
                                          <p:attrName>style.visibility</p:attrName>
                                        </p:attrNameLst>
                                      </p:cBhvr>
                                      <p:to>
                                        <p:strVal val="visible"/>
                                      </p:to>
                                    </p:set>
                                    <p:anim calcmode="lin" valueType="num">
                                      <p:cBhvr additive="base">
                                        <p:cTn id="14" dur="10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37">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bldLvl="0" animBg="1"/>
      <p:bldP spid="37"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8"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9"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11270"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3"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
        <p:nvSpPr>
          <p:cNvPr id="10" name="灯片编号占位符 5"/>
          <p:cNvSpPr txBox="1">
            <a:spLocks noGrp="1" noChangeArrowheads="1"/>
          </p:cNvSpPr>
          <p:nvPr/>
        </p:nvSpPr>
        <p:spPr bwMode="auto">
          <a:xfrm>
            <a:off x="7162800" y="6248400"/>
            <a:ext cx="1905000" cy="457200"/>
          </a:xfrm>
          <a:prstGeom prst="rect">
            <a:avLst/>
          </a:prstGeom>
          <a:noFill/>
          <a:ln w="9525">
            <a:noFill/>
            <a:miter lim="800000"/>
            <a:headEnd/>
            <a:tailEnd/>
          </a:ln>
        </p:spPr>
        <p:txBody>
          <a:bodyPr/>
          <a:lstStyle/>
          <a:p>
            <a:pPr algn="r" eaLnBrk="0" hangingPunct="0">
              <a:spcBef>
                <a:spcPct val="50000"/>
              </a:spcBef>
              <a:buClrTx/>
              <a:buSzTx/>
            </a:pPr>
            <a:fld id="{B0617AD3-0476-43F8-9459-5F73E2CDC920}" type="slidenum">
              <a:rPr lang="zh-CN" altLang="en-US" sz="1600">
                <a:latin typeface="楷体_GB2312" pitchFamily="49" charset="-122"/>
                <a:ea typeface="楷体_GB2312" pitchFamily="49" charset="-122"/>
              </a:rPr>
              <a:pPr algn="r" eaLnBrk="0" hangingPunct="0">
                <a:spcBef>
                  <a:spcPct val="50000"/>
                </a:spcBef>
                <a:buClrTx/>
                <a:buSzTx/>
              </a:pPr>
              <a:t>6</a:t>
            </a:fld>
            <a:endParaRPr lang="en-US" sz="1600">
              <a:latin typeface="楷体_GB2312" pitchFamily="49" charset="-122"/>
              <a:ea typeface="楷体_GB2312" pitchFamily="49" charset="-122"/>
            </a:endParaRPr>
          </a:p>
        </p:txBody>
      </p:sp>
      <p:sp>
        <p:nvSpPr>
          <p:cNvPr id="11" name="Text Box 2"/>
          <p:cNvSpPr txBox="1">
            <a:spLocks noChangeArrowheads="1"/>
          </p:cNvSpPr>
          <p:nvPr/>
        </p:nvSpPr>
        <p:spPr bwMode="auto">
          <a:xfrm>
            <a:off x="228600" y="685800"/>
            <a:ext cx="8686800" cy="457200"/>
          </a:xfrm>
          <a:prstGeom prst="rect">
            <a:avLst/>
          </a:prstGeom>
          <a:noFill/>
          <a:ln w="9525">
            <a:noFill/>
            <a:miter lim="800000"/>
            <a:headEnd/>
            <a:tailEnd/>
          </a:ln>
        </p:spPr>
        <p:txBody>
          <a:bodyPr>
            <a:spAutoFit/>
          </a:bodyPr>
          <a:lstStyle/>
          <a:p>
            <a:pPr>
              <a:spcBef>
                <a:spcPct val="50000"/>
              </a:spcBef>
              <a:buClrTx/>
              <a:buSzTx/>
            </a:pPr>
            <a:endParaRPr lang="zh-CN" altLang="en-US" sz="2400">
              <a:latin typeface="Times New Roman" pitchFamily="18" charset="0"/>
            </a:endParaRPr>
          </a:p>
        </p:txBody>
      </p:sp>
      <p:sp>
        <p:nvSpPr>
          <p:cNvPr id="12" name="Text Box 3"/>
          <p:cNvSpPr txBox="1">
            <a:spLocks noChangeArrowheads="1"/>
          </p:cNvSpPr>
          <p:nvPr/>
        </p:nvSpPr>
        <p:spPr bwMode="auto">
          <a:xfrm>
            <a:off x="4238612" y="1285860"/>
            <a:ext cx="6715172" cy="4524315"/>
          </a:xfrm>
          <a:prstGeom prst="rect">
            <a:avLst/>
          </a:prstGeom>
          <a:noFill/>
          <a:ln w="9525">
            <a:noFill/>
            <a:miter lim="800000"/>
            <a:headEnd/>
            <a:tailEnd/>
          </a:ln>
        </p:spPr>
        <p:txBody>
          <a:bodyPr wrap="square">
            <a:spAutoFit/>
          </a:bodyPr>
          <a:lstStyle/>
          <a:p>
            <a:pPr>
              <a:lnSpc>
                <a:spcPct val="150000"/>
              </a:lnSpc>
              <a:spcBef>
                <a:spcPct val="0"/>
              </a:spcBef>
              <a:buClrTx/>
              <a:buSzTx/>
            </a:pPr>
            <a:r>
              <a:rPr lang="zh-CN" altLang="en-US" sz="2400" dirty="0">
                <a:solidFill>
                  <a:srgbClr val="3E3526"/>
                </a:solidFill>
                <a:latin typeface="楷体_GB2312" pitchFamily="49" charset="-122"/>
                <a:ea typeface="楷体_GB2312" pitchFamily="49" charset="-122"/>
              </a:rPr>
              <a:t>    </a:t>
            </a:r>
            <a:r>
              <a:rPr lang="zh-CN" altLang="en-US" sz="2400" dirty="0">
                <a:latin typeface="楷体_GB2312" pitchFamily="49" charset="-122"/>
                <a:ea typeface="楷体_GB2312" pitchFamily="49" charset="-122"/>
              </a:rPr>
              <a:t>马克斯</a:t>
            </a:r>
            <a:r>
              <a:rPr lang="zh-CN" altLang="en-US" sz="2400" dirty="0">
                <a:latin typeface="Times New Roman" pitchFamily="18" charset="0"/>
                <a:ea typeface="楷体_GB2312" pitchFamily="49" charset="-122"/>
              </a:rPr>
              <a:t>·</a:t>
            </a:r>
            <a:r>
              <a:rPr lang="zh-CN" altLang="en-US" sz="2400" dirty="0">
                <a:latin typeface="楷体_GB2312" pitchFamily="49" charset="-122"/>
                <a:ea typeface="楷体_GB2312" pitchFamily="49" charset="-122"/>
              </a:rPr>
              <a:t>韦伯（</a:t>
            </a:r>
            <a:r>
              <a:rPr lang="en-US" sz="2400" dirty="0">
                <a:latin typeface="楷体_GB2312" pitchFamily="49" charset="-122"/>
                <a:ea typeface="楷体_GB2312" pitchFamily="49" charset="-122"/>
              </a:rPr>
              <a:t>Max Weber,</a:t>
            </a:r>
            <a:r>
              <a:rPr lang="zh-CN" altLang="en-US" sz="2400" dirty="0">
                <a:latin typeface="楷体_GB2312" pitchFamily="49" charset="-122"/>
                <a:ea typeface="楷体_GB2312" pitchFamily="49" charset="-122"/>
              </a:rPr>
              <a:t>1864-1920,德国</a:t>
            </a:r>
            <a:r>
              <a:rPr lang="zh-CN" altLang="en-US" sz="2400" dirty="0" smtClean="0">
                <a:latin typeface="楷体_GB2312" pitchFamily="49" charset="-122"/>
                <a:ea typeface="楷体_GB2312" pitchFamily="49" charset="-122"/>
              </a:rPr>
              <a:t>），出身</a:t>
            </a:r>
            <a:r>
              <a:rPr lang="zh-CN" altLang="en-US" sz="2400" dirty="0">
                <a:latin typeface="楷体_GB2312" pitchFamily="49" charset="-122"/>
                <a:ea typeface="楷体_GB2312" pitchFamily="49" charset="-122"/>
              </a:rPr>
              <a:t>于德国一个有着广泛的社会和政治关系的富裕家庭，先后担任过教授、主编、政府顾问和作家</a:t>
            </a:r>
            <a:r>
              <a:rPr lang="zh-CN" altLang="en-US" sz="2400" dirty="0" smtClean="0">
                <a:latin typeface="楷体_GB2312" pitchFamily="49" charset="-122"/>
                <a:ea typeface="楷体_GB2312" pitchFamily="49" charset="-122"/>
              </a:rPr>
              <a:t>。</a:t>
            </a:r>
            <a:endParaRPr lang="en-US" altLang="zh-CN" sz="2400" dirty="0" smtClean="0">
              <a:latin typeface="楷体_GB2312" pitchFamily="49" charset="-122"/>
              <a:ea typeface="楷体_GB2312" pitchFamily="49" charset="-122"/>
            </a:endParaRPr>
          </a:p>
          <a:p>
            <a:pPr>
              <a:lnSpc>
                <a:spcPct val="150000"/>
              </a:lnSpc>
            </a:pPr>
            <a:r>
              <a:rPr lang="zh-CN" altLang="en-US" sz="2400" dirty="0" smtClean="0">
                <a:latin typeface="楷体_GB2312" pitchFamily="49" charset="-122"/>
                <a:ea typeface="楷体_GB2312" pitchFamily="49" charset="-122"/>
              </a:rPr>
              <a:t>    韦伯</a:t>
            </a:r>
            <a:r>
              <a:rPr lang="zh-CN" altLang="en-US" sz="2400" dirty="0" smtClean="0">
                <a:latin typeface="楷体_GB2312" pitchFamily="49" charset="-122"/>
                <a:ea typeface="楷体_GB2312" pitchFamily="49" charset="-122"/>
              </a:rPr>
              <a:t>因提出了理想的行政组织体系、对古典组织理论作出杰出贡献而被誉为 </a:t>
            </a:r>
            <a:r>
              <a:rPr lang="zh-CN" altLang="en-US" sz="2400" dirty="0" smtClean="0">
                <a:ea typeface="楷体_GB2312" pitchFamily="49" charset="-122"/>
              </a:rPr>
              <a:t>“</a:t>
            </a:r>
            <a:r>
              <a:rPr lang="zh-CN" altLang="en-US" sz="2400" dirty="0" smtClean="0">
                <a:latin typeface="楷体_GB2312" pitchFamily="49" charset="-122"/>
                <a:ea typeface="楷体_GB2312" pitchFamily="49" charset="-122"/>
              </a:rPr>
              <a:t>组织理论之父</a:t>
            </a:r>
            <a:r>
              <a:rPr lang="zh-CN" altLang="en-US" sz="2400" dirty="0" smtClean="0">
                <a:ea typeface="楷体_GB2312" pitchFamily="49" charset="-122"/>
              </a:rPr>
              <a:t>”</a:t>
            </a:r>
            <a:r>
              <a:rPr lang="zh-CN" altLang="en-US" sz="2400" dirty="0" smtClean="0">
                <a:latin typeface="楷体_GB2312" pitchFamily="49" charset="-122"/>
                <a:ea typeface="楷体_GB2312" pitchFamily="49" charset="-122"/>
              </a:rPr>
              <a:t> ，</a:t>
            </a:r>
            <a:r>
              <a:rPr lang="zh-CN" altLang="en-US" sz="2400" dirty="0" smtClean="0">
                <a:latin typeface="楷体_GB2312" pitchFamily="49" charset="-122"/>
                <a:ea typeface="楷体_GB2312" pitchFamily="49" charset="-122"/>
              </a:rPr>
              <a:t>代表作</a:t>
            </a:r>
            <a:r>
              <a:rPr lang="en-US" sz="2400" dirty="0" smtClean="0">
                <a:latin typeface="楷体_GB2312" pitchFamily="49" charset="-122"/>
                <a:ea typeface="楷体_GB2312" pitchFamily="49" charset="-122"/>
              </a:rPr>
              <a:t>《</a:t>
            </a:r>
            <a:r>
              <a:rPr lang="zh-CN" altLang="en-US" sz="2400" dirty="0" smtClean="0">
                <a:latin typeface="楷体_GB2312" pitchFamily="49" charset="-122"/>
                <a:ea typeface="楷体_GB2312" pitchFamily="49" charset="-122"/>
              </a:rPr>
              <a:t>经济史</a:t>
            </a:r>
            <a:r>
              <a:rPr lang="en-US" sz="2400" dirty="0" smtClean="0">
                <a:latin typeface="楷体_GB2312" pitchFamily="49" charset="-122"/>
                <a:ea typeface="楷体_GB2312" pitchFamily="49" charset="-122"/>
              </a:rPr>
              <a:t>》</a:t>
            </a:r>
            <a:r>
              <a:rPr lang="zh-CN" altLang="en-US" sz="2400" dirty="0" smtClean="0">
                <a:latin typeface="楷体_GB2312" pitchFamily="49" charset="-122"/>
                <a:ea typeface="楷体_GB2312" pitchFamily="49" charset="-122"/>
              </a:rPr>
              <a:t>、</a:t>
            </a:r>
            <a:r>
              <a:rPr lang="en-US" sz="2400" dirty="0" smtClean="0">
                <a:latin typeface="楷体_GB2312" pitchFamily="49" charset="-122"/>
                <a:ea typeface="楷体_GB2312" pitchFamily="49" charset="-122"/>
              </a:rPr>
              <a:t>《</a:t>
            </a:r>
            <a:r>
              <a:rPr lang="zh-CN" altLang="en-US" sz="2400" dirty="0" smtClean="0">
                <a:latin typeface="楷体_GB2312" pitchFamily="49" charset="-122"/>
                <a:ea typeface="楷体_GB2312" pitchFamily="49" charset="-122"/>
              </a:rPr>
              <a:t>社会和经济组织理论</a:t>
            </a:r>
            <a:r>
              <a:rPr lang="en-US" sz="2400" dirty="0" smtClean="0">
                <a:latin typeface="楷体_GB2312" pitchFamily="49" charset="-122"/>
                <a:ea typeface="楷体_GB2312" pitchFamily="49" charset="-122"/>
              </a:rPr>
              <a:t>》</a:t>
            </a:r>
            <a:r>
              <a:rPr lang="zh-CN" altLang="en-US" sz="2400" dirty="0" smtClean="0">
                <a:latin typeface="楷体_GB2312" pitchFamily="49" charset="-122"/>
                <a:ea typeface="楷体_GB2312" pitchFamily="49" charset="-122"/>
              </a:rPr>
              <a:t>。</a:t>
            </a:r>
            <a:r>
              <a:rPr lang="zh-CN" altLang="en-US" sz="2400" dirty="0" smtClean="0">
                <a:latin typeface="楷体_GB2312" pitchFamily="49" charset="-122"/>
                <a:ea typeface="楷体_GB2312" pitchFamily="49" charset="-122"/>
              </a:rPr>
              <a:t> </a:t>
            </a:r>
            <a:endParaRPr lang="zh-CN" altLang="en-US" sz="2400" dirty="0">
              <a:latin typeface="楷体_GB2312" pitchFamily="49" charset="-122"/>
              <a:ea typeface="楷体_GB2312" pitchFamily="49" charset="-122"/>
            </a:endParaRPr>
          </a:p>
        </p:txBody>
      </p:sp>
      <p:sp>
        <p:nvSpPr>
          <p:cNvPr id="13" name="Rectangle 4"/>
          <p:cNvSpPr>
            <a:spLocks noChangeArrowheads="1"/>
          </p:cNvSpPr>
          <p:nvPr/>
        </p:nvSpPr>
        <p:spPr bwMode="auto">
          <a:xfrm>
            <a:off x="3743325" y="2533650"/>
            <a:ext cx="9144000" cy="0"/>
          </a:xfrm>
          <a:prstGeom prst="rect">
            <a:avLst/>
          </a:prstGeom>
          <a:noFill/>
          <a:ln w="9525">
            <a:noFill/>
            <a:miter lim="800000"/>
            <a:headEnd/>
            <a:tailEnd/>
          </a:ln>
        </p:spPr>
        <p:txBody>
          <a:bodyPr>
            <a:spAutoFit/>
          </a:bodyPr>
          <a:lstStyle/>
          <a:p>
            <a:endParaRPr lang="zh-CN" altLang="en-US">
              <a:latin typeface="楷体_GB2312" pitchFamily="49" charset="-122"/>
              <a:ea typeface="楷体_GB2312" pitchFamily="49" charset="-122"/>
            </a:endParaRPr>
          </a:p>
        </p:txBody>
      </p:sp>
      <p:pic>
        <p:nvPicPr>
          <p:cNvPr id="14" name="Picture 5"/>
          <p:cNvPicPr>
            <a:picLocks noChangeArrowheads="1"/>
          </p:cNvPicPr>
          <p:nvPr/>
        </p:nvPicPr>
        <p:blipFill>
          <a:blip r:embed="rId3"/>
          <a:srcRect/>
          <a:stretch>
            <a:fillRect/>
          </a:stretch>
        </p:blipFill>
        <p:spPr bwMode="auto">
          <a:xfrm>
            <a:off x="523836" y="2143116"/>
            <a:ext cx="1714512" cy="2511432"/>
          </a:xfrm>
          <a:prstGeom prst="rect">
            <a:avLst/>
          </a:prstGeom>
          <a:noFill/>
          <a:ln w="9525">
            <a:noFill/>
            <a:miter lim="800000"/>
            <a:headEnd/>
            <a:tailEnd/>
          </a:ln>
        </p:spPr>
      </p:pic>
      <p:sp>
        <p:nvSpPr>
          <p:cNvPr id="20" name="Rectangle 11"/>
          <p:cNvSpPr txBox="1">
            <a:spLocks noRot="1" noChangeArrowheads="1"/>
          </p:cNvSpPr>
          <p:nvPr/>
        </p:nvSpPr>
        <p:spPr>
          <a:xfrm>
            <a:off x="4595802" y="5718175"/>
            <a:ext cx="6548438" cy="711221"/>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zh-CN" altLang="en-US" sz="3200" b="0" i="0" u="none" strike="noStrike" kern="1200" cap="none" spc="0" normalizeH="0" baseline="0" noProof="0" dirty="0" smtClean="0">
                <a:ln>
                  <a:noFill/>
                </a:ln>
                <a:solidFill>
                  <a:srgbClr val="C00000"/>
                </a:solidFill>
                <a:effectLst/>
                <a:uLnTx/>
                <a:uFillTx/>
                <a:latin typeface="楷体" pitchFamily="49" charset="-122"/>
                <a:ea typeface="楷体" pitchFamily="49" charset="-122"/>
              </a:rPr>
              <a:t>权利和权威是组织结构形成的基础。</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endParaRPr kumimoji="0" lang="zh-CN" altLang="en-US" sz="32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endParaRPr>
          </a:p>
        </p:txBody>
      </p:sp>
      <p:sp>
        <p:nvSpPr>
          <p:cNvPr id="21" name="Rectangle 4"/>
          <p:cNvSpPr>
            <a:spLocks noChangeArrowheads="1"/>
          </p:cNvSpPr>
          <p:nvPr/>
        </p:nvSpPr>
        <p:spPr bwMode="auto">
          <a:xfrm>
            <a:off x="0" y="1142984"/>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韦伯的生平</a:t>
            </a:r>
            <a:endParaRPr lang="zh-CN" altLang="en-US" dirty="0" smtClean="0">
              <a:solidFill>
                <a:srgbClr val="000099"/>
              </a:solidFill>
              <a:effectLst/>
              <a:latin typeface="华文中宋" panose="02010600040101010101" pitchFamily="2" charset="-122"/>
            </a:endParaRPr>
          </a:p>
        </p:txBody>
      </p:sp>
      <p:sp>
        <p:nvSpPr>
          <p:cNvPr id="22" name="矩形 21"/>
          <p:cNvSpPr/>
          <p:nvPr/>
        </p:nvSpPr>
        <p:spPr>
          <a:xfrm>
            <a:off x="523836" y="4857760"/>
            <a:ext cx="1800493" cy="369332"/>
          </a:xfrm>
          <a:prstGeom prst="rect">
            <a:avLst/>
          </a:prstGeom>
        </p:spPr>
        <p:txBody>
          <a:bodyPr wrap="none">
            <a:spAutoFit/>
          </a:bodyPr>
          <a:lstStyle/>
          <a:p>
            <a:r>
              <a:rPr lang="zh-CN" altLang="en-US" dirty="0" smtClean="0">
                <a:solidFill>
                  <a:srgbClr val="3E3526"/>
                </a:solidFill>
                <a:latin typeface="楷体_GB2312" pitchFamily="49" charset="-122"/>
                <a:ea typeface="楷体_GB2312" pitchFamily="49" charset="-122"/>
              </a:rPr>
              <a:t> </a:t>
            </a:r>
            <a:r>
              <a:rPr lang="zh-CN" altLang="en-US" dirty="0" smtClean="0">
                <a:latin typeface="楷体_GB2312" pitchFamily="49" charset="-122"/>
                <a:ea typeface="楷体_GB2312" pitchFamily="49" charset="-122"/>
              </a:rPr>
              <a:t>组织理论之父 </a:t>
            </a:r>
            <a:endParaRPr lang="zh-CN" altLang="en-US" dirty="0"/>
          </a:p>
        </p:txBody>
      </p:sp>
    </p:spTree>
  </p:cSld>
  <p:clrMapOvr>
    <a:masterClrMapping/>
  </p:clrMapOvr>
  <p:transition advTm="4461">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slide(fromLeft)">
                                      <p:cBhvr>
                                        <p:cTn id="7" dur="500"/>
                                        <p:tgtEl>
                                          <p:spTgt spid="11268"/>
                                        </p:tgtEl>
                                      </p:cBhvr>
                                    </p:animEffect>
                                  </p:childTnLst>
                                </p:cTn>
                              </p:par>
                              <p:par>
                                <p:cTn id="8" presetID="2" presetClass="entr" presetSubtype="1" fill="hold" grpId="0" nodeType="withEffect">
                                  <p:stCondLst>
                                    <p:cond delay="0"/>
                                  </p:stCondLst>
                                  <p:childTnLst>
                                    <p:set>
                                      <p:cBhvr>
                                        <p:cTn id="9" dur="1" fill="hold">
                                          <p:stCondLst>
                                            <p:cond delay="0"/>
                                          </p:stCondLst>
                                        </p:cTn>
                                        <p:tgtEl>
                                          <p:spTgt spid="21">
                                            <p:bg/>
                                          </p:spTgt>
                                        </p:tgtEl>
                                        <p:attrNameLst>
                                          <p:attrName>style.visibility</p:attrName>
                                        </p:attrNameLst>
                                      </p:cBhvr>
                                      <p:to>
                                        <p:strVal val="visible"/>
                                      </p:to>
                                    </p:set>
                                    <p:anim calcmode="lin" valueType="num">
                                      <p:cBhvr additive="base">
                                        <p:cTn id="10" dur="1000" fill="hold"/>
                                        <p:tgtEl>
                                          <p:spTgt spid="21">
                                            <p:bg/>
                                          </p:spTgt>
                                        </p:tgtEl>
                                        <p:attrNameLst>
                                          <p:attrName>ppt_x</p:attrName>
                                        </p:attrNameLst>
                                      </p:cBhvr>
                                      <p:tavLst>
                                        <p:tav tm="0">
                                          <p:val>
                                            <p:strVal val="#ppt_x"/>
                                          </p:val>
                                        </p:tav>
                                        <p:tav tm="100000">
                                          <p:val>
                                            <p:strVal val="#ppt_x"/>
                                          </p:val>
                                        </p:tav>
                                      </p:tavLst>
                                    </p:anim>
                                    <p:anim calcmode="lin" valueType="num">
                                      <p:cBhvr additive="base">
                                        <p:cTn id="11" dur="1000" fill="hold"/>
                                        <p:tgtEl>
                                          <p:spTgt spid="21">
                                            <p:bg/>
                                          </p:spTgt>
                                        </p:tgtEl>
                                        <p:attrNameLst>
                                          <p:attrName>ppt_y</p:attrName>
                                        </p:attrNameLst>
                                      </p:cBhvr>
                                      <p:tavLst>
                                        <p:tav tm="0">
                                          <p:val>
                                            <p:strVal val="0-#ppt_h/2"/>
                                          </p:val>
                                        </p:tav>
                                        <p:tav tm="100000">
                                          <p:val>
                                            <p:strVal val="#ppt_y"/>
                                          </p:val>
                                        </p:tav>
                                      </p:tavLst>
                                    </p:anim>
                                  </p:childTnLst>
                                </p:cTn>
                              </p:par>
                              <p:par>
                                <p:cTn id="12" presetID="2" presetClass="entr" presetSubtype="1" fill="hold" grpId="0" nodeType="withEffect">
                                  <p:stCondLst>
                                    <p:cond delay="0"/>
                                  </p:stCondLst>
                                  <p:childTnLst>
                                    <p:set>
                                      <p:cBhvr>
                                        <p:cTn id="13" dur="1" fill="hold">
                                          <p:stCondLst>
                                            <p:cond delay="0"/>
                                          </p:stCondLst>
                                        </p:cTn>
                                        <p:tgtEl>
                                          <p:spTgt spid="21">
                                            <p:txEl>
                                              <p:pRg st="0" end="0"/>
                                            </p:txEl>
                                          </p:spTgt>
                                        </p:tgtEl>
                                        <p:attrNameLst>
                                          <p:attrName>style.visibility</p:attrName>
                                        </p:attrNameLst>
                                      </p:cBhvr>
                                      <p:to>
                                        <p:strVal val="visible"/>
                                      </p:to>
                                    </p:set>
                                    <p:anim calcmode="lin" valueType="num">
                                      <p:cBhvr additive="base">
                                        <p:cTn id="14"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21">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ldLvl="0" animBg="1"/>
      <p:bldP spid="21"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0" y="1214422"/>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行政组织理论的内容</a:t>
            </a:r>
            <a:endParaRPr lang="zh-CN" altLang="en-US" dirty="0" smtClean="0">
              <a:solidFill>
                <a:srgbClr val="000099"/>
              </a:solidFill>
              <a:effectLst/>
              <a:latin typeface="华文中宋" panose="02010600040101010101" pitchFamily="2" charset="-122"/>
            </a:endParaRPr>
          </a:p>
        </p:txBody>
      </p:sp>
      <p:sp>
        <p:nvSpPr>
          <p:cNvPr id="4"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5"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6"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7"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8"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
        <p:nvSpPr>
          <p:cNvPr id="9" name="Text Box 2"/>
          <p:cNvSpPr txBox="1">
            <a:spLocks noChangeArrowheads="1"/>
          </p:cNvSpPr>
          <p:nvPr/>
        </p:nvSpPr>
        <p:spPr bwMode="auto">
          <a:xfrm>
            <a:off x="3881422" y="1142984"/>
            <a:ext cx="3643338" cy="584775"/>
          </a:xfrm>
          <a:prstGeom prst="rect">
            <a:avLst/>
          </a:prstGeom>
          <a:noFill/>
          <a:ln w="9525">
            <a:noFill/>
            <a:miter lim="800000"/>
            <a:headEnd/>
            <a:tailEnd/>
          </a:ln>
        </p:spPr>
        <p:txBody>
          <a:bodyPr wrap="square">
            <a:spAutoFit/>
          </a:bodyPr>
          <a:lstStyle/>
          <a:p>
            <a:pPr eaLnBrk="0" hangingPunct="0">
              <a:spcBef>
                <a:spcPct val="50000"/>
              </a:spcBef>
              <a:spcAft>
                <a:spcPts val="500"/>
              </a:spcAft>
              <a:buClrTx/>
              <a:buSzTx/>
            </a:pPr>
            <a:r>
              <a:rPr lang="en-US" altLang="zh-CN" sz="3200" b="1" dirty="0" smtClean="0">
                <a:latin typeface="Times New Roman" pitchFamily="18" charset="0"/>
                <a:ea typeface="楷体_GB2312" pitchFamily="49" charset="-122"/>
              </a:rPr>
              <a:t>1</a:t>
            </a:r>
            <a:r>
              <a:rPr lang="zh-CN" altLang="en-US" sz="3200" b="1" dirty="0" smtClean="0">
                <a:latin typeface="Times New Roman" pitchFamily="18" charset="0"/>
                <a:ea typeface="楷体_GB2312" pitchFamily="49" charset="-122"/>
              </a:rPr>
              <a:t>、三</a:t>
            </a:r>
            <a:r>
              <a:rPr lang="zh-CN" altLang="en-US" sz="3200" b="1" dirty="0">
                <a:latin typeface="Times New Roman" pitchFamily="18" charset="0"/>
                <a:ea typeface="楷体_GB2312" pitchFamily="49" charset="-122"/>
              </a:rPr>
              <a:t>种</a:t>
            </a:r>
            <a:r>
              <a:rPr lang="zh-CN" altLang="en-US" sz="3200" b="1" dirty="0">
                <a:latin typeface="楷体_GB2312" pitchFamily="49" charset="-122"/>
                <a:ea typeface="楷体_GB2312" pitchFamily="49" charset="-122"/>
              </a:rPr>
              <a:t>权力论</a:t>
            </a:r>
            <a:endParaRPr lang="zh-CN" altLang="en-US" sz="3200" b="1" dirty="0">
              <a:solidFill>
                <a:srgbClr val="3E3526"/>
              </a:solidFill>
              <a:latin typeface="楷体_GB2312" pitchFamily="49" charset="-122"/>
              <a:ea typeface="楷体_GB2312" pitchFamily="49" charset="-122"/>
            </a:endParaRPr>
          </a:p>
        </p:txBody>
      </p:sp>
      <p:sp>
        <p:nvSpPr>
          <p:cNvPr id="10" name="Text Box 3"/>
          <p:cNvSpPr txBox="1">
            <a:spLocks noChangeArrowheads="1"/>
          </p:cNvSpPr>
          <p:nvPr/>
        </p:nvSpPr>
        <p:spPr bwMode="auto">
          <a:xfrm>
            <a:off x="738150" y="1857364"/>
            <a:ext cx="10930014" cy="5343001"/>
          </a:xfrm>
          <a:prstGeom prst="rect">
            <a:avLst/>
          </a:prstGeom>
          <a:noFill/>
          <a:ln w="9525">
            <a:noFill/>
            <a:miter lim="800000"/>
            <a:headEnd/>
            <a:tailEnd/>
          </a:ln>
        </p:spPr>
        <p:txBody>
          <a:bodyPr wrap="square">
            <a:spAutoFit/>
          </a:bodyPr>
          <a:lstStyle/>
          <a:p>
            <a:pPr eaLnBrk="0" hangingPunct="0">
              <a:lnSpc>
                <a:spcPct val="130000"/>
              </a:lnSpc>
              <a:spcBef>
                <a:spcPct val="0"/>
              </a:spcBef>
              <a:buClrTx/>
              <a:buSzTx/>
            </a:pPr>
            <a:r>
              <a:rPr lang="zh-CN" altLang="en-US" sz="2800" dirty="0">
                <a:solidFill>
                  <a:srgbClr val="3E3526"/>
                </a:solidFill>
                <a:latin typeface="Verdana" pitchFamily="34" charset="0"/>
                <a:ea typeface="楷体_GB2312" pitchFamily="49" charset="-122"/>
              </a:rPr>
              <a:t>     </a:t>
            </a:r>
            <a:r>
              <a:rPr lang="zh-CN" altLang="en-US" sz="2400" b="1" dirty="0">
                <a:solidFill>
                  <a:srgbClr val="C00000"/>
                </a:solidFill>
                <a:latin typeface="Verdana" pitchFamily="34" charset="0"/>
                <a:ea typeface="楷体_GB2312" pitchFamily="49" charset="-122"/>
              </a:rPr>
              <a:t>合法权力：</a:t>
            </a:r>
            <a:r>
              <a:rPr lang="zh-CN" altLang="en-US" sz="2400" dirty="0">
                <a:solidFill>
                  <a:srgbClr val="3E3526"/>
                </a:solidFill>
                <a:latin typeface="Verdana" pitchFamily="34" charset="0"/>
                <a:ea typeface="楷体_GB2312" pitchFamily="49" charset="-122"/>
              </a:rPr>
              <a:t>法律的权力（理性）。这是一种对法律确定的职位或地位的权力的服从。法定权力要求服从命令。这种权力是由社会公认的法律规定的或者掌有职权的人下命令的权力</a:t>
            </a:r>
            <a:r>
              <a:rPr lang="zh-CN" altLang="en-US" sz="2400" dirty="0" smtClean="0">
                <a:solidFill>
                  <a:srgbClr val="3E3526"/>
                </a:solidFill>
                <a:latin typeface="Verdana" pitchFamily="34" charset="0"/>
                <a:ea typeface="楷体_GB2312" pitchFamily="49" charset="-122"/>
              </a:rPr>
              <a:t>。</a:t>
            </a:r>
            <a:endParaRPr lang="en-US" altLang="zh-CN" sz="2400" dirty="0" smtClean="0">
              <a:solidFill>
                <a:srgbClr val="3E3526"/>
              </a:solidFill>
              <a:latin typeface="Verdana" pitchFamily="34" charset="0"/>
              <a:ea typeface="楷体_GB2312" pitchFamily="49" charset="-122"/>
            </a:endParaRPr>
          </a:p>
          <a:p>
            <a:pPr eaLnBrk="0" hangingPunct="0">
              <a:lnSpc>
                <a:spcPct val="130000"/>
              </a:lnSpc>
            </a:pPr>
            <a:r>
              <a:rPr lang="zh-CN" altLang="en-US" sz="2400" dirty="0" smtClean="0">
                <a:solidFill>
                  <a:schemeClr val="tx2"/>
                </a:solidFill>
                <a:latin typeface="Times New Roman" pitchFamily="18" charset="0"/>
                <a:ea typeface="楷体_GB2312" pitchFamily="49" charset="-122"/>
              </a:rPr>
              <a:t>        </a:t>
            </a:r>
            <a:r>
              <a:rPr lang="zh-CN" altLang="en-US" sz="2400" b="1" dirty="0" smtClean="0">
                <a:solidFill>
                  <a:srgbClr val="C00000"/>
                </a:solidFill>
                <a:latin typeface="Times New Roman" pitchFamily="18" charset="0"/>
                <a:ea typeface="楷体_GB2312" pitchFamily="49" charset="-122"/>
              </a:rPr>
              <a:t>传统</a:t>
            </a:r>
            <a:r>
              <a:rPr lang="zh-CN" altLang="en-US" sz="2400" b="1" dirty="0" smtClean="0">
                <a:solidFill>
                  <a:srgbClr val="C00000"/>
                </a:solidFill>
                <a:latin typeface="Times New Roman" pitchFamily="18" charset="0"/>
                <a:ea typeface="楷体_GB2312" pitchFamily="49" charset="-122"/>
              </a:rPr>
              <a:t>权力：</a:t>
            </a:r>
            <a:r>
              <a:rPr lang="zh-CN" altLang="en-US" sz="2400" dirty="0" smtClean="0">
                <a:latin typeface="Times New Roman" pitchFamily="18" charset="0"/>
                <a:ea typeface="楷体_GB2312" pitchFamily="49" charset="-122"/>
              </a:rPr>
              <a:t>世袭的权力（不可侵犯性）。这是由历史沿袭下来的惯例、习俗而规定的权力。传统权力要求服从命令，其依据是对古老传统的不可侵犯性和按传统执行权力的人的正统性的信念，主要表现为一种君主</a:t>
            </a:r>
            <a:r>
              <a:rPr lang="en-US" sz="2400" dirty="0" smtClean="0">
                <a:latin typeface="Times New Roman" pitchFamily="18" charset="0"/>
                <a:ea typeface="楷体_GB2312" pitchFamily="49" charset="-122"/>
              </a:rPr>
              <a:t>——</a:t>
            </a:r>
            <a:r>
              <a:rPr lang="zh-CN" altLang="en-US" sz="2400" dirty="0" smtClean="0">
                <a:latin typeface="Times New Roman" pitchFamily="18" charset="0"/>
                <a:ea typeface="楷体_GB2312" pitchFamily="49" charset="-122"/>
              </a:rPr>
              <a:t>臣民关系</a:t>
            </a:r>
            <a:r>
              <a:rPr lang="zh-CN" altLang="en-US" sz="2400" dirty="0" smtClean="0">
                <a:latin typeface="Times New Roman" pitchFamily="18" charset="0"/>
                <a:ea typeface="楷体_GB2312" pitchFamily="49" charset="-122"/>
              </a:rPr>
              <a:t>。</a:t>
            </a:r>
            <a:endParaRPr lang="en-US" altLang="zh-CN" sz="2400" dirty="0" smtClean="0">
              <a:latin typeface="Times New Roman" pitchFamily="18" charset="0"/>
              <a:ea typeface="楷体_GB2312" pitchFamily="49" charset="-122"/>
            </a:endParaRPr>
          </a:p>
          <a:p>
            <a:pPr eaLnBrk="0" hangingPunct="0">
              <a:lnSpc>
                <a:spcPct val="130000"/>
              </a:lnSpc>
            </a:pPr>
            <a:r>
              <a:rPr lang="zh-CN" altLang="en-US" sz="2400" dirty="0" smtClean="0">
                <a:latin typeface="Verdana" pitchFamily="34" charset="0"/>
                <a:ea typeface="楷体_GB2312" pitchFamily="49" charset="-122"/>
              </a:rPr>
              <a:t>      </a:t>
            </a:r>
            <a:r>
              <a:rPr lang="zh-CN" altLang="en-US" sz="2400" b="1" dirty="0" smtClean="0">
                <a:solidFill>
                  <a:srgbClr val="C00000"/>
                </a:solidFill>
                <a:latin typeface="Verdana" pitchFamily="34" charset="0"/>
                <a:ea typeface="楷体_GB2312" pitchFamily="49" charset="-122"/>
              </a:rPr>
              <a:t>神圣</a:t>
            </a:r>
            <a:r>
              <a:rPr lang="zh-CN" altLang="en-US" sz="2400" b="1" dirty="0" smtClean="0">
                <a:solidFill>
                  <a:srgbClr val="C00000"/>
                </a:solidFill>
                <a:latin typeface="Verdana" pitchFamily="34" charset="0"/>
                <a:ea typeface="楷体_GB2312" pitchFamily="49" charset="-122"/>
              </a:rPr>
              <a:t>权力：</a:t>
            </a:r>
            <a:r>
              <a:rPr lang="zh-CN" altLang="en-US" sz="2400" dirty="0" smtClean="0">
                <a:latin typeface="Verdana" pitchFamily="34" charset="0"/>
                <a:ea typeface="楷体_GB2312" pitchFamily="49" charset="-122"/>
              </a:rPr>
              <a:t>超凡的权力（神秘性）。</a:t>
            </a:r>
            <a:r>
              <a:rPr lang="zh-CN" altLang="en-US" sz="2400" dirty="0" smtClean="0">
                <a:latin typeface="楷体_GB2312" pitchFamily="49" charset="-122"/>
                <a:ea typeface="楷体_GB2312" pitchFamily="49" charset="-122"/>
              </a:rPr>
              <a:t>基于对发命令的人超凡的神圣（如耶稣基督）或非凡的个性特征（如英雄主义或模范品质）的崇拜，并表现为一种先知</a:t>
            </a:r>
            <a:r>
              <a:rPr lang="en-US" sz="2400" dirty="0" smtClean="0">
                <a:latin typeface="楷体_GB2312" pitchFamily="49" charset="-122"/>
                <a:ea typeface="楷体_GB2312" pitchFamily="49" charset="-122"/>
              </a:rPr>
              <a:t>-</a:t>
            </a:r>
            <a:r>
              <a:rPr lang="zh-CN" altLang="en-US" sz="2400" dirty="0" smtClean="0">
                <a:latin typeface="楷体_GB2312" pitchFamily="49" charset="-122"/>
                <a:ea typeface="楷体_GB2312" pitchFamily="49" charset="-122"/>
              </a:rPr>
              <a:t>信徒关系。它是以对某人的特殊和超凡的神圣、英雄主义或模范品质的崇拜为基础的。</a:t>
            </a:r>
            <a:endParaRPr lang="zh-CN" altLang="en-US" sz="2400" dirty="0">
              <a:solidFill>
                <a:srgbClr val="3E3526"/>
              </a:solidFill>
              <a:latin typeface="Verdana" pitchFamily="34" charset="0"/>
              <a:ea typeface="楷体_GB2312" pitchFamily="49" charset="-122"/>
            </a:endParaRPr>
          </a:p>
          <a:p>
            <a:pPr eaLnBrk="0" hangingPunct="0">
              <a:spcBef>
                <a:spcPct val="0"/>
              </a:spcBef>
              <a:buClrTx/>
              <a:buSzTx/>
            </a:pPr>
            <a:endParaRPr lang="zh-CN" altLang="en-US" sz="2400" dirty="0">
              <a:solidFill>
                <a:srgbClr val="3E3526"/>
              </a:solidFill>
              <a:latin typeface="Verdana" pitchFamily="34" charset="0"/>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1000" fill="hold"/>
                                        <p:tgtEl>
                                          <p:spTgt spid="3">
                                            <p:bg/>
                                          </p:spTgt>
                                        </p:tgtEl>
                                        <p:attrNameLst>
                                          <p:attrName>ppt_x</p:attrName>
                                        </p:attrNameLst>
                                      </p:cBhvr>
                                      <p:tavLst>
                                        <p:tav tm="0">
                                          <p:val>
                                            <p:strVal val="#ppt_x"/>
                                          </p:val>
                                        </p:tav>
                                        <p:tav tm="100000">
                                          <p:val>
                                            <p:strVal val="#ppt_x"/>
                                          </p:val>
                                        </p:tav>
                                      </p:tavLst>
                                    </p:anim>
                                    <p:anim calcmode="lin" valueType="num">
                                      <p:cBhvr additive="base">
                                        <p:cTn id="8" dur="1000" fill="hold"/>
                                        <p:tgtEl>
                                          <p:spTgt spid="3">
                                            <p:bg/>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slide(fromLeft)">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0" y="1214422"/>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行政组织理论的内容</a:t>
            </a:r>
            <a:endParaRPr lang="zh-CN" altLang="en-US" dirty="0" smtClean="0">
              <a:solidFill>
                <a:srgbClr val="000099"/>
              </a:solidFill>
              <a:effectLst/>
              <a:latin typeface="华文中宋" panose="02010600040101010101" pitchFamily="2" charset="-122"/>
            </a:endParaRPr>
          </a:p>
        </p:txBody>
      </p:sp>
      <p:graphicFrame>
        <p:nvGraphicFramePr>
          <p:cNvPr id="3" name="表格 2"/>
          <p:cNvGraphicFramePr/>
          <p:nvPr/>
        </p:nvGraphicFramePr>
        <p:xfrm>
          <a:off x="2809852" y="2000240"/>
          <a:ext cx="8429684" cy="4500593"/>
        </p:xfrm>
        <a:graphic>
          <a:graphicData uri="http://schemas.openxmlformats.org/drawingml/2006/table">
            <a:tbl>
              <a:tblPr/>
              <a:tblGrid>
                <a:gridCol w="968756"/>
                <a:gridCol w="7460928"/>
              </a:tblGrid>
              <a:tr h="414764">
                <a:tc>
                  <a:txBody>
                    <a:bodyPr/>
                    <a:lstStyle>
                      <a:lvl1pPr marL="342900" lvl="0" indent="-342900" algn="l" defTabSz="914400" eaLnBrk="0" fontAlgn="base" latinLnBrk="0" hangingPunct="0">
                        <a:spcBef>
                          <a:spcPct val="20000"/>
                        </a:spcBef>
                        <a:spcAft>
                          <a:spcPct val="0"/>
                        </a:spcAft>
                        <a:buChar char="•"/>
                        <a:defRPr sz="2800" b="0" u="none" kern="1200" baseline="0">
                          <a:solidFill>
                            <a:schemeClr val="tx1"/>
                          </a:solidFill>
                          <a:latin typeface="Impact" pitchFamily="2" charset="0"/>
                          <a:ea typeface="宋体" charset="-122"/>
                        </a:defRPr>
                      </a:lvl1pPr>
                      <a:lvl2pPr marL="742950" lvl="1" indent="-285750" algn="l">
                        <a:defRPr sz="2400" b="0" kern="1200"/>
                      </a:lvl2pPr>
                      <a:lvl3pPr marL="1143000" lvl="2" indent="-228600" algn="l">
                        <a:defRPr sz="2000" b="0" kern="1200"/>
                      </a:lvl3pPr>
                      <a:lvl4pPr marL="1600200" lvl="3" indent="-228600" algn="l">
                        <a:defRPr sz="1800" b="0" kern="1200"/>
                      </a:lvl4pPr>
                      <a:lvl5pPr marL="2057400" lvl="4" indent="-228600" algn="l">
                        <a:defRPr sz="1800" b="0" kern="1200"/>
                      </a:lvl5pPr>
                    </a:lstStyle>
                    <a:p>
                      <a:pPr marL="0" lvl="0" indent="0" algn="ctr" eaLnBrk="1" hangingPunct="1">
                        <a:spcBef>
                          <a:spcPct val="0"/>
                        </a:spcBef>
                        <a:buClr>
                          <a:schemeClr val="folHlink"/>
                        </a:buClr>
                        <a:buFont typeface="Wingdings 2" pitchFamily="2" charset="2"/>
                        <a:buNone/>
                      </a:pPr>
                      <a:r>
                        <a:rPr lang="zh-CN" altLang="en-US" sz="2000" b="1">
                          <a:solidFill>
                            <a:srgbClr val="333333"/>
                          </a:solidFill>
                          <a:latin typeface="楷体_GB2312" pitchFamily="1" charset="-122"/>
                          <a:ea typeface="楷体_GB2312" pitchFamily="1" charset="-122"/>
                        </a:rPr>
                        <a:t>序号</a:t>
                      </a:r>
                      <a:endParaRPr lang="zh-CN" altLang="en-US" sz="2000"/>
                    </a:p>
                  </a:txBody>
                  <a:tcPr anchor="ctr">
                    <a:lnL w="12700" cap="flat" cmpd="sng">
                      <a:solidFill>
                        <a:srgbClr val="87C9FE"/>
                      </a:solidFill>
                      <a:prstDash val="solid"/>
                      <a:headEnd type="none" w="med" len="med"/>
                      <a:tailEnd type="none" w="med" len="med"/>
                    </a:lnL>
                    <a:lnR w="12700" cap="flat" cmpd="sng">
                      <a:solidFill>
                        <a:srgbClr val="87C9FE"/>
                      </a:solidFill>
                      <a:prstDash val="solid"/>
                      <a:headEnd type="none" w="med" len="med"/>
                      <a:tailEnd type="none" w="med" len="med"/>
                    </a:lnR>
                    <a:lnT w="12700" cap="flat" cmpd="sng">
                      <a:solidFill>
                        <a:srgbClr val="87C9FE"/>
                      </a:solidFill>
                      <a:prstDash val="solid"/>
                      <a:headEnd type="none" w="med" len="med"/>
                      <a:tailEnd type="none" w="med" len="med"/>
                    </a:lnT>
                    <a:lnB w="12700" cap="flat" cmpd="sng">
                      <a:solidFill>
                        <a:srgbClr val="87C9FE"/>
                      </a:solidFill>
                      <a:prstDash val="solid"/>
                      <a:headEnd type="none" w="med" len="med"/>
                      <a:tailEnd type="none" w="med" len="med"/>
                    </a:lnB>
                    <a:lnTlToBr>
                      <a:noFill/>
                    </a:lnTlToBr>
                    <a:lnBlToTr>
                      <a:noFill/>
                    </a:lnBlToTr>
                    <a:solidFill>
                      <a:srgbClr val="87C9FE">
                        <a:alpha val="100000"/>
                      </a:srgbClr>
                    </a:solidFill>
                  </a:tcPr>
                </a:tc>
                <a:tc>
                  <a:txBody>
                    <a:bodyPr/>
                    <a:lstStyle>
                      <a:lvl1pPr marL="342900" lvl="0" indent="-342900" algn="l" defTabSz="914400" eaLnBrk="0" fontAlgn="base" latinLnBrk="0" hangingPunct="0">
                        <a:spcBef>
                          <a:spcPct val="20000"/>
                        </a:spcBef>
                        <a:spcAft>
                          <a:spcPct val="0"/>
                        </a:spcAft>
                        <a:buChar char="•"/>
                        <a:defRPr sz="2800" b="0" u="none" kern="1200" baseline="0">
                          <a:solidFill>
                            <a:schemeClr val="tx1"/>
                          </a:solidFill>
                          <a:latin typeface="Impact" pitchFamily="2" charset="0"/>
                          <a:ea typeface="宋体" charset="-122"/>
                        </a:defRPr>
                      </a:lvl1pPr>
                      <a:lvl2pPr marL="742950" lvl="1" indent="-285750" algn="l">
                        <a:defRPr sz="2400" b="0" kern="1200"/>
                      </a:lvl2pPr>
                      <a:lvl3pPr marL="1143000" lvl="2" indent="-228600" algn="l">
                        <a:defRPr sz="2000" b="0" kern="1200"/>
                      </a:lvl3pPr>
                      <a:lvl4pPr marL="1600200" lvl="3" indent="-228600" algn="l">
                        <a:defRPr sz="1800" b="0" kern="1200"/>
                      </a:lvl4pPr>
                      <a:lvl5pPr marL="2057400" lvl="4" indent="-228600" algn="l">
                        <a:defRPr sz="1800" b="0" kern="1200"/>
                      </a:lvl5pPr>
                    </a:lstStyle>
                    <a:p>
                      <a:pPr marL="0" lvl="0" indent="0" algn="ctr" eaLnBrk="1" hangingPunct="1">
                        <a:spcBef>
                          <a:spcPct val="0"/>
                        </a:spcBef>
                        <a:buClr>
                          <a:schemeClr val="folHlink"/>
                        </a:buClr>
                        <a:buFont typeface="Wingdings 2" pitchFamily="2" charset="2"/>
                        <a:buNone/>
                      </a:pPr>
                      <a:r>
                        <a:rPr lang="zh-CN" altLang="en-US" sz="2000" b="1">
                          <a:solidFill>
                            <a:srgbClr val="333333"/>
                          </a:solidFill>
                          <a:latin typeface="楷体_GB2312" pitchFamily="1" charset="-122"/>
                          <a:ea typeface="楷体_GB2312" pitchFamily="1" charset="-122"/>
                        </a:rPr>
                        <a:t>特　点</a:t>
                      </a:r>
                      <a:endParaRPr lang="zh-CN" altLang="en-US" sz="2000"/>
                    </a:p>
                  </a:txBody>
                  <a:tcPr anchor="ctr">
                    <a:lnL w="12700" cap="flat" cmpd="sng">
                      <a:solidFill>
                        <a:srgbClr val="87C9FE"/>
                      </a:solidFill>
                      <a:prstDash val="solid"/>
                      <a:headEnd type="none" w="med" len="med"/>
                      <a:tailEnd type="none" w="med" len="med"/>
                    </a:lnL>
                    <a:lnR w="12700" cap="flat" cmpd="sng">
                      <a:solidFill>
                        <a:srgbClr val="87C9FE"/>
                      </a:solidFill>
                      <a:prstDash val="solid"/>
                      <a:headEnd type="none" w="med" len="med"/>
                      <a:tailEnd type="none" w="med" len="med"/>
                    </a:lnR>
                    <a:lnT w="12700" cap="flat" cmpd="sng">
                      <a:solidFill>
                        <a:srgbClr val="87C9FE"/>
                      </a:solidFill>
                      <a:prstDash val="solid"/>
                      <a:headEnd type="none" w="med" len="med"/>
                      <a:tailEnd type="none" w="med" len="med"/>
                    </a:lnT>
                    <a:lnB w="12700" cap="flat" cmpd="sng">
                      <a:solidFill>
                        <a:srgbClr val="87C9FE"/>
                      </a:solidFill>
                      <a:prstDash val="solid"/>
                      <a:headEnd type="none" w="med" len="med"/>
                      <a:tailEnd type="none" w="med" len="med"/>
                    </a:lnB>
                    <a:lnTlToBr>
                      <a:noFill/>
                    </a:lnTlToBr>
                    <a:lnBlToTr>
                      <a:noFill/>
                    </a:lnBlToTr>
                    <a:solidFill>
                      <a:srgbClr val="87C9FE">
                        <a:alpha val="100000"/>
                      </a:srgbClr>
                    </a:solidFill>
                  </a:tcPr>
                </a:tc>
              </a:tr>
              <a:tr h="733562">
                <a:tc>
                  <a:txBody>
                    <a:bodyPr/>
                    <a:lstStyle>
                      <a:lvl1pPr marL="342900" lvl="0" indent="-342900" algn="l" defTabSz="914400" eaLnBrk="0" fontAlgn="base" latinLnBrk="0" hangingPunct="0">
                        <a:spcBef>
                          <a:spcPct val="20000"/>
                        </a:spcBef>
                        <a:spcAft>
                          <a:spcPct val="0"/>
                        </a:spcAft>
                        <a:buChar char="•"/>
                        <a:defRPr sz="2800" b="0" u="none" kern="1200" baseline="0">
                          <a:solidFill>
                            <a:schemeClr val="tx1"/>
                          </a:solidFill>
                          <a:latin typeface="Impact" pitchFamily="2" charset="0"/>
                          <a:ea typeface="宋体" charset="-122"/>
                        </a:defRPr>
                      </a:lvl1pPr>
                      <a:lvl2pPr marL="742950" lvl="1" indent="-285750" algn="l">
                        <a:defRPr sz="2400" b="0" kern="1200"/>
                      </a:lvl2pPr>
                      <a:lvl3pPr marL="1143000" lvl="2" indent="-228600" algn="l">
                        <a:defRPr sz="2000" b="0" kern="1200"/>
                      </a:lvl3pPr>
                      <a:lvl4pPr marL="1600200" lvl="3" indent="-228600" algn="l">
                        <a:defRPr sz="1800" b="0" kern="1200"/>
                      </a:lvl4pPr>
                      <a:lvl5pPr marL="2057400" lvl="4" indent="-228600" algn="l">
                        <a:defRPr sz="1800" b="0" kern="1200"/>
                      </a:lvl5pPr>
                    </a:lstStyle>
                    <a:p>
                      <a:pPr marL="0" lvl="0" indent="0" algn="ctr" eaLnBrk="1" hangingPunct="1">
                        <a:spcBef>
                          <a:spcPct val="0"/>
                        </a:spcBef>
                        <a:buClr>
                          <a:schemeClr val="folHlink"/>
                        </a:buClr>
                        <a:buFont typeface="Wingdings 2" pitchFamily="2" charset="2"/>
                        <a:buNone/>
                      </a:pPr>
                      <a:r>
                        <a:rPr lang="en-US" altLang="x-none" sz="2000" b="1" dirty="0">
                          <a:solidFill>
                            <a:srgbClr val="333333"/>
                          </a:solidFill>
                          <a:latin typeface="楷体_GB2312" pitchFamily="1" charset="-122"/>
                          <a:ea typeface="楷体_GB2312" pitchFamily="1" charset="-122"/>
                        </a:rPr>
                        <a:t>1</a:t>
                      </a:r>
                      <a:endParaRPr lang="en-US" altLang="x-none" sz="2000" dirty="0"/>
                    </a:p>
                  </a:txBody>
                  <a:tcPr anchor="ctr">
                    <a:lnL w="12700" cap="flat" cmpd="sng">
                      <a:solidFill>
                        <a:srgbClr val="87C9FE"/>
                      </a:solidFill>
                      <a:prstDash val="solid"/>
                      <a:headEnd type="none" w="med" len="med"/>
                      <a:tailEnd type="none" w="med" len="med"/>
                    </a:lnL>
                    <a:lnR w="12700" cap="flat" cmpd="sng">
                      <a:solidFill>
                        <a:srgbClr val="87C9FE"/>
                      </a:solidFill>
                      <a:prstDash val="solid"/>
                      <a:headEnd type="none" w="med" len="med"/>
                      <a:tailEnd type="none" w="med" len="med"/>
                    </a:lnR>
                    <a:lnT w="12700" cap="flat" cmpd="sng">
                      <a:solidFill>
                        <a:srgbClr val="87C9FE"/>
                      </a:solidFill>
                      <a:prstDash val="solid"/>
                      <a:headEnd type="none" w="med" len="med"/>
                      <a:tailEnd type="none" w="med" len="med"/>
                    </a:lnT>
                    <a:lnB w="12700" cap="flat" cmpd="sng">
                      <a:solidFill>
                        <a:srgbClr val="87C9FE"/>
                      </a:solidFill>
                      <a:prstDash val="solid"/>
                      <a:headEnd type="none" w="med" len="med"/>
                      <a:tailEnd type="none" w="med" len="med"/>
                    </a:lnB>
                    <a:lnTlToBr>
                      <a:noFill/>
                    </a:lnTlToBr>
                    <a:lnBlToTr>
                      <a:noFill/>
                    </a:lnBlToTr>
                    <a:solidFill>
                      <a:srgbClr val="EEF8FF">
                        <a:alpha val="100000"/>
                      </a:srgbClr>
                    </a:solidFill>
                  </a:tcPr>
                </a:tc>
                <a:tc>
                  <a:txBody>
                    <a:bodyPr/>
                    <a:lstStyle>
                      <a:lvl1pPr marL="342900" lvl="0" indent="-342900" algn="l" defTabSz="914400" eaLnBrk="0" fontAlgn="base" latinLnBrk="0" hangingPunct="0">
                        <a:spcBef>
                          <a:spcPct val="20000"/>
                        </a:spcBef>
                        <a:spcAft>
                          <a:spcPct val="0"/>
                        </a:spcAft>
                        <a:buChar char="•"/>
                        <a:defRPr sz="2800" b="0" u="none" kern="1200" baseline="0">
                          <a:solidFill>
                            <a:schemeClr val="tx1"/>
                          </a:solidFill>
                          <a:latin typeface="Impact" pitchFamily="2" charset="0"/>
                          <a:ea typeface="宋体" charset="-122"/>
                        </a:defRPr>
                      </a:lvl1pPr>
                      <a:lvl2pPr marL="742950" lvl="1" indent="-285750" algn="l">
                        <a:defRPr sz="2400" b="0" kern="1200"/>
                      </a:lvl2pPr>
                      <a:lvl3pPr marL="1143000" lvl="2" indent="-228600" algn="l">
                        <a:defRPr sz="2000" b="0" kern="1200"/>
                      </a:lvl3pPr>
                      <a:lvl4pPr marL="1600200" lvl="3" indent="-228600" algn="l">
                        <a:defRPr sz="1800" b="0" kern="1200"/>
                      </a:lvl4pPr>
                      <a:lvl5pPr marL="2057400" lvl="4" indent="-228600" algn="l">
                        <a:defRPr sz="1800" b="0" kern="1200"/>
                      </a:lvl5pPr>
                    </a:lstStyle>
                    <a:p>
                      <a:pPr marL="0" lvl="0" indent="0" eaLnBrk="1" hangingPunct="1">
                        <a:spcBef>
                          <a:spcPct val="0"/>
                        </a:spcBef>
                        <a:buClr>
                          <a:schemeClr val="folHlink"/>
                        </a:buClr>
                        <a:buFont typeface="Wingdings 2" pitchFamily="2" charset="2"/>
                        <a:buNone/>
                      </a:pPr>
                      <a:r>
                        <a:rPr lang="zh-CN" altLang="en-US" sz="2000" b="1" dirty="0">
                          <a:solidFill>
                            <a:srgbClr val="333333"/>
                          </a:solidFill>
                          <a:latin typeface="楷体_GB2312" pitchFamily="1" charset="-122"/>
                          <a:ea typeface="楷体_GB2312" pitchFamily="1" charset="-122"/>
                        </a:rPr>
                        <a:t>   组织的成员之间有明确的任务分工，权力义务明确规定</a:t>
                      </a:r>
                      <a:r>
                        <a:rPr lang="en-US" altLang="x-none" sz="2000" b="1" dirty="0">
                          <a:solidFill>
                            <a:srgbClr val="333333"/>
                          </a:solidFill>
                          <a:latin typeface="楷体_GB2312" pitchFamily="1" charset="-122"/>
                          <a:ea typeface="楷体_GB2312" pitchFamily="1" charset="-122"/>
                        </a:rPr>
                        <a:t>.</a:t>
                      </a:r>
                      <a:endParaRPr lang="en-US" altLang="x-none" sz="2000" dirty="0"/>
                    </a:p>
                  </a:txBody>
                  <a:tcPr anchor="ctr">
                    <a:lnL w="12700" cap="flat" cmpd="sng">
                      <a:solidFill>
                        <a:srgbClr val="87C9FE"/>
                      </a:solidFill>
                      <a:prstDash val="solid"/>
                      <a:headEnd type="none" w="med" len="med"/>
                      <a:tailEnd type="none" w="med" len="med"/>
                    </a:lnL>
                    <a:lnR w="12700" cap="flat" cmpd="sng">
                      <a:solidFill>
                        <a:srgbClr val="87C9FE"/>
                      </a:solidFill>
                      <a:prstDash val="solid"/>
                      <a:headEnd type="none" w="med" len="med"/>
                      <a:tailEnd type="none" w="med" len="med"/>
                    </a:lnR>
                    <a:lnT w="12700" cap="flat" cmpd="sng">
                      <a:solidFill>
                        <a:srgbClr val="87C9FE"/>
                      </a:solidFill>
                      <a:prstDash val="solid"/>
                      <a:headEnd type="none" w="med" len="med"/>
                      <a:tailEnd type="none" w="med" len="med"/>
                    </a:lnT>
                    <a:lnB w="12700" cap="flat" cmpd="sng">
                      <a:solidFill>
                        <a:srgbClr val="87C9FE"/>
                      </a:solidFill>
                      <a:prstDash val="solid"/>
                      <a:headEnd type="none" w="med" len="med"/>
                      <a:tailEnd type="none" w="med" len="med"/>
                    </a:lnB>
                    <a:lnTlToBr>
                      <a:noFill/>
                    </a:lnTlToBr>
                    <a:lnBlToTr>
                      <a:noFill/>
                    </a:lnBlToTr>
                    <a:solidFill>
                      <a:srgbClr val="EEF8FF">
                        <a:alpha val="100000"/>
                      </a:srgbClr>
                    </a:solidFill>
                  </a:tcPr>
                </a:tc>
              </a:tr>
              <a:tr h="735189">
                <a:tc>
                  <a:txBody>
                    <a:bodyPr/>
                    <a:lstStyle>
                      <a:lvl1pPr marL="342900" lvl="0" indent="-342900" algn="l" defTabSz="914400" eaLnBrk="0" fontAlgn="base" latinLnBrk="0" hangingPunct="0">
                        <a:spcBef>
                          <a:spcPct val="20000"/>
                        </a:spcBef>
                        <a:spcAft>
                          <a:spcPct val="0"/>
                        </a:spcAft>
                        <a:buChar char="•"/>
                        <a:defRPr sz="2800" b="0" u="none" kern="1200" baseline="0">
                          <a:solidFill>
                            <a:schemeClr val="tx1"/>
                          </a:solidFill>
                          <a:latin typeface="Impact" pitchFamily="2" charset="0"/>
                          <a:ea typeface="宋体" charset="-122"/>
                        </a:defRPr>
                      </a:lvl1pPr>
                      <a:lvl2pPr marL="742950" lvl="1" indent="-285750" algn="l">
                        <a:defRPr sz="2400" b="0" kern="1200"/>
                      </a:lvl2pPr>
                      <a:lvl3pPr marL="1143000" lvl="2" indent="-228600" algn="l">
                        <a:defRPr sz="2000" b="0" kern="1200"/>
                      </a:lvl3pPr>
                      <a:lvl4pPr marL="1600200" lvl="3" indent="-228600" algn="l">
                        <a:defRPr sz="1800" b="0" kern="1200"/>
                      </a:lvl4pPr>
                      <a:lvl5pPr marL="2057400" lvl="4" indent="-228600" algn="l">
                        <a:defRPr sz="1800" b="0" kern="1200"/>
                      </a:lvl5pPr>
                    </a:lstStyle>
                    <a:p>
                      <a:pPr marL="0" lvl="0" indent="0" algn="ctr" eaLnBrk="1" hangingPunct="1">
                        <a:spcBef>
                          <a:spcPct val="0"/>
                        </a:spcBef>
                        <a:buClr>
                          <a:schemeClr val="folHlink"/>
                        </a:buClr>
                        <a:buFont typeface="Wingdings 2" pitchFamily="2" charset="2"/>
                        <a:buNone/>
                      </a:pPr>
                      <a:r>
                        <a:rPr lang="en-US" altLang="x-none" sz="2000" b="1" dirty="0">
                          <a:solidFill>
                            <a:srgbClr val="333333"/>
                          </a:solidFill>
                          <a:latin typeface="楷体_GB2312" pitchFamily="1" charset="-122"/>
                          <a:ea typeface="楷体_GB2312" pitchFamily="1" charset="-122"/>
                        </a:rPr>
                        <a:t>2</a:t>
                      </a:r>
                      <a:endParaRPr lang="en-US" altLang="x-none" sz="2000" dirty="0"/>
                    </a:p>
                  </a:txBody>
                  <a:tcPr anchor="ctr">
                    <a:lnL w="12700" cap="flat" cmpd="sng">
                      <a:solidFill>
                        <a:srgbClr val="87C9FE"/>
                      </a:solidFill>
                      <a:prstDash val="solid"/>
                      <a:headEnd type="none" w="med" len="med"/>
                      <a:tailEnd type="none" w="med" len="med"/>
                    </a:lnL>
                    <a:lnR w="12700" cap="flat" cmpd="sng">
                      <a:solidFill>
                        <a:srgbClr val="87C9FE"/>
                      </a:solidFill>
                      <a:prstDash val="solid"/>
                      <a:headEnd type="none" w="med" len="med"/>
                      <a:tailEnd type="none" w="med" len="med"/>
                    </a:lnR>
                    <a:lnT w="12700" cap="flat" cmpd="sng">
                      <a:solidFill>
                        <a:srgbClr val="87C9FE"/>
                      </a:solidFill>
                      <a:prstDash val="solid"/>
                      <a:headEnd type="none" w="med" len="med"/>
                      <a:tailEnd type="none" w="med" len="med"/>
                    </a:lnT>
                    <a:lnB w="12700" cap="flat" cmpd="sng">
                      <a:solidFill>
                        <a:srgbClr val="87C9FE"/>
                      </a:solidFill>
                      <a:prstDash val="solid"/>
                      <a:headEnd type="none" w="med" len="med"/>
                      <a:tailEnd type="none" w="med" len="med"/>
                    </a:lnB>
                    <a:lnTlToBr>
                      <a:noFill/>
                    </a:lnTlToBr>
                    <a:lnBlToTr>
                      <a:noFill/>
                    </a:lnBlToTr>
                    <a:solidFill>
                      <a:srgbClr val="EEF8FF">
                        <a:alpha val="100000"/>
                      </a:srgbClr>
                    </a:solidFill>
                  </a:tcPr>
                </a:tc>
                <a:tc>
                  <a:txBody>
                    <a:bodyPr/>
                    <a:lstStyle>
                      <a:lvl1pPr marL="342900" lvl="0" indent="-342900" algn="l" defTabSz="914400" eaLnBrk="0" fontAlgn="base" latinLnBrk="0" hangingPunct="0">
                        <a:spcBef>
                          <a:spcPct val="20000"/>
                        </a:spcBef>
                        <a:spcAft>
                          <a:spcPct val="0"/>
                        </a:spcAft>
                        <a:buChar char="•"/>
                        <a:defRPr sz="2800" b="0" u="none" kern="1200" baseline="0">
                          <a:solidFill>
                            <a:schemeClr val="tx1"/>
                          </a:solidFill>
                          <a:latin typeface="Impact" pitchFamily="2" charset="0"/>
                          <a:ea typeface="宋体" charset="-122"/>
                        </a:defRPr>
                      </a:lvl1pPr>
                      <a:lvl2pPr marL="742950" lvl="1" indent="-285750" algn="l">
                        <a:defRPr sz="2400" b="0" kern="1200"/>
                      </a:lvl2pPr>
                      <a:lvl3pPr marL="1143000" lvl="2" indent="-228600" algn="l">
                        <a:defRPr sz="2000" b="0" kern="1200"/>
                      </a:lvl3pPr>
                      <a:lvl4pPr marL="1600200" lvl="3" indent="-228600" algn="l">
                        <a:defRPr sz="1800" b="0" kern="1200"/>
                      </a:lvl4pPr>
                      <a:lvl5pPr marL="2057400" lvl="4" indent="-228600" algn="l">
                        <a:defRPr sz="1800" b="0" kern="1200"/>
                      </a:lvl5pPr>
                    </a:lstStyle>
                    <a:p>
                      <a:pPr marL="0" lvl="0" indent="0" eaLnBrk="1" hangingPunct="1">
                        <a:spcBef>
                          <a:spcPct val="0"/>
                        </a:spcBef>
                        <a:buClr>
                          <a:schemeClr val="folHlink"/>
                        </a:buClr>
                        <a:buFont typeface="Wingdings 2" pitchFamily="2" charset="2"/>
                        <a:buNone/>
                      </a:pPr>
                      <a:r>
                        <a:rPr lang="zh-CN" altLang="en-US" sz="2000" b="1" dirty="0">
                          <a:solidFill>
                            <a:srgbClr val="333333"/>
                          </a:solidFill>
                          <a:latin typeface="楷体_GB2312" pitchFamily="1" charset="-122"/>
                          <a:ea typeface="楷体_GB2312" pitchFamily="1" charset="-122"/>
                        </a:rPr>
                        <a:t>    组织内各职位按照登记原则进行法定安排，形成自上而下的等级系统</a:t>
                      </a:r>
                      <a:r>
                        <a:rPr lang="en-US" altLang="x-none" sz="2000" b="1" dirty="0">
                          <a:solidFill>
                            <a:srgbClr val="333333"/>
                          </a:solidFill>
                          <a:latin typeface="楷体_GB2312" pitchFamily="1" charset="-122"/>
                          <a:ea typeface="楷体_GB2312" pitchFamily="1" charset="-122"/>
                        </a:rPr>
                        <a:t>.</a:t>
                      </a:r>
                      <a:endParaRPr lang="en-US" altLang="x-none" sz="2000" dirty="0"/>
                    </a:p>
                  </a:txBody>
                  <a:tcPr anchor="ctr">
                    <a:lnL w="12700" cap="flat" cmpd="sng">
                      <a:solidFill>
                        <a:srgbClr val="87C9FE"/>
                      </a:solidFill>
                      <a:prstDash val="solid"/>
                      <a:headEnd type="none" w="med" len="med"/>
                      <a:tailEnd type="none" w="med" len="med"/>
                    </a:lnL>
                    <a:lnR w="12700" cap="flat" cmpd="sng">
                      <a:solidFill>
                        <a:srgbClr val="87C9FE"/>
                      </a:solidFill>
                      <a:prstDash val="solid"/>
                      <a:headEnd type="none" w="med" len="med"/>
                      <a:tailEnd type="none" w="med" len="med"/>
                    </a:lnR>
                    <a:lnT w="12700" cap="flat" cmpd="sng">
                      <a:solidFill>
                        <a:srgbClr val="87C9FE"/>
                      </a:solidFill>
                      <a:prstDash val="solid"/>
                      <a:headEnd type="none" w="med" len="med"/>
                      <a:tailEnd type="none" w="med" len="med"/>
                    </a:lnT>
                    <a:lnB w="12700" cap="flat" cmpd="sng">
                      <a:solidFill>
                        <a:srgbClr val="87C9FE"/>
                      </a:solidFill>
                      <a:prstDash val="solid"/>
                      <a:headEnd type="none" w="med" len="med"/>
                      <a:tailEnd type="none" w="med" len="med"/>
                    </a:lnB>
                    <a:lnTlToBr>
                      <a:noFill/>
                    </a:lnTlToBr>
                    <a:lnBlToTr>
                      <a:noFill/>
                    </a:lnBlToTr>
                    <a:solidFill>
                      <a:srgbClr val="EEF8FF">
                        <a:alpha val="100000"/>
                      </a:srgbClr>
                    </a:solidFill>
                  </a:tcPr>
                </a:tc>
              </a:tr>
              <a:tr h="413137">
                <a:tc>
                  <a:txBody>
                    <a:bodyPr/>
                    <a:lstStyle>
                      <a:lvl1pPr marL="342900" lvl="0" indent="-342900" algn="l" defTabSz="914400" eaLnBrk="0" fontAlgn="base" latinLnBrk="0" hangingPunct="0">
                        <a:spcBef>
                          <a:spcPct val="20000"/>
                        </a:spcBef>
                        <a:spcAft>
                          <a:spcPct val="0"/>
                        </a:spcAft>
                        <a:buChar char="•"/>
                        <a:defRPr sz="2800" b="0" u="none" kern="1200" baseline="0">
                          <a:solidFill>
                            <a:schemeClr val="tx1"/>
                          </a:solidFill>
                          <a:latin typeface="Impact" pitchFamily="2" charset="0"/>
                          <a:ea typeface="宋体" charset="-122"/>
                        </a:defRPr>
                      </a:lvl1pPr>
                      <a:lvl2pPr marL="742950" lvl="1" indent="-285750" algn="l">
                        <a:defRPr sz="2400" b="0" kern="1200"/>
                      </a:lvl2pPr>
                      <a:lvl3pPr marL="1143000" lvl="2" indent="-228600" algn="l">
                        <a:defRPr sz="2000" b="0" kern="1200"/>
                      </a:lvl3pPr>
                      <a:lvl4pPr marL="1600200" lvl="3" indent="-228600" algn="l">
                        <a:defRPr sz="1800" b="0" kern="1200"/>
                      </a:lvl4pPr>
                      <a:lvl5pPr marL="2057400" lvl="4" indent="-228600" algn="l">
                        <a:defRPr sz="1800" b="0" kern="1200"/>
                      </a:lvl5pPr>
                    </a:lstStyle>
                    <a:p>
                      <a:pPr marL="0" lvl="0" indent="0" algn="ctr" eaLnBrk="1" hangingPunct="1">
                        <a:spcBef>
                          <a:spcPct val="0"/>
                        </a:spcBef>
                        <a:buClr>
                          <a:schemeClr val="folHlink"/>
                        </a:buClr>
                        <a:buFont typeface="Wingdings 2" pitchFamily="2" charset="2"/>
                        <a:buNone/>
                      </a:pPr>
                      <a:r>
                        <a:rPr lang="en-US" altLang="x-none" sz="2000" b="1" dirty="0">
                          <a:solidFill>
                            <a:srgbClr val="333333"/>
                          </a:solidFill>
                          <a:latin typeface="楷体_GB2312" pitchFamily="1" charset="-122"/>
                          <a:ea typeface="楷体_GB2312" pitchFamily="1" charset="-122"/>
                        </a:rPr>
                        <a:t>3</a:t>
                      </a:r>
                      <a:endParaRPr lang="en-US" altLang="x-none" sz="2000" dirty="0"/>
                    </a:p>
                  </a:txBody>
                  <a:tcPr anchor="ctr">
                    <a:lnL w="12700" cap="flat" cmpd="sng">
                      <a:solidFill>
                        <a:srgbClr val="87C9FE"/>
                      </a:solidFill>
                      <a:prstDash val="solid"/>
                      <a:headEnd type="none" w="med" len="med"/>
                      <a:tailEnd type="none" w="med" len="med"/>
                    </a:lnL>
                    <a:lnR w="12700" cap="flat" cmpd="sng">
                      <a:solidFill>
                        <a:srgbClr val="87C9FE"/>
                      </a:solidFill>
                      <a:prstDash val="solid"/>
                      <a:headEnd type="none" w="med" len="med"/>
                      <a:tailEnd type="none" w="med" len="med"/>
                    </a:lnR>
                    <a:lnT w="12700" cap="flat" cmpd="sng">
                      <a:solidFill>
                        <a:srgbClr val="87C9FE"/>
                      </a:solidFill>
                      <a:prstDash val="solid"/>
                      <a:headEnd type="none" w="med" len="med"/>
                      <a:tailEnd type="none" w="med" len="med"/>
                    </a:lnT>
                    <a:lnB w="12700" cap="flat" cmpd="sng">
                      <a:solidFill>
                        <a:srgbClr val="87C9FE"/>
                      </a:solidFill>
                      <a:prstDash val="solid"/>
                      <a:headEnd type="none" w="med" len="med"/>
                      <a:tailEnd type="none" w="med" len="med"/>
                    </a:lnB>
                    <a:lnTlToBr>
                      <a:noFill/>
                    </a:lnTlToBr>
                    <a:lnBlToTr>
                      <a:noFill/>
                    </a:lnBlToTr>
                    <a:solidFill>
                      <a:srgbClr val="EEF8FF">
                        <a:alpha val="100000"/>
                      </a:srgbClr>
                    </a:solidFill>
                  </a:tcPr>
                </a:tc>
                <a:tc>
                  <a:txBody>
                    <a:bodyPr/>
                    <a:lstStyle>
                      <a:lvl1pPr marL="342900" lvl="0" indent="-342900" algn="l" defTabSz="914400" eaLnBrk="0" fontAlgn="base" latinLnBrk="0" hangingPunct="0">
                        <a:spcBef>
                          <a:spcPct val="20000"/>
                        </a:spcBef>
                        <a:spcAft>
                          <a:spcPct val="0"/>
                        </a:spcAft>
                        <a:buChar char="•"/>
                        <a:defRPr sz="2800" b="0" u="none" kern="1200" baseline="0">
                          <a:solidFill>
                            <a:schemeClr val="tx1"/>
                          </a:solidFill>
                          <a:latin typeface="Impact" pitchFamily="2" charset="0"/>
                          <a:ea typeface="宋体" charset="-122"/>
                        </a:defRPr>
                      </a:lvl1pPr>
                      <a:lvl2pPr marL="742950" lvl="1" indent="-285750" algn="l">
                        <a:defRPr sz="2400" b="0" kern="1200"/>
                      </a:lvl2pPr>
                      <a:lvl3pPr marL="1143000" lvl="2" indent="-228600" algn="l">
                        <a:defRPr sz="2000" b="0" kern="1200"/>
                      </a:lvl3pPr>
                      <a:lvl4pPr marL="1600200" lvl="3" indent="-228600" algn="l">
                        <a:defRPr sz="1800" b="0" kern="1200"/>
                      </a:lvl4pPr>
                      <a:lvl5pPr marL="2057400" lvl="4" indent="-228600" algn="l">
                        <a:defRPr sz="1800" b="0" kern="1200"/>
                      </a:lvl5pPr>
                    </a:lstStyle>
                    <a:p>
                      <a:pPr marL="0" lvl="0" indent="0" eaLnBrk="1" hangingPunct="1">
                        <a:spcBef>
                          <a:spcPct val="0"/>
                        </a:spcBef>
                        <a:buClr>
                          <a:schemeClr val="folHlink"/>
                        </a:buClr>
                        <a:buFont typeface="Wingdings 2" pitchFamily="2" charset="2"/>
                        <a:buNone/>
                      </a:pPr>
                      <a:r>
                        <a:rPr lang="zh-CN" altLang="en-US" sz="2000" b="1" dirty="0">
                          <a:solidFill>
                            <a:srgbClr val="333333"/>
                          </a:solidFill>
                          <a:latin typeface="楷体_GB2312" pitchFamily="1" charset="-122"/>
                          <a:ea typeface="楷体_GB2312" pitchFamily="1" charset="-122"/>
                        </a:rPr>
                        <a:t>    组织按照明文规定的法规、规章组成</a:t>
                      </a:r>
                      <a:r>
                        <a:rPr lang="en-US" altLang="x-none" sz="2000" b="1" dirty="0">
                          <a:solidFill>
                            <a:srgbClr val="333333"/>
                          </a:solidFill>
                          <a:latin typeface="楷体_GB2312" pitchFamily="1" charset="-122"/>
                          <a:ea typeface="楷体_GB2312" pitchFamily="1" charset="-122"/>
                        </a:rPr>
                        <a:t>.</a:t>
                      </a:r>
                      <a:endParaRPr lang="en-US" altLang="x-none" sz="2000" dirty="0"/>
                    </a:p>
                  </a:txBody>
                  <a:tcPr anchor="ctr">
                    <a:lnL w="12700" cap="flat" cmpd="sng">
                      <a:solidFill>
                        <a:srgbClr val="87C9FE"/>
                      </a:solidFill>
                      <a:prstDash val="solid"/>
                      <a:headEnd type="none" w="med" len="med"/>
                      <a:tailEnd type="none" w="med" len="med"/>
                    </a:lnL>
                    <a:lnR w="12700" cap="flat" cmpd="sng">
                      <a:solidFill>
                        <a:srgbClr val="87C9FE"/>
                      </a:solidFill>
                      <a:prstDash val="solid"/>
                      <a:headEnd type="none" w="med" len="med"/>
                      <a:tailEnd type="none" w="med" len="med"/>
                    </a:lnR>
                    <a:lnT w="12700" cap="flat" cmpd="sng">
                      <a:solidFill>
                        <a:srgbClr val="87C9FE"/>
                      </a:solidFill>
                      <a:prstDash val="solid"/>
                      <a:headEnd type="none" w="med" len="med"/>
                      <a:tailEnd type="none" w="med" len="med"/>
                    </a:lnT>
                    <a:lnB w="12700" cap="flat" cmpd="sng">
                      <a:solidFill>
                        <a:srgbClr val="87C9FE"/>
                      </a:solidFill>
                      <a:prstDash val="solid"/>
                      <a:headEnd type="none" w="med" len="med"/>
                      <a:tailEnd type="none" w="med" len="med"/>
                    </a:lnB>
                    <a:lnTlToBr>
                      <a:noFill/>
                    </a:lnTlToBr>
                    <a:lnBlToTr>
                      <a:noFill/>
                    </a:lnBlToTr>
                    <a:solidFill>
                      <a:srgbClr val="EEF8FF">
                        <a:alpha val="100000"/>
                      </a:srgbClr>
                    </a:solidFill>
                  </a:tcPr>
                </a:tc>
              </a:tr>
              <a:tr h="735189">
                <a:tc>
                  <a:txBody>
                    <a:bodyPr/>
                    <a:lstStyle>
                      <a:lvl1pPr marL="342900" lvl="0" indent="-342900" algn="l" defTabSz="914400" eaLnBrk="0" fontAlgn="base" latinLnBrk="0" hangingPunct="0">
                        <a:spcBef>
                          <a:spcPct val="20000"/>
                        </a:spcBef>
                        <a:spcAft>
                          <a:spcPct val="0"/>
                        </a:spcAft>
                        <a:buChar char="•"/>
                        <a:defRPr sz="2800" b="0" u="none" kern="1200" baseline="0">
                          <a:solidFill>
                            <a:schemeClr val="tx1"/>
                          </a:solidFill>
                          <a:latin typeface="Impact" pitchFamily="2" charset="0"/>
                          <a:ea typeface="宋体" charset="-122"/>
                        </a:defRPr>
                      </a:lvl1pPr>
                      <a:lvl2pPr marL="742950" lvl="1" indent="-285750" algn="l">
                        <a:defRPr sz="2400" b="0" kern="1200"/>
                      </a:lvl2pPr>
                      <a:lvl3pPr marL="1143000" lvl="2" indent="-228600" algn="l">
                        <a:defRPr sz="2000" b="0" kern="1200"/>
                      </a:lvl3pPr>
                      <a:lvl4pPr marL="1600200" lvl="3" indent="-228600" algn="l">
                        <a:defRPr sz="1800" b="0" kern="1200"/>
                      </a:lvl4pPr>
                      <a:lvl5pPr marL="2057400" lvl="4" indent="-228600" algn="l">
                        <a:defRPr sz="1800" b="0" kern="1200"/>
                      </a:lvl5pPr>
                    </a:lstStyle>
                    <a:p>
                      <a:pPr marL="0" lvl="0" indent="0" algn="ctr" eaLnBrk="1" hangingPunct="1">
                        <a:spcBef>
                          <a:spcPct val="0"/>
                        </a:spcBef>
                        <a:buClr>
                          <a:schemeClr val="folHlink"/>
                        </a:buClr>
                        <a:buFont typeface="Wingdings 2" pitchFamily="2" charset="2"/>
                        <a:buNone/>
                      </a:pPr>
                      <a:r>
                        <a:rPr lang="en-US" altLang="x-none" sz="2000" b="1" dirty="0">
                          <a:solidFill>
                            <a:srgbClr val="333333"/>
                          </a:solidFill>
                          <a:latin typeface="楷体_GB2312" pitchFamily="1" charset="-122"/>
                          <a:ea typeface="楷体_GB2312" pitchFamily="1" charset="-122"/>
                        </a:rPr>
                        <a:t>4</a:t>
                      </a:r>
                      <a:endParaRPr lang="en-US" altLang="x-none" sz="2000" dirty="0"/>
                    </a:p>
                  </a:txBody>
                  <a:tcPr anchor="ctr">
                    <a:lnL w="12700" cap="flat" cmpd="sng">
                      <a:solidFill>
                        <a:srgbClr val="87C9FE"/>
                      </a:solidFill>
                      <a:prstDash val="solid"/>
                      <a:headEnd type="none" w="med" len="med"/>
                      <a:tailEnd type="none" w="med" len="med"/>
                    </a:lnL>
                    <a:lnR w="12700" cap="flat" cmpd="sng">
                      <a:solidFill>
                        <a:srgbClr val="87C9FE"/>
                      </a:solidFill>
                      <a:prstDash val="solid"/>
                      <a:headEnd type="none" w="med" len="med"/>
                      <a:tailEnd type="none" w="med" len="med"/>
                    </a:lnR>
                    <a:lnT w="12700" cap="flat" cmpd="sng">
                      <a:solidFill>
                        <a:srgbClr val="87C9FE"/>
                      </a:solidFill>
                      <a:prstDash val="solid"/>
                      <a:headEnd type="none" w="med" len="med"/>
                      <a:tailEnd type="none" w="med" len="med"/>
                    </a:lnT>
                    <a:lnB w="12700" cap="flat" cmpd="sng">
                      <a:solidFill>
                        <a:srgbClr val="87C9FE"/>
                      </a:solidFill>
                      <a:prstDash val="solid"/>
                      <a:headEnd type="none" w="med" len="med"/>
                      <a:tailEnd type="none" w="med" len="med"/>
                    </a:lnB>
                    <a:lnTlToBr>
                      <a:noFill/>
                    </a:lnTlToBr>
                    <a:lnBlToTr>
                      <a:noFill/>
                    </a:lnBlToTr>
                    <a:solidFill>
                      <a:srgbClr val="EEF8FF">
                        <a:alpha val="100000"/>
                      </a:srgbClr>
                    </a:solidFill>
                  </a:tcPr>
                </a:tc>
                <a:tc>
                  <a:txBody>
                    <a:bodyPr/>
                    <a:lstStyle>
                      <a:lvl1pPr marL="342900" lvl="0" indent="-342900" algn="l" defTabSz="914400" eaLnBrk="0" fontAlgn="base" latinLnBrk="0" hangingPunct="0">
                        <a:spcBef>
                          <a:spcPct val="20000"/>
                        </a:spcBef>
                        <a:spcAft>
                          <a:spcPct val="0"/>
                        </a:spcAft>
                        <a:buChar char="•"/>
                        <a:defRPr sz="2800" b="0" u="none" kern="1200" baseline="0">
                          <a:solidFill>
                            <a:schemeClr val="tx1"/>
                          </a:solidFill>
                          <a:latin typeface="Impact" pitchFamily="2" charset="0"/>
                          <a:ea typeface="宋体" charset="-122"/>
                        </a:defRPr>
                      </a:lvl1pPr>
                      <a:lvl2pPr marL="742950" lvl="1" indent="-285750" algn="l">
                        <a:defRPr sz="2400" b="0" kern="1200"/>
                      </a:lvl2pPr>
                      <a:lvl3pPr marL="1143000" lvl="2" indent="-228600" algn="l">
                        <a:defRPr sz="2000" b="0" kern="1200"/>
                      </a:lvl3pPr>
                      <a:lvl4pPr marL="1600200" lvl="3" indent="-228600" algn="l">
                        <a:defRPr sz="1800" b="0" kern="1200"/>
                      </a:lvl4pPr>
                      <a:lvl5pPr marL="2057400" lvl="4" indent="-228600" algn="l">
                        <a:defRPr sz="1800" b="0" kern="1200"/>
                      </a:lvl5pPr>
                    </a:lstStyle>
                    <a:p>
                      <a:pPr marL="0" lvl="0" indent="0" eaLnBrk="1" hangingPunct="1">
                        <a:spcBef>
                          <a:spcPct val="0"/>
                        </a:spcBef>
                        <a:buClr>
                          <a:schemeClr val="folHlink"/>
                        </a:buClr>
                        <a:buFont typeface="Wingdings 2" pitchFamily="2" charset="2"/>
                        <a:buNone/>
                      </a:pPr>
                      <a:r>
                        <a:rPr lang="zh-CN" altLang="en-US" sz="2000" b="1" dirty="0">
                          <a:solidFill>
                            <a:srgbClr val="333333"/>
                          </a:solidFill>
                          <a:latin typeface="楷体_GB2312" pitchFamily="1" charset="-122"/>
                          <a:ea typeface="楷体_GB2312" pitchFamily="1" charset="-122"/>
                        </a:rPr>
                        <a:t>    组织中人员的任用，要根据职务的要求，通过正式的教育培训，考核合格后任命，严格掌握标准</a:t>
                      </a:r>
                      <a:r>
                        <a:rPr lang="en-US" altLang="x-none" sz="2000" b="1" dirty="0">
                          <a:solidFill>
                            <a:srgbClr val="333333"/>
                          </a:solidFill>
                          <a:latin typeface="楷体_GB2312" pitchFamily="1" charset="-122"/>
                          <a:ea typeface="楷体_GB2312" pitchFamily="1" charset="-122"/>
                        </a:rPr>
                        <a:t>.</a:t>
                      </a:r>
                      <a:endParaRPr lang="en-US" altLang="x-none" sz="2000" dirty="0"/>
                    </a:p>
                  </a:txBody>
                  <a:tcPr anchor="ctr">
                    <a:lnL w="12700" cap="flat" cmpd="sng">
                      <a:solidFill>
                        <a:srgbClr val="87C9FE"/>
                      </a:solidFill>
                      <a:prstDash val="solid"/>
                      <a:headEnd type="none" w="med" len="med"/>
                      <a:tailEnd type="none" w="med" len="med"/>
                    </a:lnL>
                    <a:lnR w="12700" cap="flat" cmpd="sng">
                      <a:solidFill>
                        <a:srgbClr val="87C9FE"/>
                      </a:solidFill>
                      <a:prstDash val="solid"/>
                      <a:headEnd type="none" w="med" len="med"/>
                      <a:tailEnd type="none" w="med" len="med"/>
                    </a:lnR>
                    <a:lnT w="12700" cap="flat" cmpd="sng">
                      <a:solidFill>
                        <a:srgbClr val="87C9FE"/>
                      </a:solidFill>
                      <a:prstDash val="solid"/>
                      <a:headEnd type="none" w="med" len="med"/>
                      <a:tailEnd type="none" w="med" len="med"/>
                    </a:lnT>
                    <a:lnB w="12700" cap="flat" cmpd="sng">
                      <a:solidFill>
                        <a:srgbClr val="87C9FE"/>
                      </a:solidFill>
                      <a:prstDash val="solid"/>
                      <a:headEnd type="none" w="med" len="med"/>
                      <a:tailEnd type="none" w="med" len="med"/>
                    </a:lnB>
                    <a:lnTlToBr>
                      <a:noFill/>
                    </a:lnTlToBr>
                    <a:lnBlToTr>
                      <a:noFill/>
                    </a:lnBlToTr>
                    <a:solidFill>
                      <a:srgbClr val="EEF8FF">
                        <a:alpha val="100000"/>
                      </a:srgbClr>
                    </a:solidFill>
                  </a:tcPr>
                </a:tc>
              </a:tr>
              <a:tr h="733563">
                <a:tc>
                  <a:txBody>
                    <a:bodyPr/>
                    <a:lstStyle>
                      <a:lvl1pPr marL="342900" lvl="0" indent="-342900" algn="l" defTabSz="914400" eaLnBrk="0" fontAlgn="base" latinLnBrk="0" hangingPunct="0">
                        <a:spcBef>
                          <a:spcPct val="20000"/>
                        </a:spcBef>
                        <a:spcAft>
                          <a:spcPct val="0"/>
                        </a:spcAft>
                        <a:buChar char="•"/>
                        <a:defRPr sz="2800" b="0" u="none" kern="1200" baseline="0">
                          <a:solidFill>
                            <a:schemeClr val="tx1"/>
                          </a:solidFill>
                          <a:latin typeface="Impact" pitchFamily="2" charset="0"/>
                          <a:ea typeface="宋体" charset="-122"/>
                        </a:defRPr>
                      </a:lvl1pPr>
                      <a:lvl2pPr marL="742950" lvl="1" indent="-285750" algn="l">
                        <a:defRPr sz="2400" b="0" kern="1200"/>
                      </a:lvl2pPr>
                      <a:lvl3pPr marL="1143000" lvl="2" indent="-228600" algn="l">
                        <a:defRPr sz="2000" b="0" kern="1200"/>
                      </a:lvl3pPr>
                      <a:lvl4pPr marL="1600200" lvl="3" indent="-228600" algn="l">
                        <a:defRPr sz="1800" b="0" kern="1200"/>
                      </a:lvl4pPr>
                      <a:lvl5pPr marL="2057400" lvl="4" indent="-228600" algn="l">
                        <a:defRPr sz="1800" b="0" kern="1200"/>
                      </a:lvl5pPr>
                    </a:lstStyle>
                    <a:p>
                      <a:pPr marL="0" lvl="0" indent="0" algn="ctr" eaLnBrk="1" hangingPunct="1">
                        <a:spcBef>
                          <a:spcPct val="0"/>
                        </a:spcBef>
                        <a:buClr>
                          <a:schemeClr val="folHlink"/>
                        </a:buClr>
                        <a:buFont typeface="Wingdings 2" pitchFamily="2" charset="2"/>
                        <a:buNone/>
                      </a:pPr>
                      <a:r>
                        <a:rPr lang="en-US" altLang="x-none" sz="2000" b="1" dirty="0">
                          <a:solidFill>
                            <a:srgbClr val="333333"/>
                          </a:solidFill>
                          <a:latin typeface="楷体_GB2312" pitchFamily="1" charset="-122"/>
                          <a:ea typeface="楷体_GB2312" pitchFamily="1" charset="-122"/>
                        </a:rPr>
                        <a:t>5</a:t>
                      </a:r>
                      <a:endParaRPr lang="en-US" altLang="x-none" sz="2000" dirty="0"/>
                    </a:p>
                  </a:txBody>
                  <a:tcPr anchor="ctr">
                    <a:lnL w="12700" cap="flat" cmpd="sng">
                      <a:solidFill>
                        <a:srgbClr val="87C9FE"/>
                      </a:solidFill>
                      <a:prstDash val="solid"/>
                      <a:headEnd type="none" w="med" len="med"/>
                      <a:tailEnd type="none" w="med" len="med"/>
                    </a:lnL>
                    <a:lnR w="12700" cap="flat" cmpd="sng">
                      <a:solidFill>
                        <a:srgbClr val="87C9FE"/>
                      </a:solidFill>
                      <a:prstDash val="solid"/>
                      <a:headEnd type="none" w="med" len="med"/>
                      <a:tailEnd type="none" w="med" len="med"/>
                    </a:lnR>
                    <a:lnT w="12700" cap="flat" cmpd="sng">
                      <a:solidFill>
                        <a:srgbClr val="87C9FE"/>
                      </a:solidFill>
                      <a:prstDash val="solid"/>
                      <a:headEnd type="none" w="med" len="med"/>
                      <a:tailEnd type="none" w="med" len="med"/>
                    </a:lnT>
                    <a:lnB w="12700" cap="flat" cmpd="sng">
                      <a:solidFill>
                        <a:srgbClr val="87C9FE"/>
                      </a:solidFill>
                      <a:prstDash val="solid"/>
                      <a:headEnd type="none" w="med" len="med"/>
                      <a:tailEnd type="none" w="med" len="med"/>
                    </a:lnB>
                    <a:lnTlToBr>
                      <a:noFill/>
                    </a:lnTlToBr>
                    <a:lnBlToTr>
                      <a:noFill/>
                    </a:lnBlToTr>
                    <a:solidFill>
                      <a:srgbClr val="EEF8FF">
                        <a:alpha val="100000"/>
                      </a:srgbClr>
                    </a:solidFill>
                  </a:tcPr>
                </a:tc>
                <a:tc>
                  <a:txBody>
                    <a:bodyPr/>
                    <a:lstStyle>
                      <a:lvl1pPr marL="342900" lvl="0" indent="-342900" algn="l" defTabSz="914400" eaLnBrk="0" fontAlgn="base" latinLnBrk="0" hangingPunct="0">
                        <a:spcBef>
                          <a:spcPct val="20000"/>
                        </a:spcBef>
                        <a:spcAft>
                          <a:spcPct val="0"/>
                        </a:spcAft>
                        <a:buChar char="•"/>
                        <a:defRPr sz="2800" b="0" u="none" kern="1200" baseline="0">
                          <a:solidFill>
                            <a:schemeClr val="tx1"/>
                          </a:solidFill>
                          <a:latin typeface="Impact" pitchFamily="2" charset="0"/>
                          <a:ea typeface="宋体" charset="-122"/>
                        </a:defRPr>
                      </a:lvl1pPr>
                      <a:lvl2pPr marL="742950" lvl="1" indent="-285750" algn="l">
                        <a:defRPr sz="2400" b="0" kern="1200"/>
                      </a:lvl2pPr>
                      <a:lvl3pPr marL="1143000" lvl="2" indent="-228600" algn="l">
                        <a:defRPr sz="2000" b="0" kern="1200"/>
                      </a:lvl3pPr>
                      <a:lvl4pPr marL="1600200" lvl="3" indent="-228600" algn="l">
                        <a:defRPr sz="1800" b="0" kern="1200"/>
                      </a:lvl4pPr>
                      <a:lvl5pPr marL="2057400" lvl="4" indent="-228600" algn="l">
                        <a:defRPr sz="1800" b="0" kern="1200"/>
                      </a:lvl5pPr>
                    </a:lstStyle>
                    <a:p>
                      <a:pPr marL="0" lvl="0" indent="0" eaLnBrk="1" hangingPunct="1">
                        <a:spcBef>
                          <a:spcPct val="0"/>
                        </a:spcBef>
                        <a:buClr>
                          <a:schemeClr val="folHlink"/>
                        </a:buClr>
                        <a:buFont typeface="Wingdings 2" pitchFamily="2" charset="2"/>
                        <a:buNone/>
                      </a:pPr>
                      <a:r>
                        <a:rPr lang="zh-CN" altLang="en-US" sz="2000" b="1" dirty="0">
                          <a:solidFill>
                            <a:srgbClr val="333333"/>
                          </a:solidFill>
                          <a:latin typeface="楷体_GB2312" pitchFamily="1" charset="-122"/>
                          <a:ea typeface="楷体_GB2312" pitchFamily="1" charset="-122"/>
                        </a:rPr>
                        <a:t>    管理与资本经营分离，管理者应成为职业工作者，而不是所有者</a:t>
                      </a:r>
                      <a:r>
                        <a:rPr lang="en-US" altLang="x-none" sz="2000" b="1" dirty="0">
                          <a:solidFill>
                            <a:srgbClr val="333333"/>
                          </a:solidFill>
                          <a:latin typeface="楷体_GB2312" pitchFamily="1" charset="-122"/>
                          <a:ea typeface="楷体_GB2312" pitchFamily="1" charset="-122"/>
                        </a:rPr>
                        <a:t>.</a:t>
                      </a:r>
                      <a:endParaRPr lang="en-US" altLang="x-none" sz="2000" dirty="0"/>
                    </a:p>
                  </a:txBody>
                  <a:tcPr anchor="ctr">
                    <a:lnL w="12700" cap="flat" cmpd="sng">
                      <a:solidFill>
                        <a:srgbClr val="87C9FE"/>
                      </a:solidFill>
                      <a:prstDash val="solid"/>
                      <a:headEnd type="none" w="med" len="med"/>
                      <a:tailEnd type="none" w="med" len="med"/>
                    </a:lnL>
                    <a:lnR w="12700" cap="flat" cmpd="sng">
                      <a:solidFill>
                        <a:srgbClr val="87C9FE"/>
                      </a:solidFill>
                      <a:prstDash val="solid"/>
                      <a:headEnd type="none" w="med" len="med"/>
                      <a:tailEnd type="none" w="med" len="med"/>
                    </a:lnR>
                    <a:lnT w="12700" cap="flat" cmpd="sng">
                      <a:solidFill>
                        <a:srgbClr val="87C9FE"/>
                      </a:solidFill>
                      <a:prstDash val="solid"/>
                      <a:headEnd type="none" w="med" len="med"/>
                      <a:tailEnd type="none" w="med" len="med"/>
                    </a:lnT>
                    <a:lnB w="12700" cap="flat" cmpd="sng">
                      <a:solidFill>
                        <a:srgbClr val="87C9FE"/>
                      </a:solidFill>
                      <a:prstDash val="solid"/>
                      <a:headEnd type="none" w="med" len="med"/>
                      <a:tailEnd type="none" w="med" len="med"/>
                    </a:lnB>
                    <a:lnTlToBr>
                      <a:noFill/>
                    </a:lnTlToBr>
                    <a:lnBlToTr>
                      <a:noFill/>
                    </a:lnBlToTr>
                    <a:solidFill>
                      <a:srgbClr val="EEF8FF">
                        <a:alpha val="100000"/>
                      </a:srgbClr>
                    </a:solidFill>
                  </a:tcPr>
                </a:tc>
              </a:tr>
              <a:tr h="735189">
                <a:tc>
                  <a:txBody>
                    <a:bodyPr/>
                    <a:lstStyle>
                      <a:lvl1pPr marL="342900" lvl="0" indent="-342900" algn="l" defTabSz="914400" eaLnBrk="0" fontAlgn="base" latinLnBrk="0" hangingPunct="0">
                        <a:spcBef>
                          <a:spcPct val="20000"/>
                        </a:spcBef>
                        <a:spcAft>
                          <a:spcPct val="0"/>
                        </a:spcAft>
                        <a:buChar char="•"/>
                        <a:defRPr sz="2800" b="0" u="none" kern="1200" baseline="0">
                          <a:solidFill>
                            <a:schemeClr val="tx1"/>
                          </a:solidFill>
                          <a:latin typeface="Impact" pitchFamily="2" charset="0"/>
                          <a:ea typeface="宋体" charset="-122"/>
                        </a:defRPr>
                      </a:lvl1pPr>
                      <a:lvl2pPr marL="742950" lvl="1" indent="-285750" algn="l">
                        <a:defRPr sz="2400" b="0" kern="1200"/>
                      </a:lvl2pPr>
                      <a:lvl3pPr marL="1143000" lvl="2" indent="-228600" algn="l">
                        <a:defRPr sz="2000" b="0" kern="1200"/>
                      </a:lvl3pPr>
                      <a:lvl4pPr marL="1600200" lvl="3" indent="-228600" algn="l">
                        <a:defRPr sz="1800" b="0" kern="1200"/>
                      </a:lvl4pPr>
                      <a:lvl5pPr marL="2057400" lvl="4" indent="-228600" algn="l">
                        <a:defRPr sz="1800" b="0" kern="1200"/>
                      </a:lvl5pPr>
                    </a:lstStyle>
                    <a:p>
                      <a:pPr marL="0" lvl="0" indent="0" algn="ctr" eaLnBrk="1" hangingPunct="1">
                        <a:spcBef>
                          <a:spcPct val="0"/>
                        </a:spcBef>
                        <a:buClr>
                          <a:schemeClr val="folHlink"/>
                        </a:buClr>
                        <a:buFont typeface="Wingdings 2" pitchFamily="2" charset="2"/>
                        <a:buNone/>
                      </a:pPr>
                      <a:r>
                        <a:rPr lang="en-US" altLang="x-none" sz="2000" b="1" dirty="0">
                          <a:solidFill>
                            <a:srgbClr val="333333"/>
                          </a:solidFill>
                          <a:latin typeface="楷体_GB2312" pitchFamily="1" charset="-122"/>
                          <a:ea typeface="楷体_GB2312" pitchFamily="1" charset="-122"/>
                        </a:rPr>
                        <a:t>6</a:t>
                      </a:r>
                      <a:endParaRPr lang="en-US" altLang="x-none" sz="2000" dirty="0"/>
                    </a:p>
                  </a:txBody>
                  <a:tcPr anchor="ctr">
                    <a:lnL w="12700" cap="flat" cmpd="sng">
                      <a:solidFill>
                        <a:srgbClr val="87C9FE"/>
                      </a:solidFill>
                      <a:prstDash val="solid"/>
                      <a:headEnd type="none" w="med" len="med"/>
                      <a:tailEnd type="none" w="med" len="med"/>
                    </a:lnL>
                    <a:lnR w="12700" cap="flat" cmpd="sng">
                      <a:solidFill>
                        <a:srgbClr val="87C9FE"/>
                      </a:solidFill>
                      <a:prstDash val="solid"/>
                      <a:headEnd type="none" w="med" len="med"/>
                      <a:tailEnd type="none" w="med" len="med"/>
                    </a:lnR>
                    <a:lnT w="12700" cap="flat" cmpd="sng">
                      <a:solidFill>
                        <a:srgbClr val="87C9FE"/>
                      </a:solidFill>
                      <a:prstDash val="solid"/>
                      <a:headEnd type="none" w="med" len="med"/>
                      <a:tailEnd type="none" w="med" len="med"/>
                    </a:lnT>
                    <a:lnB w="12700" cap="flat" cmpd="sng">
                      <a:solidFill>
                        <a:srgbClr val="87C9FE"/>
                      </a:solidFill>
                      <a:prstDash val="solid"/>
                      <a:headEnd type="none" w="med" len="med"/>
                      <a:tailEnd type="none" w="med" len="med"/>
                    </a:lnB>
                    <a:lnTlToBr>
                      <a:noFill/>
                    </a:lnTlToBr>
                    <a:lnBlToTr>
                      <a:noFill/>
                    </a:lnBlToTr>
                    <a:solidFill>
                      <a:srgbClr val="EEF8FF">
                        <a:alpha val="100000"/>
                      </a:srgbClr>
                    </a:solidFill>
                  </a:tcPr>
                </a:tc>
                <a:tc>
                  <a:txBody>
                    <a:bodyPr/>
                    <a:lstStyle>
                      <a:lvl1pPr marL="342900" lvl="0" indent="-342900" algn="l" defTabSz="914400" eaLnBrk="0" fontAlgn="base" latinLnBrk="0" hangingPunct="0">
                        <a:spcBef>
                          <a:spcPct val="20000"/>
                        </a:spcBef>
                        <a:spcAft>
                          <a:spcPct val="0"/>
                        </a:spcAft>
                        <a:buChar char="•"/>
                        <a:defRPr sz="2800" b="0" u="none" kern="1200" baseline="0">
                          <a:solidFill>
                            <a:schemeClr val="tx1"/>
                          </a:solidFill>
                          <a:latin typeface="Impact" pitchFamily="2" charset="0"/>
                          <a:ea typeface="宋体" charset="-122"/>
                        </a:defRPr>
                      </a:lvl1pPr>
                      <a:lvl2pPr marL="742950" lvl="1" indent="-285750" algn="l">
                        <a:defRPr sz="2400" b="0" kern="1200"/>
                      </a:lvl2pPr>
                      <a:lvl3pPr marL="1143000" lvl="2" indent="-228600" algn="l">
                        <a:defRPr sz="2000" b="0" kern="1200"/>
                      </a:lvl3pPr>
                      <a:lvl4pPr marL="1600200" lvl="3" indent="-228600" algn="l">
                        <a:defRPr sz="1800" b="0" kern="1200"/>
                      </a:lvl4pPr>
                      <a:lvl5pPr marL="2057400" lvl="4" indent="-228600" algn="l">
                        <a:defRPr sz="1800" b="0" kern="1200"/>
                      </a:lvl5pPr>
                    </a:lstStyle>
                    <a:p>
                      <a:pPr marL="0" lvl="0" indent="0" eaLnBrk="1" hangingPunct="1">
                        <a:spcBef>
                          <a:spcPct val="0"/>
                        </a:spcBef>
                        <a:buClr>
                          <a:schemeClr val="folHlink"/>
                        </a:buClr>
                        <a:buFont typeface="Wingdings 2" pitchFamily="2" charset="2"/>
                        <a:buNone/>
                      </a:pPr>
                      <a:r>
                        <a:rPr lang="zh-CN" altLang="en-US" sz="2000" b="1" dirty="0">
                          <a:solidFill>
                            <a:srgbClr val="333333"/>
                          </a:solidFill>
                          <a:latin typeface="楷体_GB2312" pitchFamily="1" charset="-122"/>
                          <a:ea typeface="楷体_GB2312" pitchFamily="1" charset="-122"/>
                        </a:rPr>
                        <a:t>    组织内人员之间的关系是工作与职位关系，不受个人感情影响</a:t>
                      </a:r>
                      <a:r>
                        <a:rPr lang="en-US" altLang="x-none" sz="2000" b="1" dirty="0">
                          <a:solidFill>
                            <a:srgbClr val="333333"/>
                          </a:solidFill>
                          <a:latin typeface="楷体_GB2312" pitchFamily="1" charset="-122"/>
                          <a:ea typeface="楷体_GB2312" pitchFamily="1" charset="-122"/>
                        </a:rPr>
                        <a:t>.</a:t>
                      </a:r>
                      <a:endParaRPr lang="en-US" altLang="x-none" sz="2000" dirty="0"/>
                    </a:p>
                  </a:txBody>
                  <a:tcPr anchor="ctr">
                    <a:lnL w="12700" cap="flat" cmpd="sng">
                      <a:solidFill>
                        <a:srgbClr val="87C9FE"/>
                      </a:solidFill>
                      <a:prstDash val="solid"/>
                      <a:headEnd type="none" w="med" len="med"/>
                      <a:tailEnd type="none" w="med" len="med"/>
                    </a:lnL>
                    <a:lnR w="12700" cap="flat" cmpd="sng">
                      <a:solidFill>
                        <a:srgbClr val="87C9FE"/>
                      </a:solidFill>
                      <a:prstDash val="solid"/>
                      <a:headEnd type="none" w="med" len="med"/>
                      <a:tailEnd type="none" w="med" len="med"/>
                    </a:lnR>
                    <a:lnT w="12700" cap="flat" cmpd="sng">
                      <a:solidFill>
                        <a:srgbClr val="87C9FE"/>
                      </a:solidFill>
                      <a:prstDash val="solid"/>
                      <a:headEnd type="none" w="med" len="med"/>
                      <a:tailEnd type="none" w="med" len="med"/>
                    </a:lnT>
                    <a:lnB w="12700" cap="flat" cmpd="sng">
                      <a:solidFill>
                        <a:srgbClr val="87C9FE"/>
                      </a:solidFill>
                      <a:prstDash val="solid"/>
                      <a:headEnd type="none" w="med" len="med"/>
                      <a:tailEnd type="none" w="med" len="med"/>
                    </a:lnB>
                    <a:lnTlToBr>
                      <a:noFill/>
                    </a:lnTlToBr>
                    <a:lnBlToTr>
                      <a:noFill/>
                    </a:lnBlToTr>
                    <a:solidFill>
                      <a:srgbClr val="EEF8FF">
                        <a:alpha val="100000"/>
                      </a:srgbClr>
                    </a:solidFill>
                  </a:tcPr>
                </a:tc>
              </a:tr>
            </a:tbl>
          </a:graphicData>
        </a:graphic>
      </p:graphicFrame>
      <p:sp>
        <p:nvSpPr>
          <p:cNvPr id="4" name="Text Box 3"/>
          <p:cNvSpPr txBox="1">
            <a:spLocks noChangeArrowheads="1"/>
          </p:cNvSpPr>
          <p:nvPr/>
        </p:nvSpPr>
        <p:spPr bwMode="auto">
          <a:xfrm>
            <a:off x="4310050" y="1000108"/>
            <a:ext cx="4743464" cy="486287"/>
          </a:xfrm>
          <a:prstGeom prst="rect">
            <a:avLst/>
          </a:prstGeom>
          <a:noFill/>
          <a:ln w="9525">
            <a:noFill/>
            <a:miter lim="800000"/>
            <a:headEnd/>
            <a:tailEnd/>
          </a:ln>
        </p:spPr>
        <p:txBody>
          <a:bodyPr wrap="square">
            <a:spAutoFit/>
          </a:bodyPr>
          <a:lstStyle/>
          <a:p>
            <a:pPr algn="ctr">
              <a:lnSpc>
                <a:spcPct val="80000"/>
              </a:lnSpc>
              <a:spcBef>
                <a:spcPct val="50000"/>
              </a:spcBef>
              <a:buClrTx/>
              <a:buSzTx/>
            </a:pPr>
            <a:r>
              <a:rPr lang="en-US" altLang="en-US" sz="3200" b="1" dirty="0" smtClean="0">
                <a:latin typeface="Times New Roman" pitchFamily="18" charset="0"/>
                <a:ea typeface="楷体_GB2312" pitchFamily="49" charset="-122"/>
              </a:rPr>
              <a:t>2.</a:t>
            </a:r>
            <a:r>
              <a:rPr lang="zh-CN" altLang="en-US" sz="3200" b="1" dirty="0">
                <a:latin typeface="Times New Roman" pitchFamily="18" charset="0"/>
                <a:ea typeface="楷体_GB2312" pitchFamily="49" charset="-122"/>
              </a:rPr>
              <a:t>官僚组织的主要特征</a:t>
            </a:r>
          </a:p>
        </p:txBody>
      </p:sp>
      <p:sp>
        <p:nvSpPr>
          <p:cNvPr id="5"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6"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7" name="TextBox 6"/>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8" name="TextBox 7"/>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9"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1000" fill="hold"/>
                                        <p:tgtEl>
                                          <p:spTgt spid="2">
                                            <p:bg/>
                                          </p:spTgt>
                                        </p:tgtEl>
                                        <p:attrNameLst>
                                          <p:attrName>ppt_x</p:attrName>
                                        </p:attrNameLst>
                                      </p:cBhvr>
                                      <p:tavLst>
                                        <p:tav tm="0">
                                          <p:val>
                                            <p:strVal val="#ppt_x"/>
                                          </p:val>
                                        </p:tav>
                                        <p:tav tm="100000">
                                          <p:val>
                                            <p:strVal val="#ppt_x"/>
                                          </p:val>
                                        </p:tav>
                                      </p:tavLst>
                                    </p:anim>
                                    <p:anim calcmode="lin" valueType="num">
                                      <p:cBhvr additive="base">
                                        <p:cTn id="8" dur="1000" fill="hold"/>
                                        <p:tgtEl>
                                          <p:spTgt spid="2">
                                            <p:bg/>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slide(fromLeft)">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6"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内容占位符 2"/>
          <p:cNvSpPr>
            <a:spLocks noGrp="1"/>
          </p:cNvSpPr>
          <p:nvPr>
            <p:ph idx="4294967295"/>
          </p:nvPr>
        </p:nvSpPr>
        <p:spPr>
          <a:xfrm>
            <a:off x="523836" y="1928802"/>
            <a:ext cx="10972800" cy="4530725"/>
          </a:xfrm>
          <a:prstGeom prst="rect">
            <a:avLst/>
          </a:prstGeom>
        </p:spPr>
        <p:txBody>
          <a:bodyPr/>
          <a:lstStyle/>
          <a:p>
            <a:pPr>
              <a:lnSpc>
                <a:spcPct val="130000"/>
              </a:lnSpc>
              <a:buNone/>
            </a:pPr>
            <a:r>
              <a:rPr lang="zh-CN" altLang="en-US" sz="2400" dirty="0" smtClean="0">
                <a:ea typeface="隶书" pitchFamily="49" charset="-122"/>
              </a:rPr>
              <a:t>（</a:t>
            </a:r>
            <a:r>
              <a:rPr lang="en-US" altLang="zh-CN" sz="2400" dirty="0" smtClean="0">
                <a:latin typeface="宋体" pitchFamily="2" charset="-122"/>
                <a:ea typeface="宋体" pitchFamily="2" charset="-122"/>
              </a:rPr>
              <a:t>1</a:t>
            </a:r>
            <a:r>
              <a:rPr lang="zh-CN" altLang="en-US" sz="2400" dirty="0" smtClean="0">
                <a:latin typeface="宋体" pitchFamily="2" charset="-122"/>
                <a:ea typeface="宋体" pitchFamily="2" charset="-122"/>
              </a:rPr>
              <a:t>）</a:t>
            </a:r>
            <a:r>
              <a:rPr lang="zh-CN" sz="2400" dirty="0" smtClean="0">
                <a:latin typeface="宋体" pitchFamily="2" charset="-122"/>
                <a:ea typeface="宋体" pitchFamily="2" charset="-122"/>
              </a:rPr>
              <a:t>贡献：</a:t>
            </a:r>
            <a:endParaRPr lang="en-US" altLang="zh-CN" sz="2400" dirty="0" smtClean="0">
              <a:latin typeface="宋体" pitchFamily="2" charset="-122"/>
              <a:ea typeface="宋体" pitchFamily="2" charset="-122"/>
            </a:endParaRPr>
          </a:p>
          <a:p>
            <a:pPr>
              <a:lnSpc>
                <a:spcPct val="130000"/>
              </a:lnSpc>
              <a:buFont typeface="Wingdings" pitchFamily="2" charset="2"/>
              <a:buChar char="p"/>
            </a:pPr>
            <a:r>
              <a:rPr lang="en-US" altLang="zh-CN" sz="2400" dirty="0" smtClean="0">
                <a:latin typeface="宋体" pitchFamily="2" charset="-122"/>
                <a:ea typeface="宋体" pitchFamily="2" charset="-122"/>
              </a:rPr>
              <a:t>   </a:t>
            </a:r>
            <a:r>
              <a:rPr lang="zh-CN" sz="2400" dirty="0" smtClean="0">
                <a:latin typeface="宋体" pitchFamily="2" charset="-122"/>
                <a:ea typeface="宋体" pitchFamily="2" charset="-122"/>
              </a:rPr>
              <a:t>明确</a:t>
            </a:r>
            <a:r>
              <a:rPr lang="zh-CN" sz="2400" dirty="0">
                <a:latin typeface="宋体" pitchFamily="2" charset="-122"/>
                <a:ea typeface="宋体" pitchFamily="2" charset="-122"/>
              </a:rPr>
              <a:t>系统地指出有效维系组织连续和目标达成的基础是合法权力</a:t>
            </a:r>
          </a:p>
          <a:p>
            <a:pPr>
              <a:lnSpc>
                <a:spcPct val="130000"/>
              </a:lnSpc>
              <a:buFont typeface="Wingdings" pitchFamily="2" charset="2"/>
              <a:buChar char="p"/>
            </a:pPr>
            <a:r>
              <a:rPr lang="en-US" altLang="zh-CN" sz="2400" dirty="0" smtClean="0">
                <a:latin typeface="宋体" pitchFamily="2" charset="-122"/>
                <a:ea typeface="宋体" pitchFamily="2" charset="-122"/>
              </a:rPr>
              <a:t>   </a:t>
            </a:r>
            <a:r>
              <a:rPr lang="zh-CN" sz="2400" dirty="0" smtClean="0">
                <a:latin typeface="宋体" pitchFamily="2" charset="-122"/>
                <a:ea typeface="宋体" pitchFamily="2" charset="-122"/>
              </a:rPr>
              <a:t>强调</a:t>
            </a:r>
            <a:r>
              <a:rPr lang="zh-CN" sz="2400" dirty="0">
                <a:latin typeface="宋体" pitchFamily="2" charset="-122"/>
                <a:ea typeface="宋体" pitchFamily="2" charset="-122"/>
              </a:rPr>
              <a:t>制度、能力、知识的行政组织理论为社会发展提供了一种高效、理性的管理体制</a:t>
            </a:r>
            <a:r>
              <a:rPr lang="zh-CN" sz="2400" dirty="0" smtClean="0">
                <a:latin typeface="宋体" pitchFamily="2" charset="-122"/>
                <a:ea typeface="宋体" pitchFamily="2" charset="-122"/>
              </a:rPr>
              <a:t>。</a:t>
            </a:r>
            <a:endParaRPr lang="en-US" altLang="zh-CN" sz="2400" dirty="0" smtClean="0">
              <a:latin typeface="宋体" pitchFamily="2" charset="-122"/>
              <a:ea typeface="宋体" pitchFamily="2" charset="-122"/>
            </a:endParaRPr>
          </a:p>
          <a:p>
            <a:pPr>
              <a:lnSpc>
                <a:spcPct val="130000"/>
              </a:lnSpc>
              <a:buNone/>
            </a:pPr>
            <a:r>
              <a:rPr lang="zh-CN" altLang="en-US" sz="2400" dirty="0" smtClean="0">
                <a:latin typeface="宋体" pitchFamily="2" charset="-122"/>
                <a:ea typeface="宋体" pitchFamily="2" charset="-122"/>
              </a:rPr>
              <a:t>（</a:t>
            </a:r>
            <a:r>
              <a:rPr lang="en-US" altLang="zh-CN" sz="2400" dirty="0" smtClean="0">
                <a:latin typeface="宋体" pitchFamily="2" charset="-122"/>
                <a:ea typeface="宋体" pitchFamily="2" charset="-122"/>
              </a:rPr>
              <a:t>2</a:t>
            </a:r>
            <a:r>
              <a:rPr lang="zh-CN" altLang="en-US" sz="2400" dirty="0" smtClean="0">
                <a:latin typeface="宋体" pitchFamily="2" charset="-122"/>
                <a:ea typeface="宋体" pitchFamily="2" charset="-122"/>
              </a:rPr>
              <a:t>）缺陷：</a:t>
            </a:r>
            <a:endParaRPr lang="en-US" altLang="zh-CN" sz="2400" dirty="0" smtClean="0">
              <a:latin typeface="宋体" pitchFamily="2" charset="-122"/>
              <a:ea typeface="宋体" pitchFamily="2" charset="-122"/>
            </a:endParaRPr>
          </a:p>
          <a:p>
            <a:pPr>
              <a:lnSpc>
                <a:spcPct val="130000"/>
              </a:lnSpc>
              <a:buFont typeface="Wingdings" pitchFamily="2" charset="2"/>
              <a:buChar char="p"/>
            </a:pPr>
            <a:r>
              <a:rPr lang="zh-CN" altLang="en-US" sz="2400" dirty="0" smtClean="0">
                <a:latin typeface="宋体" pitchFamily="2" charset="-122"/>
                <a:ea typeface="宋体" pitchFamily="2" charset="-122"/>
              </a:rPr>
              <a:t>   一是把</a:t>
            </a:r>
            <a:r>
              <a:rPr lang="zh-CN" altLang="en-US" sz="2400" dirty="0" smtClean="0">
                <a:latin typeface="宋体" pitchFamily="2" charset="-122"/>
                <a:ea typeface="宋体" pitchFamily="2" charset="-122"/>
              </a:rPr>
              <a:t>组织中的人当作“机器”来</a:t>
            </a:r>
            <a:r>
              <a:rPr lang="zh-CN" altLang="en-US" sz="2400" dirty="0" smtClean="0">
                <a:latin typeface="宋体" pitchFamily="2" charset="-122"/>
                <a:ea typeface="宋体" pitchFamily="2" charset="-122"/>
              </a:rPr>
              <a:t>看待</a:t>
            </a:r>
            <a:endParaRPr lang="en-US" altLang="zh-CN" sz="2400" dirty="0" smtClean="0">
              <a:latin typeface="宋体" pitchFamily="2" charset="-122"/>
              <a:ea typeface="宋体" pitchFamily="2" charset="-122"/>
            </a:endParaRPr>
          </a:p>
          <a:p>
            <a:pPr>
              <a:lnSpc>
                <a:spcPct val="130000"/>
              </a:lnSpc>
              <a:buFont typeface="Wingdings" pitchFamily="2" charset="2"/>
              <a:buChar char="p"/>
            </a:pPr>
            <a:r>
              <a:rPr lang="zh-CN" altLang="en-US" sz="2400" dirty="0" smtClean="0">
                <a:latin typeface="宋体" pitchFamily="2" charset="-122"/>
                <a:ea typeface="宋体" pitchFamily="2" charset="-122"/>
              </a:rPr>
              <a:t> </a:t>
            </a:r>
            <a:r>
              <a:rPr lang="zh-CN" altLang="en-US" sz="2400" dirty="0" smtClean="0">
                <a:latin typeface="宋体" pitchFamily="2" charset="-122"/>
                <a:ea typeface="宋体" pitchFamily="2" charset="-122"/>
              </a:rPr>
              <a:t>  二是只关注</a:t>
            </a:r>
            <a:r>
              <a:rPr lang="zh-CN" altLang="en-US" sz="2400" dirty="0" smtClean="0">
                <a:latin typeface="宋体" pitchFamily="2" charset="-122"/>
                <a:ea typeface="宋体" pitchFamily="2" charset="-122"/>
              </a:rPr>
              <a:t>组织内部的</a:t>
            </a:r>
            <a:r>
              <a:rPr lang="zh-CN" altLang="en-US" sz="2400" dirty="0" smtClean="0">
                <a:latin typeface="宋体" pitchFamily="2" charset="-122"/>
                <a:ea typeface="宋体" pitchFamily="2" charset="-122"/>
              </a:rPr>
              <a:t>问题</a:t>
            </a:r>
            <a:endParaRPr lang="zh-CN" sz="2400" dirty="0">
              <a:latin typeface="宋体" pitchFamily="2" charset="-122"/>
              <a:ea typeface="宋体" pitchFamily="2" charset="-122"/>
            </a:endParaRPr>
          </a:p>
        </p:txBody>
      </p:sp>
      <p:pic>
        <p:nvPicPr>
          <p:cNvPr id="107525" name="Picture 5" descr="BD08194_"/>
          <p:cNvPicPr>
            <a:picLocks noChangeAspect="1" noChangeArrowheads="1"/>
          </p:cNvPicPr>
          <p:nvPr/>
        </p:nvPicPr>
        <p:blipFill>
          <a:blip r:embed="rId2"/>
          <a:srcRect/>
          <a:stretch>
            <a:fillRect/>
          </a:stretch>
        </p:blipFill>
        <p:spPr bwMode="auto">
          <a:xfrm>
            <a:off x="9953652" y="4970510"/>
            <a:ext cx="1770058" cy="1293773"/>
          </a:xfrm>
          <a:prstGeom prst="rect">
            <a:avLst/>
          </a:prstGeom>
          <a:noFill/>
          <a:ln w="9525">
            <a:noFill/>
            <a:miter lim="800000"/>
            <a:headEnd/>
            <a:tailEnd/>
          </a:ln>
        </p:spPr>
      </p:pic>
      <p:sp>
        <p:nvSpPr>
          <p:cNvPr id="6"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7"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8" name="TextBox 7"/>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9" name="TextBox 8"/>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10"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
        <p:nvSpPr>
          <p:cNvPr id="11" name="Rectangle 4"/>
          <p:cNvSpPr>
            <a:spLocks noChangeArrowheads="1"/>
          </p:cNvSpPr>
          <p:nvPr/>
        </p:nvSpPr>
        <p:spPr bwMode="auto">
          <a:xfrm>
            <a:off x="0" y="1214422"/>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行政组织理论的评价</a:t>
            </a:r>
            <a:endParaRPr lang="zh-CN" altLang="en-US" dirty="0" smtClean="0">
              <a:solidFill>
                <a:srgbClr val="000099"/>
              </a:solidFill>
              <a:effectLst/>
              <a:latin typeface="华文中宋" panose="02010600040101010101" pitchFamily="2" charset="-122"/>
            </a:endParaRP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Left)">
                                      <p:cBhvr>
                                        <p:cTn id="7" dur="500"/>
                                        <p:tgtEl>
                                          <p:spTgt spid="7"/>
                                        </p:tgtEl>
                                      </p:cBhvr>
                                    </p:animEffect>
                                  </p:childTnLst>
                                </p:cTn>
                              </p:par>
                              <p:par>
                                <p:cTn id="8" presetID="2" presetClass="entr" presetSubtype="1" fill="hold" grpId="0" nodeType="withEffect">
                                  <p:stCondLst>
                                    <p:cond delay="0"/>
                                  </p:stCondLst>
                                  <p:childTnLst>
                                    <p:set>
                                      <p:cBhvr>
                                        <p:cTn id="9" dur="1" fill="hold">
                                          <p:stCondLst>
                                            <p:cond delay="0"/>
                                          </p:stCondLst>
                                        </p:cTn>
                                        <p:tgtEl>
                                          <p:spTgt spid="11">
                                            <p:bg/>
                                          </p:spTgt>
                                        </p:tgtEl>
                                        <p:attrNameLst>
                                          <p:attrName>style.visibility</p:attrName>
                                        </p:attrNameLst>
                                      </p:cBhvr>
                                      <p:to>
                                        <p:strVal val="visible"/>
                                      </p:to>
                                    </p:set>
                                    <p:anim calcmode="lin" valueType="num">
                                      <p:cBhvr additive="base">
                                        <p:cTn id="10" dur="1000" fill="hold"/>
                                        <p:tgtEl>
                                          <p:spTgt spid="11">
                                            <p:bg/>
                                          </p:spTgt>
                                        </p:tgtEl>
                                        <p:attrNameLst>
                                          <p:attrName>ppt_x</p:attrName>
                                        </p:attrNameLst>
                                      </p:cBhvr>
                                      <p:tavLst>
                                        <p:tav tm="0">
                                          <p:val>
                                            <p:strVal val="#ppt_x"/>
                                          </p:val>
                                        </p:tav>
                                        <p:tav tm="100000">
                                          <p:val>
                                            <p:strVal val="#ppt_x"/>
                                          </p:val>
                                        </p:tav>
                                      </p:tavLst>
                                    </p:anim>
                                    <p:anim calcmode="lin" valueType="num">
                                      <p:cBhvr additive="base">
                                        <p:cTn id="11" dur="1000" fill="hold"/>
                                        <p:tgtEl>
                                          <p:spTgt spid="11">
                                            <p:bg/>
                                          </p:spTgt>
                                        </p:tgtEl>
                                        <p:attrNameLst>
                                          <p:attrName>ppt_y</p:attrName>
                                        </p:attrNameLst>
                                      </p:cBhvr>
                                      <p:tavLst>
                                        <p:tav tm="0">
                                          <p:val>
                                            <p:strVal val="0-#ppt_h/2"/>
                                          </p:val>
                                        </p:tav>
                                        <p:tav tm="100000">
                                          <p:val>
                                            <p:strVal val="#ppt_y"/>
                                          </p:val>
                                        </p:tav>
                                      </p:tavLst>
                                    </p:anim>
                                  </p:childTnLst>
                                </p:cTn>
                              </p:par>
                              <p:par>
                                <p:cTn id="12" presetID="2" presetClass="entr" presetSubtype="1" fill="hold" grpId="0" nodeType="with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 calcmode="lin" valueType="num">
                                      <p:cBhvr additive="base">
                                        <p:cTn id="14"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11">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11" grpId="0" build="p"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7|1|0.6|0.6"/>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主题">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657</Words>
  <Application>WPS 演示</Application>
  <PresentationFormat>自定义</PresentationFormat>
  <Paragraphs>97</Paragraphs>
  <Slides>12</Slides>
  <Notes>8</Notes>
  <HiddenSlides>0</HiddenSlides>
  <MMClips>0</MMClips>
  <ScaleCrop>false</ScaleCrop>
  <HeadingPairs>
    <vt:vector size="4" baseType="variant">
      <vt:variant>
        <vt:lpstr>主题</vt:lpstr>
      </vt:variant>
      <vt:variant>
        <vt:i4>1</vt:i4>
      </vt:variant>
      <vt:variant>
        <vt:lpstr>幻灯片标题</vt:lpstr>
      </vt:variant>
      <vt:variant>
        <vt:i4>12</vt:i4>
      </vt:variant>
    </vt:vector>
  </HeadingPairs>
  <TitlesOfParts>
    <vt:vector size="13" baseType="lpstr">
      <vt:lpstr>Office 主题</vt:lpstr>
      <vt:lpstr>幻灯片 1</vt:lpstr>
      <vt:lpstr>幻灯片 2</vt:lpstr>
      <vt:lpstr>幻灯片 3</vt:lpstr>
      <vt:lpstr>幻灯片 4</vt:lpstr>
      <vt:lpstr>古典管理理论（1543-1915）</vt:lpstr>
      <vt:lpstr>幻灯片 6</vt:lpstr>
      <vt:lpstr>幻灯片 7</vt:lpstr>
      <vt:lpstr>幻灯片 8</vt:lpstr>
      <vt:lpstr>幻灯片 9</vt:lpstr>
      <vt:lpstr>幻灯片 10</vt:lpstr>
      <vt:lpstr>幻灯片 11</vt:lpstr>
      <vt:lpstr>幻灯片 12</vt:lpstr>
    </vt:vector>
  </TitlesOfParts>
  <Manager>hl81829782</Manager>
  <Company>hl81829782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dc:title>
  <dc:creator>Administrator</dc:creator>
  <cp:lastModifiedBy>dreamsummit</cp:lastModifiedBy>
  <cp:revision>1864</cp:revision>
  <dcterms:created xsi:type="dcterms:W3CDTF">2016-01-13T14:39:00Z</dcterms:created>
  <dcterms:modified xsi:type="dcterms:W3CDTF">2017-11-14T01:49:29Z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2052-10.1.0.6929</vt:lpwstr>
  </property>
</Properties>
</file>