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360" r:id="rId3"/>
    <p:sldId id="307" r:id="rId5"/>
    <p:sldId id="431" r:id="rId6"/>
    <p:sldId id="441" r:id="rId7"/>
    <p:sldId id="437" r:id="rId8"/>
    <p:sldId id="438" r:id="rId9"/>
    <p:sldId id="424" r:id="rId10"/>
    <p:sldId id="418" r:id="rId1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8CE"/>
    <a:srgbClr val="FFFFFF"/>
    <a:srgbClr val="FF8500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20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4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5" Type="http://schemas.openxmlformats.org/officeDocument/2006/relationships/notesSlide" Target="../notesSlides/notesSlide5.xml"/><Relationship Id="rId34" Type="http://schemas.openxmlformats.org/officeDocument/2006/relationships/slideLayout" Target="../slideLayouts/slideLayout1.xml"/><Relationship Id="rId33" Type="http://schemas.openxmlformats.org/officeDocument/2006/relationships/image" Target="../media/image6.png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7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2680970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走进管理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管理认知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管理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对象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88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309360" y="238760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掌握管理对象的内容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50635" y="4360545"/>
            <a:ext cx="4389755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l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初步培养应用现代理念和理论分析与处理实际管理问题的能力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65605" y="1755140"/>
            <a:ext cx="7080885" cy="3230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eaLnBrk="1" latinLnBrk="0" hangingPunct="1">
              <a:lnSpc>
                <a:spcPct val="150000"/>
              </a:lnSpc>
            </a:pP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400" b="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  </a:t>
            </a:r>
            <a:endParaRPr lang="zh-CN" altLang="en-US" sz="2400" b="0"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ko-KR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1、管理对象的</a:t>
            </a:r>
            <a:r>
              <a:rPr lang="ko-KR" altLang="en-US" sz="2800" b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内涵—</a:t>
            </a:r>
            <a:r>
              <a:rPr lang="ko-KR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—管理者为实现管理目标，通过管理行为作用其上的客体。</a:t>
            </a:r>
            <a:endParaRPr lang="ko-KR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ko-KR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2、管理对象的</a:t>
            </a:r>
            <a:r>
              <a:rPr lang="ko-KR" altLang="en-US" sz="2800" b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外延</a:t>
            </a:r>
            <a:r>
              <a:rPr lang="ko-KR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——管理的对象应包括各类社会组织及其构成要素与职能活动。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Group 18"/>
          <p:cNvGrpSpPr/>
          <p:nvPr/>
        </p:nvGrpSpPr>
        <p:grpSpPr>
          <a:xfrm>
            <a:off x="8983980" y="2006600"/>
            <a:ext cx="2431415" cy="3094355"/>
            <a:chOff x="0" y="0"/>
            <a:chExt cx="1293" cy="2313"/>
          </a:xfrm>
        </p:grpSpPr>
        <p:sp>
          <p:nvSpPr>
            <p:cNvPr id="40978" name="未知"/>
            <p:cNvSpPr/>
            <p:nvPr/>
          </p:nvSpPr>
          <p:spPr>
            <a:xfrm>
              <a:off x="192" y="1535"/>
              <a:ext cx="673" cy="778"/>
            </a:xfrm>
            <a:custGeom>
              <a:avLst/>
              <a:gdLst/>
              <a:ahLst/>
              <a:cxnLst>
                <a:cxn ang="0">
                  <a:pos x="26" y="166"/>
                </a:cxn>
                <a:cxn ang="0">
                  <a:pos x="69" y="156"/>
                </a:cxn>
                <a:cxn ang="0">
                  <a:pos x="81" y="113"/>
                </a:cxn>
                <a:cxn ang="0">
                  <a:pos x="99" y="61"/>
                </a:cxn>
                <a:cxn ang="0">
                  <a:pos x="146" y="24"/>
                </a:cxn>
                <a:cxn ang="0">
                  <a:pos x="233" y="0"/>
                </a:cxn>
                <a:cxn ang="0">
                  <a:pos x="314" y="6"/>
                </a:cxn>
                <a:cxn ang="0">
                  <a:pos x="386" y="44"/>
                </a:cxn>
                <a:cxn ang="0">
                  <a:pos x="442" y="97"/>
                </a:cxn>
                <a:cxn ang="0">
                  <a:pos x="421" y="140"/>
                </a:cxn>
                <a:cxn ang="0">
                  <a:pos x="390" y="183"/>
                </a:cxn>
                <a:cxn ang="0">
                  <a:pos x="391" y="233"/>
                </a:cxn>
                <a:cxn ang="0">
                  <a:pos x="376" y="240"/>
                </a:cxn>
                <a:cxn ang="0">
                  <a:pos x="359" y="234"/>
                </a:cxn>
                <a:cxn ang="0">
                  <a:pos x="347" y="246"/>
                </a:cxn>
                <a:cxn ang="0">
                  <a:pos x="345" y="255"/>
                </a:cxn>
                <a:cxn ang="0">
                  <a:pos x="343" y="260"/>
                </a:cxn>
                <a:cxn ang="0">
                  <a:pos x="332" y="262"/>
                </a:cxn>
                <a:cxn ang="0">
                  <a:pos x="328" y="266"/>
                </a:cxn>
                <a:cxn ang="0">
                  <a:pos x="322" y="272"/>
                </a:cxn>
                <a:cxn ang="0">
                  <a:pos x="317" y="274"/>
                </a:cxn>
                <a:cxn ang="0">
                  <a:pos x="307" y="275"/>
                </a:cxn>
                <a:cxn ang="0">
                  <a:pos x="291" y="291"/>
                </a:cxn>
                <a:cxn ang="0">
                  <a:pos x="286" y="297"/>
                </a:cxn>
                <a:cxn ang="0">
                  <a:pos x="276" y="299"/>
                </a:cxn>
                <a:cxn ang="0">
                  <a:pos x="267" y="297"/>
                </a:cxn>
                <a:cxn ang="0">
                  <a:pos x="260" y="293"/>
                </a:cxn>
                <a:cxn ang="0">
                  <a:pos x="249" y="285"/>
                </a:cxn>
                <a:cxn ang="0">
                  <a:pos x="226" y="275"/>
                </a:cxn>
                <a:cxn ang="0">
                  <a:pos x="187" y="272"/>
                </a:cxn>
                <a:cxn ang="0">
                  <a:pos x="185" y="302"/>
                </a:cxn>
                <a:cxn ang="0">
                  <a:pos x="237" y="411"/>
                </a:cxn>
                <a:cxn ang="0">
                  <a:pos x="438" y="568"/>
                </a:cxn>
                <a:cxn ang="0">
                  <a:pos x="437" y="577"/>
                </a:cxn>
                <a:cxn ang="0">
                  <a:pos x="515" y="592"/>
                </a:cxn>
                <a:cxn ang="0">
                  <a:pos x="569" y="613"/>
                </a:cxn>
                <a:cxn ang="0">
                  <a:pos x="609" y="630"/>
                </a:cxn>
                <a:cxn ang="0">
                  <a:pos x="664" y="649"/>
                </a:cxn>
                <a:cxn ang="0">
                  <a:pos x="667" y="676"/>
                </a:cxn>
                <a:cxn ang="0">
                  <a:pos x="648" y="690"/>
                </a:cxn>
                <a:cxn ang="0">
                  <a:pos x="619" y="704"/>
                </a:cxn>
                <a:cxn ang="0">
                  <a:pos x="593" y="729"/>
                </a:cxn>
                <a:cxn ang="0">
                  <a:pos x="545" y="744"/>
                </a:cxn>
                <a:cxn ang="0">
                  <a:pos x="444" y="734"/>
                </a:cxn>
                <a:cxn ang="0">
                  <a:pos x="326" y="737"/>
                </a:cxn>
                <a:cxn ang="0">
                  <a:pos x="306" y="776"/>
                </a:cxn>
                <a:cxn ang="0">
                  <a:pos x="0" y="583"/>
                </a:cxn>
              </a:cxnLst>
              <a:pathLst>
                <a:path w="673" h="777">
                  <a:moveTo>
                    <a:pt x="0" y="163"/>
                  </a:moveTo>
                  <a:lnTo>
                    <a:pt x="26" y="166"/>
                  </a:lnTo>
                  <a:lnTo>
                    <a:pt x="54" y="148"/>
                  </a:lnTo>
                  <a:lnTo>
                    <a:pt x="69" y="156"/>
                  </a:lnTo>
                  <a:lnTo>
                    <a:pt x="83" y="137"/>
                  </a:lnTo>
                  <a:lnTo>
                    <a:pt x="81" y="113"/>
                  </a:lnTo>
                  <a:lnTo>
                    <a:pt x="83" y="90"/>
                  </a:lnTo>
                  <a:lnTo>
                    <a:pt x="99" y="61"/>
                  </a:lnTo>
                  <a:lnTo>
                    <a:pt x="119" y="42"/>
                  </a:lnTo>
                  <a:lnTo>
                    <a:pt x="146" y="24"/>
                  </a:lnTo>
                  <a:lnTo>
                    <a:pt x="188" y="9"/>
                  </a:lnTo>
                  <a:lnTo>
                    <a:pt x="233" y="0"/>
                  </a:lnTo>
                  <a:lnTo>
                    <a:pt x="280" y="0"/>
                  </a:lnTo>
                  <a:lnTo>
                    <a:pt x="314" y="6"/>
                  </a:lnTo>
                  <a:lnTo>
                    <a:pt x="355" y="23"/>
                  </a:lnTo>
                  <a:lnTo>
                    <a:pt x="386" y="44"/>
                  </a:lnTo>
                  <a:lnTo>
                    <a:pt x="415" y="68"/>
                  </a:lnTo>
                  <a:lnTo>
                    <a:pt x="442" y="97"/>
                  </a:lnTo>
                  <a:lnTo>
                    <a:pt x="433" y="110"/>
                  </a:lnTo>
                  <a:lnTo>
                    <a:pt x="421" y="140"/>
                  </a:lnTo>
                  <a:lnTo>
                    <a:pt x="408" y="175"/>
                  </a:lnTo>
                  <a:lnTo>
                    <a:pt x="390" y="183"/>
                  </a:lnTo>
                  <a:lnTo>
                    <a:pt x="390" y="225"/>
                  </a:lnTo>
                  <a:lnTo>
                    <a:pt x="391" y="233"/>
                  </a:lnTo>
                  <a:lnTo>
                    <a:pt x="385" y="238"/>
                  </a:lnTo>
                  <a:lnTo>
                    <a:pt x="376" y="240"/>
                  </a:lnTo>
                  <a:lnTo>
                    <a:pt x="365" y="236"/>
                  </a:lnTo>
                  <a:lnTo>
                    <a:pt x="359" y="234"/>
                  </a:lnTo>
                  <a:lnTo>
                    <a:pt x="354" y="240"/>
                  </a:lnTo>
                  <a:lnTo>
                    <a:pt x="347" y="246"/>
                  </a:lnTo>
                  <a:lnTo>
                    <a:pt x="344" y="251"/>
                  </a:lnTo>
                  <a:lnTo>
                    <a:pt x="345" y="255"/>
                  </a:lnTo>
                  <a:lnTo>
                    <a:pt x="344" y="258"/>
                  </a:lnTo>
                  <a:lnTo>
                    <a:pt x="343" y="260"/>
                  </a:lnTo>
                  <a:lnTo>
                    <a:pt x="338" y="261"/>
                  </a:lnTo>
                  <a:lnTo>
                    <a:pt x="332" y="262"/>
                  </a:lnTo>
                  <a:lnTo>
                    <a:pt x="326" y="263"/>
                  </a:lnTo>
                  <a:lnTo>
                    <a:pt x="328" y="266"/>
                  </a:lnTo>
                  <a:lnTo>
                    <a:pt x="326" y="270"/>
                  </a:lnTo>
                  <a:lnTo>
                    <a:pt x="322" y="272"/>
                  </a:lnTo>
                  <a:lnTo>
                    <a:pt x="319" y="274"/>
                  </a:lnTo>
                  <a:lnTo>
                    <a:pt x="317" y="274"/>
                  </a:lnTo>
                  <a:lnTo>
                    <a:pt x="312" y="274"/>
                  </a:lnTo>
                  <a:lnTo>
                    <a:pt x="307" y="275"/>
                  </a:lnTo>
                  <a:lnTo>
                    <a:pt x="300" y="280"/>
                  </a:lnTo>
                  <a:lnTo>
                    <a:pt x="291" y="291"/>
                  </a:lnTo>
                  <a:lnTo>
                    <a:pt x="289" y="294"/>
                  </a:lnTo>
                  <a:lnTo>
                    <a:pt x="286" y="297"/>
                  </a:lnTo>
                  <a:lnTo>
                    <a:pt x="280" y="298"/>
                  </a:lnTo>
                  <a:lnTo>
                    <a:pt x="276" y="299"/>
                  </a:lnTo>
                  <a:lnTo>
                    <a:pt x="271" y="298"/>
                  </a:lnTo>
                  <a:lnTo>
                    <a:pt x="267" y="297"/>
                  </a:lnTo>
                  <a:lnTo>
                    <a:pt x="263" y="295"/>
                  </a:lnTo>
                  <a:lnTo>
                    <a:pt x="260" y="293"/>
                  </a:lnTo>
                  <a:lnTo>
                    <a:pt x="258" y="291"/>
                  </a:lnTo>
                  <a:lnTo>
                    <a:pt x="249" y="285"/>
                  </a:lnTo>
                  <a:lnTo>
                    <a:pt x="239" y="280"/>
                  </a:lnTo>
                  <a:lnTo>
                    <a:pt x="226" y="275"/>
                  </a:lnTo>
                  <a:lnTo>
                    <a:pt x="212" y="270"/>
                  </a:lnTo>
                  <a:lnTo>
                    <a:pt x="187" y="272"/>
                  </a:lnTo>
                  <a:lnTo>
                    <a:pt x="161" y="286"/>
                  </a:lnTo>
                  <a:lnTo>
                    <a:pt x="185" y="302"/>
                  </a:lnTo>
                  <a:lnTo>
                    <a:pt x="201" y="345"/>
                  </a:lnTo>
                  <a:lnTo>
                    <a:pt x="237" y="411"/>
                  </a:lnTo>
                  <a:lnTo>
                    <a:pt x="284" y="512"/>
                  </a:lnTo>
                  <a:lnTo>
                    <a:pt x="438" y="568"/>
                  </a:lnTo>
                  <a:lnTo>
                    <a:pt x="436" y="577"/>
                  </a:lnTo>
                  <a:lnTo>
                    <a:pt x="437" y="577"/>
                  </a:lnTo>
                  <a:lnTo>
                    <a:pt x="475" y="592"/>
                  </a:lnTo>
                  <a:lnTo>
                    <a:pt x="515" y="592"/>
                  </a:lnTo>
                  <a:lnTo>
                    <a:pt x="536" y="606"/>
                  </a:lnTo>
                  <a:lnTo>
                    <a:pt x="569" y="613"/>
                  </a:lnTo>
                  <a:lnTo>
                    <a:pt x="582" y="622"/>
                  </a:lnTo>
                  <a:lnTo>
                    <a:pt x="609" y="630"/>
                  </a:lnTo>
                  <a:lnTo>
                    <a:pt x="656" y="642"/>
                  </a:lnTo>
                  <a:lnTo>
                    <a:pt x="664" y="649"/>
                  </a:lnTo>
                  <a:lnTo>
                    <a:pt x="672" y="666"/>
                  </a:lnTo>
                  <a:lnTo>
                    <a:pt x="667" y="676"/>
                  </a:lnTo>
                  <a:lnTo>
                    <a:pt x="647" y="681"/>
                  </a:lnTo>
                  <a:lnTo>
                    <a:pt x="648" y="690"/>
                  </a:lnTo>
                  <a:lnTo>
                    <a:pt x="638" y="698"/>
                  </a:lnTo>
                  <a:lnTo>
                    <a:pt x="619" y="704"/>
                  </a:lnTo>
                  <a:lnTo>
                    <a:pt x="610" y="718"/>
                  </a:lnTo>
                  <a:lnTo>
                    <a:pt x="593" y="729"/>
                  </a:lnTo>
                  <a:lnTo>
                    <a:pt x="576" y="744"/>
                  </a:lnTo>
                  <a:lnTo>
                    <a:pt x="545" y="744"/>
                  </a:lnTo>
                  <a:lnTo>
                    <a:pt x="491" y="745"/>
                  </a:lnTo>
                  <a:lnTo>
                    <a:pt x="444" y="734"/>
                  </a:lnTo>
                  <a:lnTo>
                    <a:pt x="403" y="728"/>
                  </a:lnTo>
                  <a:lnTo>
                    <a:pt x="326" y="737"/>
                  </a:lnTo>
                  <a:lnTo>
                    <a:pt x="317" y="760"/>
                  </a:lnTo>
                  <a:lnTo>
                    <a:pt x="306" y="776"/>
                  </a:lnTo>
                  <a:lnTo>
                    <a:pt x="1" y="776"/>
                  </a:lnTo>
                  <a:lnTo>
                    <a:pt x="0" y="583"/>
                  </a:lnTo>
                  <a:lnTo>
                    <a:pt x="0" y="163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aphicFrame>
          <p:nvGraphicFramePr>
            <p:cNvPr id="40979" name="Object 20">
              <a:hlinkClick r:id="" action="ppaction://ole?verb="/>
            </p:cNvPr>
            <p:cNvGraphicFramePr/>
            <p:nvPr/>
          </p:nvGraphicFramePr>
          <p:xfrm>
            <a:off x="384" y="432"/>
            <a:ext cx="726" cy="7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" imgW="3473450" imgH="3521075" progId="MS_ClipArt_Gallery">
                    <p:embed/>
                  </p:oleObj>
                </mc:Choice>
                <mc:Fallback>
                  <p:oleObj name="" r:id="rId1" imgW="3473450" imgH="3521075" progId="MS_ClipArt_Gallery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84" y="432"/>
                          <a:ext cx="726" cy="789"/>
                        </a:xfrm>
                        <a:prstGeom prst="rect">
                          <a:avLst/>
                        </a:prstGeom>
                        <a:noFill/>
                        <a:ln w="28575" cap="flat" cmpd="sng">
                          <a:solidFill>
                            <a:schemeClr val="folHlink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0" name="Object 21">
              <a:hlinkClick r:id="" action="ppaction://ole?verb="/>
            </p:cNvPr>
            <p:cNvGraphicFramePr/>
            <p:nvPr/>
          </p:nvGraphicFramePr>
          <p:xfrm>
            <a:off x="432" y="240"/>
            <a:ext cx="802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3" imgW="6134100" imgH="2635250" progId="MS_ClipArt_Gallery">
                    <p:embed/>
                  </p:oleObj>
                </mc:Choice>
                <mc:Fallback>
                  <p:oleObj name="" r:id="rId3" imgW="6134100" imgH="2635250" progId="MS_ClipArt_Gallery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2" y="240"/>
                          <a:ext cx="802" cy="344"/>
                        </a:xfrm>
                        <a:prstGeom prst="rect">
                          <a:avLst/>
                        </a:prstGeom>
                        <a:noFill/>
                        <a:ln w="28575" cap="flat" cmpd="sng">
                          <a:solidFill>
                            <a:schemeClr val="folHlink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1" name="Object 22">
              <a:hlinkClick r:id="" action="ppaction://ole?verb="/>
            </p:cNvPr>
            <p:cNvGraphicFramePr/>
            <p:nvPr/>
          </p:nvGraphicFramePr>
          <p:xfrm>
            <a:off x="450" y="480"/>
            <a:ext cx="701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5" imgW="5807075" imgH="3009900" progId="MS_ClipArt_Gallery">
                    <p:embed/>
                  </p:oleObj>
                </mc:Choice>
                <mc:Fallback>
                  <p:oleObj name="" r:id="rId5" imgW="5807075" imgH="3009900" progId="MS_ClipArt_Gallery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50" y="480"/>
                          <a:ext cx="701" cy="366"/>
                        </a:xfrm>
                        <a:prstGeom prst="rect">
                          <a:avLst/>
                        </a:prstGeom>
                        <a:noFill/>
                        <a:ln w="28575" cap="flat" cmpd="sng">
                          <a:solidFill>
                            <a:schemeClr val="folHlink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982" name="Group 23"/>
            <p:cNvGrpSpPr/>
            <p:nvPr/>
          </p:nvGrpSpPr>
          <p:grpSpPr>
            <a:xfrm>
              <a:off x="240" y="1008"/>
              <a:ext cx="234" cy="300"/>
              <a:chOff x="0" y="0"/>
              <a:chExt cx="234" cy="300"/>
            </a:xfrm>
          </p:grpSpPr>
          <p:sp>
            <p:nvSpPr>
              <p:cNvPr id="40983" name="未知"/>
              <p:cNvSpPr/>
              <p:nvPr/>
            </p:nvSpPr>
            <p:spPr>
              <a:xfrm>
                <a:off x="0" y="58"/>
                <a:ext cx="234" cy="247"/>
              </a:xfrm>
              <a:custGeom>
                <a:avLst/>
                <a:gdLst/>
                <a:ahLst/>
                <a:cxnLst>
                  <a:cxn ang="0">
                    <a:pos x="173" y="0"/>
                  </a:cxn>
                  <a:cxn ang="0">
                    <a:pos x="181" y="2"/>
                  </a:cxn>
                  <a:cxn ang="0">
                    <a:pos x="188" y="4"/>
                  </a:cxn>
                  <a:cxn ang="0">
                    <a:pos x="194" y="8"/>
                  </a:cxn>
                  <a:cxn ang="0">
                    <a:pos x="197" y="12"/>
                  </a:cxn>
                  <a:cxn ang="0">
                    <a:pos x="200" y="17"/>
                  </a:cxn>
                  <a:cxn ang="0">
                    <a:pos x="233" y="91"/>
                  </a:cxn>
                  <a:cxn ang="0">
                    <a:pos x="233" y="96"/>
                  </a:cxn>
                  <a:cxn ang="0">
                    <a:pos x="229" y="100"/>
                  </a:cxn>
                  <a:cxn ang="0">
                    <a:pos x="223" y="103"/>
                  </a:cxn>
                  <a:cxn ang="0">
                    <a:pos x="215" y="104"/>
                  </a:cxn>
                  <a:cxn ang="0">
                    <a:pos x="209" y="103"/>
                  </a:cxn>
                  <a:cxn ang="0">
                    <a:pos x="203" y="100"/>
                  </a:cxn>
                  <a:cxn ang="0">
                    <a:pos x="199" y="96"/>
                  </a:cxn>
                  <a:cxn ang="0">
                    <a:pos x="210" y="150"/>
                  </a:cxn>
                  <a:cxn ang="0">
                    <a:pos x="169" y="233"/>
                  </a:cxn>
                  <a:cxn ang="0">
                    <a:pos x="165" y="237"/>
                  </a:cxn>
                  <a:cxn ang="0">
                    <a:pos x="159" y="240"/>
                  </a:cxn>
                  <a:cxn ang="0">
                    <a:pos x="153" y="242"/>
                  </a:cxn>
                  <a:cxn ang="0">
                    <a:pos x="145" y="242"/>
                  </a:cxn>
                  <a:cxn ang="0">
                    <a:pos x="138" y="240"/>
                  </a:cxn>
                  <a:cxn ang="0">
                    <a:pos x="132" y="238"/>
                  </a:cxn>
                  <a:cxn ang="0">
                    <a:pos x="129" y="234"/>
                  </a:cxn>
                  <a:cxn ang="0">
                    <a:pos x="127" y="231"/>
                  </a:cxn>
                  <a:cxn ang="0">
                    <a:pos x="106" y="231"/>
                  </a:cxn>
                  <a:cxn ang="0">
                    <a:pos x="105" y="234"/>
                  </a:cxn>
                  <a:cxn ang="0">
                    <a:pos x="101" y="238"/>
                  </a:cxn>
                  <a:cxn ang="0">
                    <a:pos x="95" y="241"/>
                  </a:cxn>
                  <a:cxn ang="0">
                    <a:pos x="88" y="242"/>
                  </a:cxn>
                  <a:cxn ang="0">
                    <a:pos x="80" y="242"/>
                  </a:cxn>
                  <a:cxn ang="0">
                    <a:pos x="74" y="240"/>
                  </a:cxn>
                  <a:cxn ang="0">
                    <a:pos x="69" y="237"/>
                  </a:cxn>
                  <a:cxn ang="0">
                    <a:pos x="65" y="233"/>
                  </a:cxn>
                  <a:cxn ang="0">
                    <a:pos x="65" y="150"/>
                  </a:cxn>
                  <a:cxn ang="0">
                    <a:pos x="65" y="34"/>
                  </a:cxn>
                  <a:cxn ang="0">
                    <a:pos x="32" y="101"/>
                  </a:cxn>
                  <a:cxn ang="0">
                    <a:pos x="26" y="104"/>
                  </a:cxn>
                  <a:cxn ang="0">
                    <a:pos x="19" y="105"/>
                  </a:cxn>
                  <a:cxn ang="0">
                    <a:pos x="11" y="105"/>
                  </a:cxn>
                  <a:cxn ang="0">
                    <a:pos x="4" y="102"/>
                  </a:cxn>
                  <a:cxn ang="0">
                    <a:pos x="1" y="99"/>
                  </a:cxn>
                  <a:cxn ang="0">
                    <a:pos x="0" y="95"/>
                  </a:cxn>
                  <a:cxn ang="0">
                    <a:pos x="33" y="20"/>
                  </a:cxn>
                  <a:cxn ang="0">
                    <a:pos x="34" y="16"/>
                  </a:cxn>
                  <a:cxn ang="0">
                    <a:pos x="37" y="11"/>
                  </a:cxn>
                  <a:cxn ang="0">
                    <a:pos x="41" y="7"/>
                  </a:cxn>
                  <a:cxn ang="0">
                    <a:pos x="48" y="4"/>
                  </a:cxn>
                  <a:cxn ang="0">
                    <a:pos x="56" y="1"/>
                  </a:cxn>
                </a:cxnLst>
                <a:pathLst>
                  <a:path w="234" h="243">
                    <a:moveTo>
                      <a:pt x="63" y="0"/>
                    </a:moveTo>
                    <a:lnTo>
                      <a:pt x="171" y="0"/>
                    </a:lnTo>
                    <a:lnTo>
                      <a:pt x="173" y="0"/>
                    </a:lnTo>
                    <a:lnTo>
                      <a:pt x="176" y="1"/>
                    </a:lnTo>
                    <a:lnTo>
                      <a:pt x="178" y="1"/>
                    </a:lnTo>
                    <a:lnTo>
                      <a:pt x="181" y="2"/>
                    </a:lnTo>
                    <a:lnTo>
                      <a:pt x="184" y="3"/>
                    </a:lnTo>
                    <a:lnTo>
                      <a:pt x="186" y="4"/>
                    </a:lnTo>
                    <a:lnTo>
                      <a:pt x="188" y="4"/>
                    </a:lnTo>
                    <a:lnTo>
                      <a:pt x="190" y="6"/>
                    </a:lnTo>
                    <a:lnTo>
                      <a:pt x="192" y="7"/>
                    </a:lnTo>
                    <a:lnTo>
                      <a:pt x="194" y="8"/>
                    </a:lnTo>
                    <a:lnTo>
                      <a:pt x="195" y="9"/>
                    </a:lnTo>
                    <a:lnTo>
                      <a:pt x="196" y="11"/>
                    </a:lnTo>
                    <a:lnTo>
                      <a:pt x="197" y="12"/>
                    </a:lnTo>
                    <a:lnTo>
                      <a:pt x="198" y="13"/>
                    </a:lnTo>
                    <a:lnTo>
                      <a:pt x="199" y="15"/>
                    </a:lnTo>
                    <a:lnTo>
                      <a:pt x="200" y="17"/>
                    </a:lnTo>
                    <a:lnTo>
                      <a:pt x="200" y="19"/>
                    </a:lnTo>
                    <a:lnTo>
                      <a:pt x="201" y="21"/>
                    </a:lnTo>
                    <a:lnTo>
                      <a:pt x="233" y="91"/>
                    </a:lnTo>
                    <a:lnTo>
                      <a:pt x="233" y="93"/>
                    </a:lnTo>
                    <a:lnTo>
                      <a:pt x="233" y="94"/>
                    </a:lnTo>
                    <a:lnTo>
                      <a:pt x="233" y="96"/>
                    </a:lnTo>
                    <a:lnTo>
                      <a:pt x="232" y="97"/>
                    </a:lnTo>
                    <a:lnTo>
                      <a:pt x="231" y="99"/>
                    </a:lnTo>
                    <a:lnTo>
                      <a:pt x="229" y="100"/>
                    </a:lnTo>
                    <a:lnTo>
                      <a:pt x="227" y="101"/>
                    </a:lnTo>
                    <a:lnTo>
                      <a:pt x="225" y="102"/>
                    </a:lnTo>
                    <a:lnTo>
                      <a:pt x="223" y="103"/>
                    </a:lnTo>
                    <a:lnTo>
                      <a:pt x="220" y="104"/>
                    </a:lnTo>
                    <a:lnTo>
                      <a:pt x="218" y="104"/>
                    </a:lnTo>
                    <a:lnTo>
                      <a:pt x="215" y="104"/>
                    </a:lnTo>
                    <a:lnTo>
                      <a:pt x="213" y="104"/>
                    </a:lnTo>
                    <a:lnTo>
                      <a:pt x="211" y="103"/>
                    </a:lnTo>
                    <a:lnTo>
                      <a:pt x="209" y="103"/>
                    </a:lnTo>
                    <a:lnTo>
                      <a:pt x="207" y="102"/>
                    </a:lnTo>
                    <a:lnTo>
                      <a:pt x="204" y="101"/>
                    </a:lnTo>
                    <a:lnTo>
                      <a:pt x="203" y="100"/>
                    </a:lnTo>
                    <a:lnTo>
                      <a:pt x="201" y="99"/>
                    </a:lnTo>
                    <a:lnTo>
                      <a:pt x="200" y="97"/>
                    </a:lnTo>
                    <a:lnTo>
                      <a:pt x="199" y="96"/>
                    </a:lnTo>
                    <a:lnTo>
                      <a:pt x="169" y="34"/>
                    </a:lnTo>
                    <a:lnTo>
                      <a:pt x="159" y="34"/>
                    </a:lnTo>
                    <a:lnTo>
                      <a:pt x="210" y="150"/>
                    </a:lnTo>
                    <a:lnTo>
                      <a:pt x="169" y="150"/>
                    </a:lnTo>
                    <a:lnTo>
                      <a:pt x="169" y="231"/>
                    </a:lnTo>
                    <a:lnTo>
                      <a:pt x="169" y="233"/>
                    </a:lnTo>
                    <a:lnTo>
                      <a:pt x="168" y="234"/>
                    </a:lnTo>
                    <a:lnTo>
                      <a:pt x="167" y="235"/>
                    </a:lnTo>
                    <a:lnTo>
                      <a:pt x="165" y="237"/>
                    </a:lnTo>
                    <a:lnTo>
                      <a:pt x="163" y="238"/>
                    </a:lnTo>
                    <a:lnTo>
                      <a:pt x="162" y="239"/>
                    </a:lnTo>
                    <a:lnTo>
                      <a:pt x="159" y="240"/>
                    </a:lnTo>
                    <a:lnTo>
                      <a:pt x="157" y="241"/>
                    </a:lnTo>
                    <a:lnTo>
                      <a:pt x="155" y="241"/>
                    </a:lnTo>
                    <a:lnTo>
                      <a:pt x="153" y="242"/>
                    </a:lnTo>
                    <a:lnTo>
                      <a:pt x="150" y="242"/>
                    </a:lnTo>
                    <a:lnTo>
                      <a:pt x="148" y="242"/>
                    </a:lnTo>
                    <a:lnTo>
                      <a:pt x="145" y="242"/>
                    </a:lnTo>
                    <a:lnTo>
                      <a:pt x="143" y="242"/>
                    </a:lnTo>
                    <a:lnTo>
                      <a:pt x="140" y="241"/>
                    </a:lnTo>
                    <a:lnTo>
                      <a:pt x="138" y="240"/>
                    </a:lnTo>
                    <a:lnTo>
                      <a:pt x="136" y="240"/>
                    </a:lnTo>
                    <a:lnTo>
                      <a:pt x="134" y="239"/>
                    </a:lnTo>
                    <a:lnTo>
                      <a:pt x="132" y="238"/>
                    </a:lnTo>
                    <a:lnTo>
                      <a:pt x="131" y="237"/>
                    </a:lnTo>
                    <a:lnTo>
                      <a:pt x="130" y="235"/>
                    </a:lnTo>
                    <a:lnTo>
                      <a:pt x="129" y="234"/>
                    </a:lnTo>
                    <a:lnTo>
                      <a:pt x="128" y="233"/>
                    </a:lnTo>
                    <a:lnTo>
                      <a:pt x="127" y="232"/>
                    </a:lnTo>
                    <a:lnTo>
                      <a:pt x="127" y="231"/>
                    </a:lnTo>
                    <a:lnTo>
                      <a:pt x="127" y="150"/>
                    </a:lnTo>
                    <a:lnTo>
                      <a:pt x="106" y="150"/>
                    </a:lnTo>
                    <a:lnTo>
                      <a:pt x="106" y="231"/>
                    </a:lnTo>
                    <a:lnTo>
                      <a:pt x="106" y="232"/>
                    </a:lnTo>
                    <a:lnTo>
                      <a:pt x="106" y="233"/>
                    </a:lnTo>
                    <a:lnTo>
                      <a:pt x="105" y="234"/>
                    </a:lnTo>
                    <a:lnTo>
                      <a:pt x="104" y="236"/>
                    </a:lnTo>
                    <a:lnTo>
                      <a:pt x="102" y="237"/>
                    </a:lnTo>
                    <a:lnTo>
                      <a:pt x="101" y="238"/>
                    </a:lnTo>
                    <a:lnTo>
                      <a:pt x="99" y="239"/>
                    </a:lnTo>
                    <a:lnTo>
                      <a:pt x="97" y="240"/>
                    </a:lnTo>
                    <a:lnTo>
                      <a:pt x="95" y="241"/>
                    </a:lnTo>
                    <a:lnTo>
                      <a:pt x="92" y="241"/>
                    </a:lnTo>
                    <a:lnTo>
                      <a:pt x="90" y="242"/>
                    </a:lnTo>
                    <a:lnTo>
                      <a:pt x="88" y="242"/>
                    </a:lnTo>
                    <a:lnTo>
                      <a:pt x="85" y="242"/>
                    </a:lnTo>
                    <a:lnTo>
                      <a:pt x="83" y="242"/>
                    </a:lnTo>
                    <a:lnTo>
                      <a:pt x="80" y="242"/>
                    </a:lnTo>
                    <a:lnTo>
                      <a:pt x="78" y="241"/>
                    </a:lnTo>
                    <a:lnTo>
                      <a:pt x="76" y="241"/>
                    </a:lnTo>
                    <a:lnTo>
                      <a:pt x="74" y="240"/>
                    </a:lnTo>
                    <a:lnTo>
                      <a:pt x="72" y="239"/>
                    </a:lnTo>
                    <a:lnTo>
                      <a:pt x="70" y="238"/>
                    </a:lnTo>
                    <a:lnTo>
                      <a:pt x="69" y="237"/>
                    </a:lnTo>
                    <a:lnTo>
                      <a:pt x="67" y="236"/>
                    </a:lnTo>
                    <a:lnTo>
                      <a:pt x="66" y="235"/>
                    </a:lnTo>
                    <a:lnTo>
                      <a:pt x="65" y="233"/>
                    </a:lnTo>
                    <a:lnTo>
                      <a:pt x="65" y="232"/>
                    </a:lnTo>
                    <a:lnTo>
                      <a:pt x="65" y="231"/>
                    </a:lnTo>
                    <a:lnTo>
                      <a:pt x="65" y="150"/>
                    </a:lnTo>
                    <a:lnTo>
                      <a:pt x="23" y="150"/>
                    </a:lnTo>
                    <a:lnTo>
                      <a:pt x="75" y="34"/>
                    </a:lnTo>
                    <a:lnTo>
                      <a:pt x="65" y="34"/>
                    </a:lnTo>
                    <a:lnTo>
                      <a:pt x="34" y="97"/>
                    </a:lnTo>
                    <a:lnTo>
                      <a:pt x="33" y="99"/>
                    </a:lnTo>
                    <a:lnTo>
                      <a:pt x="32" y="101"/>
                    </a:lnTo>
                    <a:lnTo>
                      <a:pt x="30" y="102"/>
                    </a:lnTo>
                    <a:lnTo>
                      <a:pt x="29" y="103"/>
                    </a:lnTo>
                    <a:lnTo>
                      <a:pt x="26" y="104"/>
                    </a:lnTo>
                    <a:lnTo>
                      <a:pt x="25" y="105"/>
                    </a:lnTo>
                    <a:lnTo>
                      <a:pt x="22" y="105"/>
                    </a:lnTo>
                    <a:lnTo>
                      <a:pt x="19" y="105"/>
                    </a:lnTo>
                    <a:lnTo>
                      <a:pt x="15" y="105"/>
                    </a:lnTo>
                    <a:lnTo>
                      <a:pt x="13" y="105"/>
                    </a:lnTo>
                    <a:lnTo>
                      <a:pt x="11" y="105"/>
                    </a:lnTo>
                    <a:lnTo>
                      <a:pt x="9" y="104"/>
                    </a:lnTo>
                    <a:lnTo>
                      <a:pt x="6" y="104"/>
                    </a:lnTo>
                    <a:lnTo>
                      <a:pt x="4" y="102"/>
                    </a:lnTo>
                    <a:lnTo>
                      <a:pt x="3" y="102"/>
                    </a:lnTo>
                    <a:lnTo>
                      <a:pt x="2" y="100"/>
                    </a:lnTo>
                    <a:lnTo>
                      <a:pt x="1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0" y="94"/>
                    </a:lnTo>
                    <a:lnTo>
                      <a:pt x="1" y="93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5" y="14"/>
                    </a:lnTo>
                    <a:lnTo>
                      <a:pt x="36" y="13"/>
                    </a:lnTo>
                    <a:lnTo>
                      <a:pt x="37" y="11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1" y="7"/>
                    </a:lnTo>
                    <a:lnTo>
                      <a:pt x="43" y="6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50" y="3"/>
                    </a:lnTo>
                    <a:lnTo>
                      <a:pt x="53" y="2"/>
                    </a:lnTo>
                    <a:lnTo>
                      <a:pt x="56" y="1"/>
                    </a:lnTo>
                    <a:lnTo>
                      <a:pt x="59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bg1"/>
              </a:solidFill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84" name="Oval 25"/>
              <p:cNvSpPr/>
              <p:nvPr/>
            </p:nvSpPr>
            <p:spPr>
              <a:xfrm>
                <a:off x="76" y="0"/>
                <a:ext cx="78" cy="47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  <p:grpSp>
          <p:nvGrpSpPr>
            <p:cNvPr id="40985" name="Group 26"/>
            <p:cNvGrpSpPr/>
            <p:nvPr/>
          </p:nvGrpSpPr>
          <p:grpSpPr>
            <a:xfrm>
              <a:off x="480" y="1008"/>
              <a:ext cx="226" cy="276"/>
              <a:chOff x="0" y="0"/>
              <a:chExt cx="226" cy="276"/>
            </a:xfrm>
          </p:grpSpPr>
          <p:sp>
            <p:nvSpPr>
              <p:cNvPr id="40986" name="未知"/>
              <p:cNvSpPr/>
              <p:nvPr/>
            </p:nvSpPr>
            <p:spPr>
              <a:xfrm>
                <a:off x="0" y="53"/>
                <a:ext cx="226" cy="223"/>
              </a:xfrm>
              <a:custGeom>
                <a:avLst/>
                <a:gdLst/>
                <a:ahLst/>
                <a:cxnLst>
                  <a:cxn ang="0">
                    <a:pos x="175" y="0"/>
                  </a:cxn>
                  <a:cxn ang="0">
                    <a:pos x="185" y="1"/>
                  </a:cxn>
                  <a:cxn ang="0">
                    <a:pos x="194" y="2"/>
                  </a:cxn>
                  <a:cxn ang="0">
                    <a:pos x="202" y="4"/>
                  </a:cxn>
                  <a:cxn ang="0">
                    <a:pos x="212" y="7"/>
                  </a:cxn>
                  <a:cxn ang="0">
                    <a:pos x="219" y="11"/>
                  </a:cxn>
                  <a:cxn ang="0">
                    <a:pos x="225" y="16"/>
                  </a:cxn>
                  <a:cxn ang="0">
                    <a:pos x="225" y="101"/>
                  </a:cxn>
                  <a:cxn ang="0">
                    <a:pos x="223" y="104"/>
                  </a:cxn>
                  <a:cxn ang="0">
                    <a:pos x="218" y="107"/>
                  </a:cxn>
                  <a:cxn ang="0">
                    <a:pos x="210" y="109"/>
                  </a:cxn>
                  <a:cxn ang="0">
                    <a:pos x="202" y="109"/>
                  </a:cxn>
                  <a:cxn ang="0">
                    <a:pos x="194" y="108"/>
                  </a:cxn>
                  <a:cxn ang="0">
                    <a:pos x="189" y="105"/>
                  </a:cxn>
                  <a:cxn ang="0">
                    <a:pos x="186" y="103"/>
                  </a:cxn>
                  <a:cxn ang="0">
                    <a:pos x="185" y="101"/>
                  </a:cxn>
                  <a:cxn ang="0">
                    <a:pos x="172" y="210"/>
                  </a:cxn>
                  <a:cxn ang="0">
                    <a:pos x="169" y="215"/>
                  </a:cxn>
                  <a:cxn ang="0">
                    <a:pos x="163" y="219"/>
                  </a:cxn>
                  <a:cxn ang="0">
                    <a:pos x="154" y="221"/>
                  </a:cxn>
                  <a:cxn ang="0">
                    <a:pos x="146" y="222"/>
                  </a:cxn>
                  <a:cxn ang="0">
                    <a:pos x="136" y="221"/>
                  </a:cxn>
                  <a:cxn ang="0">
                    <a:pos x="128" y="219"/>
                  </a:cxn>
                  <a:cxn ang="0">
                    <a:pos x="122" y="216"/>
                  </a:cxn>
                  <a:cxn ang="0">
                    <a:pos x="119" y="212"/>
                  </a:cxn>
                  <a:cxn ang="0">
                    <a:pos x="106" y="106"/>
                  </a:cxn>
                  <a:cxn ang="0">
                    <a:pos x="104" y="213"/>
                  </a:cxn>
                  <a:cxn ang="0">
                    <a:pos x="99" y="218"/>
                  </a:cxn>
                  <a:cxn ang="0">
                    <a:pos x="89" y="221"/>
                  </a:cxn>
                  <a:cxn ang="0">
                    <a:pos x="77" y="222"/>
                  </a:cxn>
                  <a:cxn ang="0">
                    <a:pos x="68" y="221"/>
                  </a:cxn>
                  <a:cxn ang="0">
                    <a:pos x="60" y="218"/>
                  </a:cxn>
                  <a:cxn ang="0">
                    <a:pos x="54" y="215"/>
                  </a:cxn>
                  <a:cxn ang="0">
                    <a:pos x="52" y="211"/>
                  </a:cxn>
                  <a:cxn ang="0">
                    <a:pos x="40" y="101"/>
                  </a:cxn>
                  <a:cxn ang="0">
                    <a:pos x="37" y="104"/>
                  </a:cxn>
                  <a:cxn ang="0">
                    <a:pos x="34" y="106"/>
                  </a:cxn>
                  <a:cxn ang="0">
                    <a:pos x="29" y="108"/>
                  </a:cxn>
                  <a:cxn ang="0">
                    <a:pos x="24" y="109"/>
                  </a:cxn>
                  <a:cxn ang="0">
                    <a:pos x="17" y="109"/>
                  </a:cxn>
                  <a:cxn ang="0">
                    <a:pos x="12" y="108"/>
                  </a:cxn>
                  <a:cxn ang="0">
                    <a:pos x="7" y="107"/>
                  </a:cxn>
                  <a:cxn ang="0">
                    <a:pos x="3" y="105"/>
                  </a:cxn>
                  <a:cxn ang="0">
                    <a:pos x="1" y="103"/>
                  </a:cxn>
                  <a:cxn ang="0">
                    <a:pos x="0" y="18"/>
                  </a:cxn>
                  <a:cxn ang="0">
                    <a:pos x="5" y="11"/>
                  </a:cxn>
                  <a:cxn ang="0">
                    <a:pos x="13" y="7"/>
                  </a:cxn>
                  <a:cxn ang="0">
                    <a:pos x="28" y="3"/>
                  </a:cxn>
                  <a:cxn ang="0">
                    <a:pos x="43" y="1"/>
                  </a:cxn>
                </a:cxnLst>
                <a:pathLst>
                  <a:path w="226" h="223">
                    <a:moveTo>
                      <a:pt x="54" y="0"/>
                    </a:move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1"/>
                    </a:lnTo>
                    <a:lnTo>
                      <a:pt x="188" y="1"/>
                    </a:lnTo>
                    <a:lnTo>
                      <a:pt x="191" y="1"/>
                    </a:lnTo>
                    <a:lnTo>
                      <a:pt x="194" y="2"/>
                    </a:lnTo>
                    <a:lnTo>
                      <a:pt x="197" y="2"/>
                    </a:lnTo>
                    <a:lnTo>
                      <a:pt x="199" y="3"/>
                    </a:lnTo>
                    <a:lnTo>
                      <a:pt x="202" y="4"/>
                    </a:lnTo>
                    <a:lnTo>
                      <a:pt x="205" y="5"/>
                    </a:lnTo>
                    <a:lnTo>
                      <a:pt x="208" y="5"/>
                    </a:lnTo>
                    <a:lnTo>
                      <a:pt x="212" y="7"/>
                    </a:lnTo>
                    <a:lnTo>
                      <a:pt x="215" y="8"/>
                    </a:lnTo>
                    <a:lnTo>
                      <a:pt x="217" y="9"/>
                    </a:lnTo>
                    <a:lnTo>
                      <a:pt x="219" y="11"/>
                    </a:lnTo>
                    <a:lnTo>
                      <a:pt x="222" y="12"/>
                    </a:lnTo>
                    <a:lnTo>
                      <a:pt x="223" y="14"/>
                    </a:lnTo>
                    <a:lnTo>
                      <a:pt x="225" y="16"/>
                    </a:lnTo>
                    <a:lnTo>
                      <a:pt x="225" y="17"/>
                    </a:lnTo>
                    <a:lnTo>
                      <a:pt x="225" y="19"/>
                    </a:lnTo>
                    <a:lnTo>
                      <a:pt x="225" y="101"/>
                    </a:lnTo>
                    <a:lnTo>
                      <a:pt x="224" y="102"/>
                    </a:lnTo>
                    <a:lnTo>
                      <a:pt x="223" y="103"/>
                    </a:lnTo>
                    <a:lnTo>
                      <a:pt x="223" y="104"/>
                    </a:lnTo>
                    <a:lnTo>
                      <a:pt x="222" y="105"/>
                    </a:lnTo>
                    <a:lnTo>
                      <a:pt x="220" y="106"/>
                    </a:lnTo>
                    <a:lnTo>
                      <a:pt x="218" y="107"/>
                    </a:lnTo>
                    <a:lnTo>
                      <a:pt x="215" y="108"/>
                    </a:lnTo>
                    <a:lnTo>
                      <a:pt x="212" y="108"/>
                    </a:lnTo>
                    <a:lnTo>
                      <a:pt x="210" y="109"/>
                    </a:lnTo>
                    <a:lnTo>
                      <a:pt x="207" y="109"/>
                    </a:lnTo>
                    <a:lnTo>
                      <a:pt x="204" y="109"/>
                    </a:lnTo>
                    <a:lnTo>
                      <a:pt x="202" y="109"/>
                    </a:lnTo>
                    <a:lnTo>
                      <a:pt x="199" y="109"/>
                    </a:lnTo>
                    <a:lnTo>
                      <a:pt x="196" y="108"/>
                    </a:lnTo>
                    <a:lnTo>
                      <a:pt x="194" y="108"/>
                    </a:lnTo>
                    <a:lnTo>
                      <a:pt x="192" y="107"/>
                    </a:lnTo>
                    <a:lnTo>
                      <a:pt x="191" y="106"/>
                    </a:lnTo>
                    <a:lnTo>
                      <a:pt x="189" y="105"/>
                    </a:lnTo>
                    <a:lnTo>
                      <a:pt x="188" y="105"/>
                    </a:lnTo>
                    <a:lnTo>
                      <a:pt x="186" y="104"/>
                    </a:lnTo>
                    <a:lnTo>
                      <a:pt x="186" y="103"/>
                    </a:lnTo>
                    <a:lnTo>
                      <a:pt x="186" y="102"/>
                    </a:lnTo>
                    <a:lnTo>
                      <a:pt x="185" y="102"/>
                    </a:lnTo>
                    <a:lnTo>
                      <a:pt x="185" y="101"/>
                    </a:lnTo>
                    <a:lnTo>
                      <a:pt x="185" y="38"/>
                    </a:lnTo>
                    <a:lnTo>
                      <a:pt x="172" y="38"/>
                    </a:lnTo>
                    <a:lnTo>
                      <a:pt x="172" y="210"/>
                    </a:lnTo>
                    <a:lnTo>
                      <a:pt x="172" y="211"/>
                    </a:lnTo>
                    <a:lnTo>
                      <a:pt x="171" y="213"/>
                    </a:lnTo>
                    <a:lnTo>
                      <a:pt x="169" y="215"/>
                    </a:lnTo>
                    <a:lnTo>
                      <a:pt x="168" y="217"/>
                    </a:lnTo>
                    <a:lnTo>
                      <a:pt x="165" y="218"/>
                    </a:lnTo>
                    <a:lnTo>
                      <a:pt x="163" y="219"/>
                    </a:lnTo>
                    <a:lnTo>
                      <a:pt x="160" y="220"/>
                    </a:lnTo>
                    <a:lnTo>
                      <a:pt x="157" y="221"/>
                    </a:lnTo>
                    <a:lnTo>
                      <a:pt x="154" y="221"/>
                    </a:lnTo>
                    <a:lnTo>
                      <a:pt x="151" y="222"/>
                    </a:lnTo>
                    <a:lnTo>
                      <a:pt x="149" y="222"/>
                    </a:lnTo>
                    <a:lnTo>
                      <a:pt x="146" y="222"/>
                    </a:lnTo>
                    <a:lnTo>
                      <a:pt x="143" y="222"/>
                    </a:lnTo>
                    <a:lnTo>
                      <a:pt x="140" y="222"/>
                    </a:lnTo>
                    <a:lnTo>
                      <a:pt x="136" y="221"/>
                    </a:lnTo>
                    <a:lnTo>
                      <a:pt x="133" y="221"/>
                    </a:lnTo>
                    <a:lnTo>
                      <a:pt x="130" y="220"/>
                    </a:lnTo>
                    <a:lnTo>
                      <a:pt x="128" y="219"/>
                    </a:lnTo>
                    <a:lnTo>
                      <a:pt x="126" y="218"/>
                    </a:lnTo>
                    <a:lnTo>
                      <a:pt x="123" y="217"/>
                    </a:lnTo>
                    <a:lnTo>
                      <a:pt x="122" y="216"/>
                    </a:lnTo>
                    <a:lnTo>
                      <a:pt x="121" y="215"/>
                    </a:lnTo>
                    <a:lnTo>
                      <a:pt x="120" y="213"/>
                    </a:lnTo>
                    <a:lnTo>
                      <a:pt x="119" y="212"/>
                    </a:lnTo>
                    <a:lnTo>
                      <a:pt x="119" y="211"/>
                    </a:lnTo>
                    <a:lnTo>
                      <a:pt x="119" y="106"/>
                    </a:lnTo>
                    <a:lnTo>
                      <a:pt x="106" y="106"/>
                    </a:lnTo>
                    <a:lnTo>
                      <a:pt x="105" y="210"/>
                    </a:lnTo>
                    <a:lnTo>
                      <a:pt x="105" y="212"/>
                    </a:lnTo>
                    <a:lnTo>
                      <a:pt x="104" y="213"/>
                    </a:lnTo>
                    <a:lnTo>
                      <a:pt x="103" y="215"/>
                    </a:lnTo>
                    <a:lnTo>
                      <a:pt x="101" y="217"/>
                    </a:lnTo>
                    <a:lnTo>
                      <a:pt x="99" y="218"/>
                    </a:lnTo>
                    <a:lnTo>
                      <a:pt x="96" y="219"/>
                    </a:lnTo>
                    <a:lnTo>
                      <a:pt x="93" y="220"/>
                    </a:lnTo>
                    <a:lnTo>
                      <a:pt x="89" y="221"/>
                    </a:lnTo>
                    <a:lnTo>
                      <a:pt x="85" y="222"/>
                    </a:lnTo>
                    <a:lnTo>
                      <a:pt x="81" y="222"/>
                    </a:lnTo>
                    <a:lnTo>
                      <a:pt x="77" y="222"/>
                    </a:lnTo>
                    <a:lnTo>
                      <a:pt x="74" y="222"/>
                    </a:lnTo>
                    <a:lnTo>
                      <a:pt x="71" y="222"/>
                    </a:lnTo>
                    <a:lnTo>
                      <a:pt x="68" y="221"/>
                    </a:lnTo>
                    <a:lnTo>
                      <a:pt x="65" y="220"/>
                    </a:lnTo>
                    <a:lnTo>
                      <a:pt x="63" y="220"/>
                    </a:lnTo>
                    <a:lnTo>
                      <a:pt x="60" y="218"/>
                    </a:lnTo>
                    <a:lnTo>
                      <a:pt x="58" y="217"/>
                    </a:lnTo>
                    <a:lnTo>
                      <a:pt x="56" y="216"/>
                    </a:lnTo>
                    <a:lnTo>
                      <a:pt x="54" y="215"/>
                    </a:lnTo>
                    <a:lnTo>
                      <a:pt x="54" y="214"/>
                    </a:lnTo>
                    <a:lnTo>
                      <a:pt x="53" y="213"/>
                    </a:lnTo>
                    <a:lnTo>
                      <a:pt x="52" y="211"/>
                    </a:lnTo>
                    <a:lnTo>
                      <a:pt x="53" y="38"/>
                    </a:lnTo>
                    <a:lnTo>
                      <a:pt x="40" y="38"/>
                    </a:lnTo>
                    <a:lnTo>
                      <a:pt x="40" y="101"/>
                    </a:lnTo>
                    <a:lnTo>
                      <a:pt x="39" y="102"/>
                    </a:lnTo>
                    <a:lnTo>
                      <a:pt x="38" y="103"/>
                    </a:lnTo>
                    <a:lnTo>
                      <a:pt x="37" y="104"/>
                    </a:lnTo>
                    <a:lnTo>
                      <a:pt x="36" y="105"/>
                    </a:lnTo>
                    <a:lnTo>
                      <a:pt x="35" y="105"/>
                    </a:lnTo>
                    <a:lnTo>
                      <a:pt x="34" y="106"/>
                    </a:lnTo>
                    <a:lnTo>
                      <a:pt x="33" y="107"/>
                    </a:lnTo>
                    <a:lnTo>
                      <a:pt x="31" y="107"/>
                    </a:lnTo>
                    <a:lnTo>
                      <a:pt x="29" y="108"/>
                    </a:lnTo>
                    <a:lnTo>
                      <a:pt x="28" y="108"/>
                    </a:lnTo>
                    <a:lnTo>
                      <a:pt x="26" y="109"/>
                    </a:lnTo>
                    <a:lnTo>
                      <a:pt x="24" y="109"/>
                    </a:lnTo>
                    <a:lnTo>
                      <a:pt x="23" y="109"/>
                    </a:lnTo>
                    <a:lnTo>
                      <a:pt x="21" y="109"/>
                    </a:lnTo>
                    <a:lnTo>
                      <a:pt x="17" y="109"/>
                    </a:lnTo>
                    <a:lnTo>
                      <a:pt x="16" y="109"/>
                    </a:lnTo>
                    <a:lnTo>
                      <a:pt x="14" y="109"/>
                    </a:lnTo>
                    <a:lnTo>
                      <a:pt x="12" y="108"/>
                    </a:lnTo>
                    <a:lnTo>
                      <a:pt x="11" y="108"/>
                    </a:lnTo>
                    <a:lnTo>
                      <a:pt x="9" y="108"/>
                    </a:lnTo>
                    <a:lnTo>
                      <a:pt x="7" y="107"/>
                    </a:lnTo>
                    <a:lnTo>
                      <a:pt x="6" y="107"/>
                    </a:lnTo>
                    <a:lnTo>
                      <a:pt x="5" y="106"/>
                    </a:lnTo>
                    <a:lnTo>
                      <a:pt x="3" y="105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1" y="103"/>
                    </a:lnTo>
                    <a:lnTo>
                      <a:pt x="0" y="102"/>
                    </a:lnTo>
                    <a:lnTo>
                      <a:pt x="0" y="10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2" y="13"/>
                    </a:lnTo>
                    <a:lnTo>
                      <a:pt x="5" y="11"/>
                    </a:lnTo>
                    <a:lnTo>
                      <a:pt x="7" y="9"/>
                    </a:lnTo>
                    <a:lnTo>
                      <a:pt x="10" y="8"/>
                    </a:lnTo>
                    <a:lnTo>
                      <a:pt x="13" y="7"/>
                    </a:lnTo>
                    <a:lnTo>
                      <a:pt x="18" y="5"/>
                    </a:lnTo>
                    <a:lnTo>
                      <a:pt x="23" y="4"/>
                    </a:lnTo>
                    <a:lnTo>
                      <a:pt x="28" y="3"/>
                    </a:lnTo>
                    <a:lnTo>
                      <a:pt x="31" y="2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48" y="0"/>
                    </a:lnTo>
                    <a:lnTo>
                      <a:pt x="54" y="0"/>
                    </a:lnTo>
                  </a:path>
                </a:pathLst>
              </a:custGeom>
              <a:solidFill>
                <a:schemeClr val="bg1"/>
              </a:solidFill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87" name="Oval 28"/>
              <p:cNvSpPr/>
              <p:nvPr/>
            </p:nvSpPr>
            <p:spPr>
              <a:xfrm>
                <a:off x="66" y="0"/>
                <a:ext cx="91" cy="43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  <p:grpSp>
          <p:nvGrpSpPr>
            <p:cNvPr id="40988" name="Group 29"/>
            <p:cNvGrpSpPr/>
            <p:nvPr/>
          </p:nvGrpSpPr>
          <p:grpSpPr>
            <a:xfrm>
              <a:off x="720" y="1008"/>
              <a:ext cx="241" cy="300"/>
              <a:chOff x="0" y="0"/>
              <a:chExt cx="241" cy="300"/>
            </a:xfrm>
          </p:grpSpPr>
          <p:sp>
            <p:nvSpPr>
              <p:cNvPr id="40989" name="未知"/>
              <p:cNvSpPr/>
              <p:nvPr/>
            </p:nvSpPr>
            <p:spPr>
              <a:xfrm>
                <a:off x="0" y="58"/>
                <a:ext cx="241" cy="247"/>
              </a:xfrm>
              <a:custGeom>
                <a:avLst/>
                <a:gdLst/>
                <a:ahLst/>
                <a:cxnLst>
                  <a:cxn ang="0">
                    <a:pos x="178" y="0"/>
                  </a:cxn>
                  <a:cxn ang="0">
                    <a:pos x="186" y="2"/>
                  </a:cxn>
                  <a:cxn ang="0">
                    <a:pos x="194" y="4"/>
                  </a:cxn>
                  <a:cxn ang="0">
                    <a:pos x="200" y="8"/>
                  </a:cxn>
                  <a:cxn ang="0">
                    <a:pos x="203" y="12"/>
                  </a:cxn>
                  <a:cxn ang="0">
                    <a:pos x="206" y="17"/>
                  </a:cxn>
                  <a:cxn ang="0">
                    <a:pos x="240" y="91"/>
                  </a:cxn>
                  <a:cxn ang="0">
                    <a:pos x="240" y="96"/>
                  </a:cxn>
                  <a:cxn ang="0">
                    <a:pos x="236" y="100"/>
                  </a:cxn>
                  <a:cxn ang="0">
                    <a:pos x="230" y="103"/>
                  </a:cxn>
                  <a:cxn ang="0">
                    <a:pos x="222" y="104"/>
                  </a:cxn>
                  <a:cxn ang="0">
                    <a:pos x="215" y="103"/>
                  </a:cxn>
                  <a:cxn ang="0">
                    <a:pos x="209" y="100"/>
                  </a:cxn>
                  <a:cxn ang="0">
                    <a:pos x="205" y="96"/>
                  </a:cxn>
                  <a:cxn ang="0">
                    <a:pos x="217" y="150"/>
                  </a:cxn>
                  <a:cxn ang="0">
                    <a:pos x="174" y="233"/>
                  </a:cxn>
                  <a:cxn ang="0">
                    <a:pos x="170" y="237"/>
                  </a:cxn>
                  <a:cxn ang="0">
                    <a:pos x="164" y="240"/>
                  </a:cxn>
                  <a:cxn ang="0">
                    <a:pos x="157" y="242"/>
                  </a:cxn>
                  <a:cxn ang="0">
                    <a:pos x="149" y="242"/>
                  </a:cxn>
                  <a:cxn ang="0">
                    <a:pos x="142" y="240"/>
                  </a:cxn>
                  <a:cxn ang="0">
                    <a:pos x="136" y="238"/>
                  </a:cxn>
                  <a:cxn ang="0">
                    <a:pos x="133" y="234"/>
                  </a:cxn>
                  <a:cxn ang="0">
                    <a:pos x="131" y="231"/>
                  </a:cxn>
                  <a:cxn ang="0">
                    <a:pos x="110" y="231"/>
                  </a:cxn>
                  <a:cxn ang="0">
                    <a:pos x="108" y="234"/>
                  </a:cxn>
                  <a:cxn ang="0">
                    <a:pos x="104" y="238"/>
                  </a:cxn>
                  <a:cxn ang="0">
                    <a:pos x="98" y="241"/>
                  </a:cxn>
                  <a:cxn ang="0">
                    <a:pos x="90" y="242"/>
                  </a:cxn>
                  <a:cxn ang="0">
                    <a:pos x="83" y="242"/>
                  </a:cxn>
                  <a:cxn ang="0">
                    <a:pos x="76" y="240"/>
                  </a:cxn>
                  <a:cxn ang="0">
                    <a:pos x="71" y="237"/>
                  </a:cxn>
                  <a:cxn ang="0">
                    <a:pos x="67" y="233"/>
                  </a:cxn>
                  <a:cxn ang="0">
                    <a:pos x="67" y="150"/>
                  </a:cxn>
                  <a:cxn ang="0">
                    <a:pos x="67" y="34"/>
                  </a:cxn>
                  <a:cxn ang="0">
                    <a:pos x="33" y="101"/>
                  </a:cxn>
                  <a:cxn ang="0">
                    <a:pos x="27" y="104"/>
                  </a:cxn>
                  <a:cxn ang="0">
                    <a:pos x="19" y="105"/>
                  </a:cxn>
                  <a:cxn ang="0">
                    <a:pos x="11" y="105"/>
                  </a:cxn>
                  <a:cxn ang="0">
                    <a:pos x="4" y="102"/>
                  </a:cxn>
                  <a:cxn ang="0">
                    <a:pos x="1" y="99"/>
                  </a:cxn>
                  <a:cxn ang="0">
                    <a:pos x="0" y="95"/>
                  </a:cxn>
                  <a:cxn ang="0">
                    <a:pos x="34" y="20"/>
                  </a:cxn>
                  <a:cxn ang="0">
                    <a:pos x="36" y="16"/>
                  </a:cxn>
                  <a:cxn ang="0">
                    <a:pos x="38" y="11"/>
                  </a:cxn>
                  <a:cxn ang="0">
                    <a:pos x="42" y="7"/>
                  </a:cxn>
                  <a:cxn ang="0">
                    <a:pos x="49" y="4"/>
                  </a:cxn>
                  <a:cxn ang="0">
                    <a:pos x="57" y="1"/>
                  </a:cxn>
                </a:cxnLst>
                <a:pathLst>
                  <a:path w="241" h="243">
                    <a:moveTo>
                      <a:pt x="65" y="0"/>
                    </a:moveTo>
                    <a:lnTo>
                      <a:pt x="176" y="0"/>
                    </a:lnTo>
                    <a:lnTo>
                      <a:pt x="178" y="0"/>
                    </a:lnTo>
                    <a:lnTo>
                      <a:pt x="181" y="1"/>
                    </a:lnTo>
                    <a:lnTo>
                      <a:pt x="184" y="1"/>
                    </a:lnTo>
                    <a:lnTo>
                      <a:pt x="186" y="2"/>
                    </a:lnTo>
                    <a:lnTo>
                      <a:pt x="189" y="3"/>
                    </a:lnTo>
                    <a:lnTo>
                      <a:pt x="191" y="4"/>
                    </a:lnTo>
                    <a:lnTo>
                      <a:pt x="194" y="4"/>
                    </a:lnTo>
                    <a:lnTo>
                      <a:pt x="196" y="6"/>
                    </a:lnTo>
                    <a:lnTo>
                      <a:pt x="198" y="7"/>
                    </a:lnTo>
                    <a:lnTo>
                      <a:pt x="200" y="8"/>
                    </a:lnTo>
                    <a:lnTo>
                      <a:pt x="201" y="9"/>
                    </a:lnTo>
                    <a:lnTo>
                      <a:pt x="202" y="11"/>
                    </a:lnTo>
                    <a:lnTo>
                      <a:pt x="203" y="12"/>
                    </a:lnTo>
                    <a:lnTo>
                      <a:pt x="204" y="13"/>
                    </a:lnTo>
                    <a:lnTo>
                      <a:pt x="205" y="15"/>
                    </a:lnTo>
                    <a:lnTo>
                      <a:pt x="206" y="17"/>
                    </a:lnTo>
                    <a:lnTo>
                      <a:pt x="206" y="19"/>
                    </a:lnTo>
                    <a:lnTo>
                      <a:pt x="207" y="21"/>
                    </a:lnTo>
                    <a:lnTo>
                      <a:pt x="240" y="91"/>
                    </a:lnTo>
                    <a:lnTo>
                      <a:pt x="240" y="93"/>
                    </a:lnTo>
                    <a:lnTo>
                      <a:pt x="240" y="94"/>
                    </a:lnTo>
                    <a:lnTo>
                      <a:pt x="240" y="96"/>
                    </a:lnTo>
                    <a:lnTo>
                      <a:pt x="239" y="97"/>
                    </a:lnTo>
                    <a:lnTo>
                      <a:pt x="238" y="99"/>
                    </a:lnTo>
                    <a:lnTo>
                      <a:pt x="236" y="100"/>
                    </a:lnTo>
                    <a:lnTo>
                      <a:pt x="234" y="101"/>
                    </a:lnTo>
                    <a:lnTo>
                      <a:pt x="232" y="102"/>
                    </a:lnTo>
                    <a:lnTo>
                      <a:pt x="230" y="103"/>
                    </a:lnTo>
                    <a:lnTo>
                      <a:pt x="227" y="104"/>
                    </a:lnTo>
                    <a:lnTo>
                      <a:pt x="224" y="104"/>
                    </a:lnTo>
                    <a:lnTo>
                      <a:pt x="222" y="104"/>
                    </a:lnTo>
                    <a:lnTo>
                      <a:pt x="219" y="104"/>
                    </a:lnTo>
                    <a:lnTo>
                      <a:pt x="217" y="103"/>
                    </a:lnTo>
                    <a:lnTo>
                      <a:pt x="215" y="103"/>
                    </a:lnTo>
                    <a:lnTo>
                      <a:pt x="213" y="102"/>
                    </a:lnTo>
                    <a:lnTo>
                      <a:pt x="211" y="101"/>
                    </a:lnTo>
                    <a:lnTo>
                      <a:pt x="209" y="100"/>
                    </a:lnTo>
                    <a:lnTo>
                      <a:pt x="207" y="99"/>
                    </a:lnTo>
                    <a:lnTo>
                      <a:pt x="206" y="97"/>
                    </a:lnTo>
                    <a:lnTo>
                      <a:pt x="205" y="96"/>
                    </a:lnTo>
                    <a:lnTo>
                      <a:pt x="174" y="34"/>
                    </a:lnTo>
                    <a:lnTo>
                      <a:pt x="163" y="34"/>
                    </a:lnTo>
                    <a:lnTo>
                      <a:pt x="217" y="150"/>
                    </a:lnTo>
                    <a:lnTo>
                      <a:pt x="174" y="150"/>
                    </a:lnTo>
                    <a:lnTo>
                      <a:pt x="174" y="231"/>
                    </a:lnTo>
                    <a:lnTo>
                      <a:pt x="174" y="233"/>
                    </a:lnTo>
                    <a:lnTo>
                      <a:pt x="173" y="234"/>
                    </a:lnTo>
                    <a:lnTo>
                      <a:pt x="172" y="235"/>
                    </a:lnTo>
                    <a:lnTo>
                      <a:pt x="170" y="237"/>
                    </a:lnTo>
                    <a:lnTo>
                      <a:pt x="168" y="238"/>
                    </a:lnTo>
                    <a:lnTo>
                      <a:pt x="167" y="239"/>
                    </a:lnTo>
                    <a:lnTo>
                      <a:pt x="164" y="240"/>
                    </a:lnTo>
                    <a:lnTo>
                      <a:pt x="162" y="241"/>
                    </a:lnTo>
                    <a:lnTo>
                      <a:pt x="159" y="241"/>
                    </a:lnTo>
                    <a:lnTo>
                      <a:pt x="157" y="242"/>
                    </a:lnTo>
                    <a:lnTo>
                      <a:pt x="155" y="242"/>
                    </a:lnTo>
                    <a:lnTo>
                      <a:pt x="152" y="242"/>
                    </a:lnTo>
                    <a:lnTo>
                      <a:pt x="149" y="242"/>
                    </a:lnTo>
                    <a:lnTo>
                      <a:pt x="147" y="242"/>
                    </a:lnTo>
                    <a:lnTo>
                      <a:pt x="144" y="241"/>
                    </a:lnTo>
                    <a:lnTo>
                      <a:pt x="142" y="240"/>
                    </a:lnTo>
                    <a:lnTo>
                      <a:pt x="140" y="240"/>
                    </a:lnTo>
                    <a:lnTo>
                      <a:pt x="138" y="239"/>
                    </a:lnTo>
                    <a:lnTo>
                      <a:pt x="136" y="238"/>
                    </a:lnTo>
                    <a:lnTo>
                      <a:pt x="135" y="237"/>
                    </a:lnTo>
                    <a:lnTo>
                      <a:pt x="133" y="235"/>
                    </a:lnTo>
                    <a:lnTo>
                      <a:pt x="133" y="234"/>
                    </a:lnTo>
                    <a:lnTo>
                      <a:pt x="132" y="233"/>
                    </a:lnTo>
                    <a:lnTo>
                      <a:pt x="131" y="232"/>
                    </a:lnTo>
                    <a:lnTo>
                      <a:pt x="131" y="231"/>
                    </a:lnTo>
                    <a:lnTo>
                      <a:pt x="131" y="150"/>
                    </a:lnTo>
                    <a:lnTo>
                      <a:pt x="110" y="150"/>
                    </a:lnTo>
                    <a:lnTo>
                      <a:pt x="110" y="231"/>
                    </a:lnTo>
                    <a:lnTo>
                      <a:pt x="109" y="232"/>
                    </a:lnTo>
                    <a:lnTo>
                      <a:pt x="109" y="233"/>
                    </a:lnTo>
                    <a:lnTo>
                      <a:pt x="108" y="234"/>
                    </a:lnTo>
                    <a:lnTo>
                      <a:pt x="107" y="236"/>
                    </a:lnTo>
                    <a:lnTo>
                      <a:pt x="106" y="237"/>
                    </a:lnTo>
                    <a:lnTo>
                      <a:pt x="104" y="238"/>
                    </a:lnTo>
                    <a:lnTo>
                      <a:pt x="102" y="239"/>
                    </a:lnTo>
                    <a:lnTo>
                      <a:pt x="100" y="240"/>
                    </a:lnTo>
                    <a:lnTo>
                      <a:pt x="98" y="241"/>
                    </a:lnTo>
                    <a:lnTo>
                      <a:pt x="95" y="241"/>
                    </a:lnTo>
                    <a:lnTo>
                      <a:pt x="93" y="242"/>
                    </a:lnTo>
                    <a:lnTo>
                      <a:pt x="90" y="242"/>
                    </a:lnTo>
                    <a:lnTo>
                      <a:pt x="88" y="242"/>
                    </a:lnTo>
                    <a:lnTo>
                      <a:pt x="85" y="242"/>
                    </a:lnTo>
                    <a:lnTo>
                      <a:pt x="83" y="242"/>
                    </a:lnTo>
                    <a:lnTo>
                      <a:pt x="81" y="241"/>
                    </a:lnTo>
                    <a:lnTo>
                      <a:pt x="78" y="241"/>
                    </a:lnTo>
                    <a:lnTo>
                      <a:pt x="76" y="240"/>
                    </a:lnTo>
                    <a:lnTo>
                      <a:pt x="74" y="239"/>
                    </a:lnTo>
                    <a:lnTo>
                      <a:pt x="72" y="238"/>
                    </a:lnTo>
                    <a:lnTo>
                      <a:pt x="71" y="237"/>
                    </a:lnTo>
                    <a:lnTo>
                      <a:pt x="69" y="236"/>
                    </a:lnTo>
                    <a:lnTo>
                      <a:pt x="68" y="235"/>
                    </a:lnTo>
                    <a:lnTo>
                      <a:pt x="67" y="233"/>
                    </a:lnTo>
                    <a:lnTo>
                      <a:pt x="67" y="232"/>
                    </a:lnTo>
                    <a:lnTo>
                      <a:pt x="67" y="231"/>
                    </a:lnTo>
                    <a:lnTo>
                      <a:pt x="67" y="150"/>
                    </a:lnTo>
                    <a:lnTo>
                      <a:pt x="24" y="150"/>
                    </a:lnTo>
                    <a:lnTo>
                      <a:pt x="78" y="34"/>
                    </a:lnTo>
                    <a:lnTo>
                      <a:pt x="67" y="34"/>
                    </a:lnTo>
                    <a:lnTo>
                      <a:pt x="36" y="97"/>
                    </a:lnTo>
                    <a:lnTo>
                      <a:pt x="34" y="99"/>
                    </a:lnTo>
                    <a:lnTo>
                      <a:pt x="33" y="101"/>
                    </a:lnTo>
                    <a:lnTo>
                      <a:pt x="31" y="102"/>
                    </a:lnTo>
                    <a:lnTo>
                      <a:pt x="29" y="103"/>
                    </a:lnTo>
                    <a:lnTo>
                      <a:pt x="27" y="104"/>
                    </a:lnTo>
                    <a:lnTo>
                      <a:pt x="25" y="105"/>
                    </a:lnTo>
                    <a:lnTo>
                      <a:pt x="22" y="105"/>
                    </a:lnTo>
                    <a:lnTo>
                      <a:pt x="19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1" y="105"/>
                    </a:lnTo>
                    <a:lnTo>
                      <a:pt x="9" y="104"/>
                    </a:lnTo>
                    <a:lnTo>
                      <a:pt x="7" y="104"/>
                    </a:lnTo>
                    <a:lnTo>
                      <a:pt x="4" y="102"/>
                    </a:lnTo>
                    <a:lnTo>
                      <a:pt x="3" y="102"/>
                    </a:lnTo>
                    <a:lnTo>
                      <a:pt x="2" y="100"/>
                    </a:lnTo>
                    <a:lnTo>
                      <a:pt x="1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0" y="94"/>
                    </a:lnTo>
                    <a:lnTo>
                      <a:pt x="1" y="9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5" y="17"/>
                    </a:lnTo>
                    <a:lnTo>
                      <a:pt x="36" y="16"/>
                    </a:lnTo>
                    <a:lnTo>
                      <a:pt x="36" y="14"/>
                    </a:lnTo>
                    <a:lnTo>
                      <a:pt x="37" y="13"/>
                    </a:lnTo>
                    <a:lnTo>
                      <a:pt x="38" y="11"/>
                    </a:lnTo>
                    <a:lnTo>
                      <a:pt x="40" y="10"/>
                    </a:lnTo>
                    <a:lnTo>
                      <a:pt x="41" y="8"/>
                    </a:lnTo>
                    <a:lnTo>
                      <a:pt x="42" y="7"/>
                    </a:lnTo>
                    <a:lnTo>
                      <a:pt x="45" y="6"/>
                    </a:lnTo>
                    <a:lnTo>
                      <a:pt x="47" y="4"/>
                    </a:lnTo>
                    <a:lnTo>
                      <a:pt x="49" y="4"/>
                    </a:lnTo>
                    <a:lnTo>
                      <a:pt x="51" y="3"/>
                    </a:lnTo>
                    <a:lnTo>
                      <a:pt x="55" y="2"/>
                    </a:lnTo>
                    <a:lnTo>
                      <a:pt x="57" y="1"/>
                    </a:lnTo>
                    <a:lnTo>
                      <a:pt x="61" y="0"/>
                    </a:lnTo>
                    <a:lnTo>
                      <a:pt x="65" y="0"/>
                    </a:lnTo>
                  </a:path>
                </a:pathLst>
              </a:custGeom>
              <a:solidFill>
                <a:schemeClr val="bg1"/>
              </a:solidFill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90" name="Oval 31"/>
              <p:cNvSpPr/>
              <p:nvPr/>
            </p:nvSpPr>
            <p:spPr>
              <a:xfrm>
                <a:off x="78" y="0"/>
                <a:ext cx="79" cy="47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  <p:grpSp>
          <p:nvGrpSpPr>
            <p:cNvPr id="40991" name="Group 32"/>
            <p:cNvGrpSpPr/>
            <p:nvPr/>
          </p:nvGrpSpPr>
          <p:grpSpPr>
            <a:xfrm>
              <a:off x="960" y="1008"/>
              <a:ext cx="219" cy="276"/>
              <a:chOff x="0" y="0"/>
              <a:chExt cx="219" cy="276"/>
            </a:xfrm>
          </p:grpSpPr>
          <p:sp>
            <p:nvSpPr>
              <p:cNvPr id="40992" name="未知"/>
              <p:cNvSpPr/>
              <p:nvPr/>
            </p:nvSpPr>
            <p:spPr>
              <a:xfrm>
                <a:off x="4" y="53"/>
                <a:ext cx="215" cy="223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79" y="1"/>
                  </a:cxn>
                  <a:cxn ang="0">
                    <a:pos x="188" y="2"/>
                  </a:cxn>
                  <a:cxn ang="0">
                    <a:pos x="195" y="4"/>
                  </a:cxn>
                  <a:cxn ang="0">
                    <a:pos x="205" y="7"/>
                  </a:cxn>
                  <a:cxn ang="0">
                    <a:pos x="213" y="11"/>
                  </a:cxn>
                  <a:cxn ang="0">
                    <a:pos x="218" y="16"/>
                  </a:cxn>
                  <a:cxn ang="0">
                    <a:pos x="218" y="101"/>
                  </a:cxn>
                  <a:cxn ang="0">
                    <a:pos x="216" y="104"/>
                  </a:cxn>
                  <a:cxn ang="0">
                    <a:pos x="211" y="107"/>
                  </a:cxn>
                  <a:cxn ang="0">
                    <a:pos x="204" y="109"/>
                  </a:cxn>
                  <a:cxn ang="0">
                    <a:pos x="195" y="109"/>
                  </a:cxn>
                  <a:cxn ang="0">
                    <a:pos x="188" y="108"/>
                  </a:cxn>
                  <a:cxn ang="0">
                    <a:pos x="183" y="105"/>
                  </a:cxn>
                  <a:cxn ang="0">
                    <a:pos x="181" y="103"/>
                  </a:cxn>
                  <a:cxn ang="0">
                    <a:pos x="179" y="101"/>
                  </a:cxn>
                  <a:cxn ang="0">
                    <a:pos x="167" y="210"/>
                  </a:cxn>
                  <a:cxn ang="0">
                    <a:pos x="164" y="215"/>
                  </a:cxn>
                  <a:cxn ang="0">
                    <a:pos x="158" y="219"/>
                  </a:cxn>
                  <a:cxn ang="0">
                    <a:pos x="149" y="221"/>
                  </a:cxn>
                  <a:cxn ang="0">
                    <a:pos x="142" y="222"/>
                  </a:cxn>
                  <a:cxn ang="0">
                    <a:pos x="132" y="221"/>
                  </a:cxn>
                  <a:cxn ang="0">
                    <a:pos x="124" y="219"/>
                  </a:cxn>
                  <a:cxn ang="0">
                    <a:pos x="118" y="216"/>
                  </a:cxn>
                  <a:cxn ang="0">
                    <a:pos x="115" y="212"/>
                  </a:cxn>
                  <a:cxn ang="0">
                    <a:pos x="102" y="106"/>
                  </a:cxn>
                  <a:cxn ang="0">
                    <a:pos x="101" y="213"/>
                  </a:cxn>
                  <a:cxn ang="0">
                    <a:pos x="96" y="218"/>
                  </a:cxn>
                  <a:cxn ang="0">
                    <a:pos x="86" y="221"/>
                  </a:cxn>
                  <a:cxn ang="0">
                    <a:pos x="75" y="222"/>
                  </a:cxn>
                  <a:cxn ang="0">
                    <a:pos x="66" y="221"/>
                  </a:cxn>
                  <a:cxn ang="0">
                    <a:pos x="58" y="218"/>
                  </a:cxn>
                  <a:cxn ang="0">
                    <a:pos x="53" y="215"/>
                  </a:cxn>
                  <a:cxn ang="0">
                    <a:pos x="51" y="211"/>
                  </a:cxn>
                  <a:cxn ang="0">
                    <a:pos x="38" y="101"/>
                  </a:cxn>
                  <a:cxn ang="0">
                    <a:pos x="36" y="104"/>
                  </a:cxn>
                  <a:cxn ang="0">
                    <a:pos x="33" y="106"/>
                  </a:cxn>
                  <a:cxn ang="0">
                    <a:pos x="28" y="108"/>
                  </a:cxn>
                  <a:cxn ang="0">
                    <a:pos x="23" y="109"/>
                  </a:cxn>
                  <a:cxn ang="0">
                    <a:pos x="17" y="109"/>
                  </a:cxn>
                  <a:cxn ang="0">
                    <a:pos x="11" y="108"/>
                  </a:cxn>
                  <a:cxn ang="0">
                    <a:pos x="7" y="107"/>
                  </a:cxn>
                  <a:cxn ang="0">
                    <a:pos x="3" y="105"/>
                  </a:cxn>
                  <a:cxn ang="0">
                    <a:pos x="1" y="103"/>
                  </a:cxn>
                  <a:cxn ang="0">
                    <a:pos x="0" y="18"/>
                  </a:cxn>
                  <a:cxn ang="0">
                    <a:pos x="4" y="11"/>
                  </a:cxn>
                  <a:cxn ang="0">
                    <a:pos x="13" y="7"/>
                  </a:cxn>
                  <a:cxn ang="0">
                    <a:pos x="27" y="3"/>
                  </a:cxn>
                  <a:cxn ang="0">
                    <a:pos x="41" y="1"/>
                  </a:cxn>
                </a:cxnLst>
                <a:pathLst>
                  <a:path w="219" h="223">
                    <a:moveTo>
                      <a:pt x="52" y="0"/>
                    </a:move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1"/>
                    </a:lnTo>
                    <a:lnTo>
                      <a:pt x="182" y="1"/>
                    </a:lnTo>
                    <a:lnTo>
                      <a:pt x="185" y="1"/>
                    </a:lnTo>
                    <a:lnTo>
                      <a:pt x="188" y="2"/>
                    </a:lnTo>
                    <a:lnTo>
                      <a:pt x="191" y="2"/>
                    </a:lnTo>
                    <a:lnTo>
                      <a:pt x="193" y="3"/>
                    </a:lnTo>
                    <a:lnTo>
                      <a:pt x="195" y="4"/>
                    </a:lnTo>
                    <a:lnTo>
                      <a:pt x="199" y="5"/>
                    </a:lnTo>
                    <a:lnTo>
                      <a:pt x="202" y="5"/>
                    </a:lnTo>
                    <a:lnTo>
                      <a:pt x="205" y="7"/>
                    </a:lnTo>
                    <a:lnTo>
                      <a:pt x="208" y="8"/>
                    </a:lnTo>
                    <a:lnTo>
                      <a:pt x="210" y="9"/>
                    </a:lnTo>
                    <a:lnTo>
                      <a:pt x="213" y="11"/>
                    </a:lnTo>
                    <a:lnTo>
                      <a:pt x="215" y="12"/>
                    </a:lnTo>
                    <a:lnTo>
                      <a:pt x="216" y="14"/>
                    </a:lnTo>
                    <a:lnTo>
                      <a:pt x="218" y="16"/>
                    </a:lnTo>
                    <a:lnTo>
                      <a:pt x="218" y="17"/>
                    </a:lnTo>
                    <a:lnTo>
                      <a:pt x="218" y="19"/>
                    </a:lnTo>
                    <a:lnTo>
                      <a:pt x="218" y="101"/>
                    </a:lnTo>
                    <a:lnTo>
                      <a:pt x="217" y="102"/>
                    </a:lnTo>
                    <a:lnTo>
                      <a:pt x="216" y="103"/>
                    </a:lnTo>
                    <a:lnTo>
                      <a:pt x="216" y="104"/>
                    </a:lnTo>
                    <a:lnTo>
                      <a:pt x="215" y="105"/>
                    </a:lnTo>
                    <a:lnTo>
                      <a:pt x="213" y="106"/>
                    </a:lnTo>
                    <a:lnTo>
                      <a:pt x="211" y="107"/>
                    </a:lnTo>
                    <a:lnTo>
                      <a:pt x="209" y="108"/>
                    </a:lnTo>
                    <a:lnTo>
                      <a:pt x="206" y="108"/>
                    </a:lnTo>
                    <a:lnTo>
                      <a:pt x="204" y="109"/>
                    </a:lnTo>
                    <a:lnTo>
                      <a:pt x="201" y="109"/>
                    </a:lnTo>
                    <a:lnTo>
                      <a:pt x="198" y="109"/>
                    </a:lnTo>
                    <a:lnTo>
                      <a:pt x="195" y="109"/>
                    </a:lnTo>
                    <a:lnTo>
                      <a:pt x="193" y="109"/>
                    </a:lnTo>
                    <a:lnTo>
                      <a:pt x="190" y="108"/>
                    </a:lnTo>
                    <a:lnTo>
                      <a:pt x="188" y="108"/>
                    </a:lnTo>
                    <a:lnTo>
                      <a:pt x="186" y="107"/>
                    </a:lnTo>
                    <a:lnTo>
                      <a:pt x="185" y="106"/>
                    </a:lnTo>
                    <a:lnTo>
                      <a:pt x="183" y="105"/>
                    </a:lnTo>
                    <a:lnTo>
                      <a:pt x="182" y="105"/>
                    </a:lnTo>
                    <a:lnTo>
                      <a:pt x="181" y="104"/>
                    </a:lnTo>
                    <a:lnTo>
                      <a:pt x="181" y="103"/>
                    </a:lnTo>
                    <a:lnTo>
                      <a:pt x="180" y="102"/>
                    </a:lnTo>
                    <a:lnTo>
                      <a:pt x="179" y="102"/>
                    </a:lnTo>
                    <a:lnTo>
                      <a:pt x="179" y="101"/>
                    </a:lnTo>
                    <a:lnTo>
                      <a:pt x="179" y="38"/>
                    </a:lnTo>
                    <a:lnTo>
                      <a:pt x="167" y="38"/>
                    </a:lnTo>
                    <a:lnTo>
                      <a:pt x="167" y="210"/>
                    </a:lnTo>
                    <a:lnTo>
                      <a:pt x="167" y="211"/>
                    </a:lnTo>
                    <a:lnTo>
                      <a:pt x="166" y="213"/>
                    </a:lnTo>
                    <a:lnTo>
                      <a:pt x="164" y="215"/>
                    </a:lnTo>
                    <a:lnTo>
                      <a:pt x="162" y="217"/>
                    </a:lnTo>
                    <a:lnTo>
                      <a:pt x="160" y="218"/>
                    </a:lnTo>
                    <a:lnTo>
                      <a:pt x="158" y="219"/>
                    </a:lnTo>
                    <a:lnTo>
                      <a:pt x="155" y="220"/>
                    </a:lnTo>
                    <a:lnTo>
                      <a:pt x="152" y="221"/>
                    </a:lnTo>
                    <a:lnTo>
                      <a:pt x="149" y="221"/>
                    </a:lnTo>
                    <a:lnTo>
                      <a:pt x="146" y="222"/>
                    </a:lnTo>
                    <a:lnTo>
                      <a:pt x="144" y="222"/>
                    </a:lnTo>
                    <a:lnTo>
                      <a:pt x="142" y="222"/>
                    </a:lnTo>
                    <a:lnTo>
                      <a:pt x="139" y="222"/>
                    </a:lnTo>
                    <a:lnTo>
                      <a:pt x="135" y="222"/>
                    </a:lnTo>
                    <a:lnTo>
                      <a:pt x="132" y="221"/>
                    </a:lnTo>
                    <a:lnTo>
                      <a:pt x="129" y="221"/>
                    </a:lnTo>
                    <a:lnTo>
                      <a:pt x="126" y="220"/>
                    </a:lnTo>
                    <a:lnTo>
                      <a:pt x="124" y="219"/>
                    </a:lnTo>
                    <a:lnTo>
                      <a:pt x="122" y="218"/>
                    </a:lnTo>
                    <a:lnTo>
                      <a:pt x="120" y="217"/>
                    </a:lnTo>
                    <a:lnTo>
                      <a:pt x="118" y="216"/>
                    </a:lnTo>
                    <a:lnTo>
                      <a:pt x="117" y="215"/>
                    </a:lnTo>
                    <a:lnTo>
                      <a:pt x="116" y="213"/>
                    </a:lnTo>
                    <a:lnTo>
                      <a:pt x="115" y="212"/>
                    </a:lnTo>
                    <a:lnTo>
                      <a:pt x="115" y="211"/>
                    </a:lnTo>
                    <a:lnTo>
                      <a:pt x="115" y="106"/>
                    </a:lnTo>
                    <a:lnTo>
                      <a:pt x="102" y="106"/>
                    </a:lnTo>
                    <a:lnTo>
                      <a:pt x="102" y="210"/>
                    </a:lnTo>
                    <a:lnTo>
                      <a:pt x="102" y="212"/>
                    </a:lnTo>
                    <a:lnTo>
                      <a:pt x="101" y="213"/>
                    </a:lnTo>
                    <a:lnTo>
                      <a:pt x="99" y="215"/>
                    </a:lnTo>
                    <a:lnTo>
                      <a:pt x="98" y="217"/>
                    </a:lnTo>
                    <a:lnTo>
                      <a:pt x="96" y="218"/>
                    </a:lnTo>
                    <a:lnTo>
                      <a:pt x="93" y="219"/>
                    </a:lnTo>
                    <a:lnTo>
                      <a:pt x="90" y="220"/>
                    </a:lnTo>
                    <a:lnTo>
                      <a:pt x="86" y="221"/>
                    </a:lnTo>
                    <a:lnTo>
                      <a:pt x="82" y="222"/>
                    </a:lnTo>
                    <a:lnTo>
                      <a:pt x="78" y="222"/>
                    </a:lnTo>
                    <a:lnTo>
                      <a:pt x="75" y="222"/>
                    </a:lnTo>
                    <a:lnTo>
                      <a:pt x="72" y="222"/>
                    </a:lnTo>
                    <a:lnTo>
                      <a:pt x="69" y="222"/>
                    </a:lnTo>
                    <a:lnTo>
                      <a:pt x="66" y="221"/>
                    </a:lnTo>
                    <a:lnTo>
                      <a:pt x="63" y="220"/>
                    </a:lnTo>
                    <a:lnTo>
                      <a:pt x="61" y="220"/>
                    </a:lnTo>
                    <a:lnTo>
                      <a:pt x="58" y="218"/>
                    </a:lnTo>
                    <a:lnTo>
                      <a:pt x="57" y="217"/>
                    </a:lnTo>
                    <a:lnTo>
                      <a:pt x="55" y="216"/>
                    </a:lnTo>
                    <a:lnTo>
                      <a:pt x="53" y="215"/>
                    </a:lnTo>
                    <a:lnTo>
                      <a:pt x="52" y="214"/>
                    </a:lnTo>
                    <a:lnTo>
                      <a:pt x="52" y="213"/>
                    </a:lnTo>
                    <a:lnTo>
                      <a:pt x="51" y="211"/>
                    </a:lnTo>
                    <a:lnTo>
                      <a:pt x="51" y="38"/>
                    </a:lnTo>
                    <a:lnTo>
                      <a:pt x="38" y="38"/>
                    </a:lnTo>
                    <a:lnTo>
                      <a:pt x="38" y="101"/>
                    </a:lnTo>
                    <a:lnTo>
                      <a:pt x="38" y="102"/>
                    </a:lnTo>
                    <a:lnTo>
                      <a:pt x="37" y="103"/>
                    </a:lnTo>
                    <a:lnTo>
                      <a:pt x="36" y="104"/>
                    </a:lnTo>
                    <a:lnTo>
                      <a:pt x="35" y="105"/>
                    </a:lnTo>
                    <a:lnTo>
                      <a:pt x="34" y="105"/>
                    </a:lnTo>
                    <a:lnTo>
                      <a:pt x="33" y="106"/>
                    </a:lnTo>
                    <a:lnTo>
                      <a:pt x="32" y="107"/>
                    </a:lnTo>
                    <a:lnTo>
                      <a:pt x="30" y="107"/>
                    </a:lnTo>
                    <a:lnTo>
                      <a:pt x="28" y="108"/>
                    </a:lnTo>
                    <a:lnTo>
                      <a:pt x="27" y="108"/>
                    </a:lnTo>
                    <a:lnTo>
                      <a:pt x="25" y="109"/>
                    </a:lnTo>
                    <a:lnTo>
                      <a:pt x="23" y="109"/>
                    </a:lnTo>
                    <a:lnTo>
                      <a:pt x="22" y="109"/>
                    </a:lnTo>
                    <a:lnTo>
                      <a:pt x="21" y="109"/>
                    </a:lnTo>
                    <a:lnTo>
                      <a:pt x="17" y="109"/>
                    </a:lnTo>
                    <a:lnTo>
                      <a:pt x="15" y="109"/>
                    </a:lnTo>
                    <a:lnTo>
                      <a:pt x="14" y="109"/>
                    </a:lnTo>
                    <a:lnTo>
                      <a:pt x="11" y="108"/>
                    </a:lnTo>
                    <a:lnTo>
                      <a:pt x="10" y="108"/>
                    </a:lnTo>
                    <a:lnTo>
                      <a:pt x="9" y="108"/>
                    </a:lnTo>
                    <a:lnTo>
                      <a:pt x="7" y="107"/>
                    </a:lnTo>
                    <a:lnTo>
                      <a:pt x="6" y="107"/>
                    </a:lnTo>
                    <a:lnTo>
                      <a:pt x="4" y="106"/>
                    </a:lnTo>
                    <a:lnTo>
                      <a:pt x="3" y="105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1" y="103"/>
                    </a:lnTo>
                    <a:lnTo>
                      <a:pt x="0" y="102"/>
                    </a:lnTo>
                    <a:lnTo>
                      <a:pt x="0" y="10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2" y="13"/>
                    </a:lnTo>
                    <a:lnTo>
                      <a:pt x="4" y="11"/>
                    </a:lnTo>
                    <a:lnTo>
                      <a:pt x="7" y="9"/>
                    </a:lnTo>
                    <a:lnTo>
                      <a:pt x="10" y="8"/>
                    </a:lnTo>
                    <a:lnTo>
                      <a:pt x="13" y="7"/>
                    </a:lnTo>
                    <a:lnTo>
                      <a:pt x="17" y="5"/>
                    </a:lnTo>
                    <a:lnTo>
                      <a:pt x="23" y="4"/>
                    </a:lnTo>
                    <a:lnTo>
                      <a:pt x="27" y="3"/>
                    </a:lnTo>
                    <a:lnTo>
                      <a:pt x="30" y="2"/>
                    </a:lnTo>
                    <a:lnTo>
                      <a:pt x="36" y="1"/>
                    </a:lnTo>
                    <a:lnTo>
                      <a:pt x="41" y="1"/>
                    </a:lnTo>
                    <a:lnTo>
                      <a:pt x="47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bg1"/>
              </a:solidFill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93" name="Oval 34"/>
              <p:cNvSpPr/>
              <p:nvPr/>
            </p:nvSpPr>
            <p:spPr>
              <a:xfrm>
                <a:off x="64" y="0"/>
                <a:ext cx="88" cy="43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  <p:grpSp>
          <p:nvGrpSpPr>
            <p:cNvPr id="40994" name="Group 35"/>
            <p:cNvGrpSpPr/>
            <p:nvPr/>
          </p:nvGrpSpPr>
          <p:grpSpPr>
            <a:xfrm>
              <a:off x="0" y="0"/>
              <a:ext cx="1293" cy="1964"/>
              <a:chOff x="0" y="0"/>
              <a:chExt cx="1293" cy="1964"/>
            </a:xfrm>
          </p:grpSpPr>
          <p:sp>
            <p:nvSpPr>
              <p:cNvPr id="40995" name="未知"/>
              <p:cNvSpPr/>
              <p:nvPr/>
            </p:nvSpPr>
            <p:spPr>
              <a:xfrm>
                <a:off x="6" y="0"/>
                <a:ext cx="1287" cy="1518"/>
              </a:xfrm>
              <a:custGeom>
                <a:avLst/>
                <a:gdLst/>
                <a:ahLst/>
                <a:cxnLst>
                  <a:cxn ang="0">
                    <a:pos x="215" y="318"/>
                  </a:cxn>
                  <a:cxn ang="0">
                    <a:pos x="257" y="242"/>
                  </a:cxn>
                  <a:cxn ang="0">
                    <a:pos x="315" y="199"/>
                  </a:cxn>
                  <a:cxn ang="0">
                    <a:pos x="398" y="176"/>
                  </a:cxn>
                  <a:cxn ang="0">
                    <a:pos x="491" y="201"/>
                  </a:cxn>
                  <a:cxn ang="0">
                    <a:pos x="543" y="152"/>
                  </a:cxn>
                  <a:cxn ang="0">
                    <a:pos x="603" y="55"/>
                  </a:cxn>
                  <a:cxn ang="0">
                    <a:pos x="702" y="2"/>
                  </a:cxn>
                  <a:cxn ang="0">
                    <a:pos x="804" y="12"/>
                  </a:cxn>
                  <a:cxn ang="0">
                    <a:pos x="898" y="86"/>
                  </a:cxn>
                  <a:cxn ang="0">
                    <a:pos x="946" y="178"/>
                  </a:cxn>
                  <a:cxn ang="0">
                    <a:pos x="988" y="217"/>
                  </a:cxn>
                  <a:cxn ang="0">
                    <a:pos x="1070" y="242"/>
                  </a:cxn>
                  <a:cxn ang="0">
                    <a:pos x="1124" y="334"/>
                  </a:cxn>
                  <a:cxn ang="0">
                    <a:pos x="1132" y="437"/>
                  </a:cxn>
                  <a:cxn ang="0">
                    <a:pos x="1180" y="443"/>
                  </a:cxn>
                  <a:cxn ang="0">
                    <a:pos x="1229" y="486"/>
                  </a:cxn>
                  <a:cxn ang="0">
                    <a:pos x="1255" y="533"/>
                  </a:cxn>
                  <a:cxn ang="0">
                    <a:pos x="1277" y="607"/>
                  </a:cxn>
                  <a:cxn ang="0">
                    <a:pos x="1275" y="670"/>
                  </a:cxn>
                  <a:cxn ang="0">
                    <a:pos x="1277" y="754"/>
                  </a:cxn>
                  <a:cxn ang="0">
                    <a:pos x="1285" y="834"/>
                  </a:cxn>
                  <a:cxn ang="0">
                    <a:pos x="1273" y="916"/>
                  </a:cxn>
                  <a:cxn ang="0">
                    <a:pos x="1278" y="1005"/>
                  </a:cxn>
                  <a:cxn ang="0">
                    <a:pos x="1286" y="1084"/>
                  </a:cxn>
                  <a:cxn ang="0">
                    <a:pos x="1271" y="1183"/>
                  </a:cxn>
                  <a:cxn ang="0">
                    <a:pos x="1233" y="1255"/>
                  </a:cxn>
                  <a:cxn ang="0">
                    <a:pos x="1154" y="1302"/>
                  </a:cxn>
                  <a:cxn ang="0">
                    <a:pos x="1093" y="1273"/>
                  </a:cxn>
                  <a:cxn ang="0">
                    <a:pos x="1058" y="1339"/>
                  </a:cxn>
                  <a:cxn ang="0">
                    <a:pos x="1014" y="1382"/>
                  </a:cxn>
                  <a:cxn ang="0">
                    <a:pos x="950" y="1410"/>
                  </a:cxn>
                  <a:cxn ang="0">
                    <a:pos x="876" y="1392"/>
                  </a:cxn>
                  <a:cxn ang="0">
                    <a:pos x="826" y="1412"/>
                  </a:cxn>
                  <a:cxn ang="0">
                    <a:pos x="785" y="1466"/>
                  </a:cxn>
                  <a:cxn ang="0">
                    <a:pos x="728" y="1494"/>
                  </a:cxn>
                  <a:cxn ang="0">
                    <a:pos x="673" y="1486"/>
                  </a:cxn>
                  <a:cxn ang="0">
                    <a:pos x="621" y="1435"/>
                  </a:cxn>
                  <a:cxn ang="0">
                    <a:pos x="584" y="1486"/>
                  </a:cxn>
                  <a:cxn ang="0">
                    <a:pos x="528" y="1517"/>
                  </a:cxn>
                  <a:cxn ang="0">
                    <a:pos x="458" y="1499"/>
                  </a:cxn>
                  <a:cxn ang="0">
                    <a:pos x="406" y="1433"/>
                  </a:cxn>
                  <a:cxn ang="0">
                    <a:pos x="364" y="1406"/>
                  </a:cxn>
                  <a:cxn ang="0">
                    <a:pos x="296" y="1412"/>
                  </a:cxn>
                  <a:cxn ang="0">
                    <a:pos x="240" y="1367"/>
                  </a:cxn>
                  <a:cxn ang="0">
                    <a:pos x="204" y="1298"/>
                  </a:cxn>
                  <a:cxn ang="0">
                    <a:pos x="182" y="1265"/>
                  </a:cxn>
                  <a:cxn ang="0">
                    <a:pos x="120" y="1255"/>
                  </a:cxn>
                  <a:cxn ang="0">
                    <a:pos x="64" y="1187"/>
                  </a:cxn>
                  <a:cxn ang="0">
                    <a:pos x="33" y="1084"/>
                  </a:cxn>
                  <a:cxn ang="0">
                    <a:pos x="31" y="964"/>
                  </a:cxn>
                  <a:cxn ang="0">
                    <a:pos x="18" y="851"/>
                  </a:cxn>
                  <a:cxn ang="0">
                    <a:pos x="0" y="740"/>
                  </a:cxn>
                  <a:cxn ang="0">
                    <a:pos x="8" y="617"/>
                  </a:cxn>
                  <a:cxn ang="0">
                    <a:pos x="48" y="519"/>
                  </a:cxn>
                  <a:cxn ang="0">
                    <a:pos x="107" y="443"/>
                  </a:cxn>
                  <a:cxn ang="0">
                    <a:pos x="186" y="404"/>
                  </a:cxn>
                  <a:cxn ang="0">
                    <a:pos x="205" y="359"/>
                  </a:cxn>
                </a:cxnLst>
                <a:pathLst>
                  <a:path w="1287" h="1518">
                    <a:moveTo>
                      <a:pt x="205" y="359"/>
                    </a:moveTo>
                    <a:lnTo>
                      <a:pt x="215" y="318"/>
                    </a:lnTo>
                    <a:lnTo>
                      <a:pt x="232" y="275"/>
                    </a:lnTo>
                    <a:lnTo>
                      <a:pt x="257" y="242"/>
                    </a:lnTo>
                    <a:lnTo>
                      <a:pt x="289" y="213"/>
                    </a:lnTo>
                    <a:lnTo>
                      <a:pt x="315" y="199"/>
                    </a:lnTo>
                    <a:lnTo>
                      <a:pt x="349" y="182"/>
                    </a:lnTo>
                    <a:lnTo>
                      <a:pt x="398" y="176"/>
                    </a:lnTo>
                    <a:lnTo>
                      <a:pt x="446" y="182"/>
                    </a:lnTo>
                    <a:lnTo>
                      <a:pt x="491" y="201"/>
                    </a:lnTo>
                    <a:lnTo>
                      <a:pt x="524" y="221"/>
                    </a:lnTo>
                    <a:lnTo>
                      <a:pt x="543" y="152"/>
                    </a:lnTo>
                    <a:lnTo>
                      <a:pt x="569" y="98"/>
                    </a:lnTo>
                    <a:lnTo>
                      <a:pt x="603" y="55"/>
                    </a:lnTo>
                    <a:lnTo>
                      <a:pt x="647" y="25"/>
                    </a:lnTo>
                    <a:lnTo>
                      <a:pt x="702" y="2"/>
                    </a:lnTo>
                    <a:lnTo>
                      <a:pt x="756" y="0"/>
                    </a:lnTo>
                    <a:lnTo>
                      <a:pt x="804" y="12"/>
                    </a:lnTo>
                    <a:lnTo>
                      <a:pt x="857" y="39"/>
                    </a:lnTo>
                    <a:lnTo>
                      <a:pt x="898" y="86"/>
                    </a:lnTo>
                    <a:lnTo>
                      <a:pt x="927" y="133"/>
                    </a:lnTo>
                    <a:lnTo>
                      <a:pt x="946" y="178"/>
                    </a:lnTo>
                    <a:lnTo>
                      <a:pt x="950" y="236"/>
                    </a:lnTo>
                    <a:lnTo>
                      <a:pt x="988" y="217"/>
                    </a:lnTo>
                    <a:lnTo>
                      <a:pt x="1033" y="223"/>
                    </a:lnTo>
                    <a:lnTo>
                      <a:pt x="1070" y="242"/>
                    </a:lnTo>
                    <a:lnTo>
                      <a:pt x="1102" y="283"/>
                    </a:lnTo>
                    <a:lnTo>
                      <a:pt x="1124" y="334"/>
                    </a:lnTo>
                    <a:lnTo>
                      <a:pt x="1133" y="394"/>
                    </a:lnTo>
                    <a:lnTo>
                      <a:pt x="1132" y="437"/>
                    </a:lnTo>
                    <a:lnTo>
                      <a:pt x="1154" y="433"/>
                    </a:lnTo>
                    <a:lnTo>
                      <a:pt x="1180" y="443"/>
                    </a:lnTo>
                    <a:lnTo>
                      <a:pt x="1207" y="463"/>
                    </a:lnTo>
                    <a:lnTo>
                      <a:pt x="1229" y="486"/>
                    </a:lnTo>
                    <a:lnTo>
                      <a:pt x="1243" y="506"/>
                    </a:lnTo>
                    <a:lnTo>
                      <a:pt x="1255" y="533"/>
                    </a:lnTo>
                    <a:lnTo>
                      <a:pt x="1269" y="566"/>
                    </a:lnTo>
                    <a:lnTo>
                      <a:pt x="1277" y="607"/>
                    </a:lnTo>
                    <a:lnTo>
                      <a:pt x="1278" y="638"/>
                    </a:lnTo>
                    <a:lnTo>
                      <a:pt x="1275" y="670"/>
                    </a:lnTo>
                    <a:lnTo>
                      <a:pt x="1266" y="711"/>
                    </a:lnTo>
                    <a:lnTo>
                      <a:pt x="1277" y="754"/>
                    </a:lnTo>
                    <a:lnTo>
                      <a:pt x="1282" y="791"/>
                    </a:lnTo>
                    <a:lnTo>
                      <a:pt x="1285" y="834"/>
                    </a:lnTo>
                    <a:lnTo>
                      <a:pt x="1278" y="886"/>
                    </a:lnTo>
                    <a:lnTo>
                      <a:pt x="1273" y="916"/>
                    </a:lnTo>
                    <a:lnTo>
                      <a:pt x="1259" y="953"/>
                    </a:lnTo>
                    <a:lnTo>
                      <a:pt x="1278" y="1005"/>
                    </a:lnTo>
                    <a:lnTo>
                      <a:pt x="1285" y="1037"/>
                    </a:lnTo>
                    <a:lnTo>
                      <a:pt x="1286" y="1084"/>
                    </a:lnTo>
                    <a:lnTo>
                      <a:pt x="1282" y="1130"/>
                    </a:lnTo>
                    <a:lnTo>
                      <a:pt x="1271" y="1183"/>
                    </a:lnTo>
                    <a:lnTo>
                      <a:pt x="1255" y="1220"/>
                    </a:lnTo>
                    <a:lnTo>
                      <a:pt x="1233" y="1255"/>
                    </a:lnTo>
                    <a:lnTo>
                      <a:pt x="1194" y="1289"/>
                    </a:lnTo>
                    <a:lnTo>
                      <a:pt x="1154" y="1302"/>
                    </a:lnTo>
                    <a:lnTo>
                      <a:pt x="1117" y="1292"/>
                    </a:lnTo>
                    <a:lnTo>
                      <a:pt x="1093" y="1273"/>
                    </a:lnTo>
                    <a:lnTo>
                      <a:pt x="1076" y="1310"/>
                    </a:lnTo>
                    <a:lnTo>
                      <a:pt x="1058" y="1339"/>
                    </a:lnTo>
                    <a:lnTo>
                      <a:pt x="1043" y="1357"/>
                    </a:lnTo>
                    <a:lnTo>
                      <a:pt x="1014" y="1382"/>
                    </a:lnTo>
                    <a:lnTo>
                      <a:pt x="988" y="1398"/>
                    </a:lnTo>
                    <a:lnTo>
                      <a:pt x="950" y="1410"/>
                    </a:lnTo>
                    <a:lnTo>
                      <a:pt x="913" y="1408"/>
                    </a:lnTo>
                    <a:lnTo>
                      <a:pt x="876" y="1392"/>
                    </a:lnTo>
                    <a:lnTo>
                      <a:pt x="845" y="1363"/>
                    </a:lnTo>
                    <a:lnTo>
                      <a:pt x="826" y="1412"/>
                    </a:lnTo>
                    <a:lnTo>
                      <a:pt x="808" y="1441"/>
                    </a:lnTo>
                    <a:lnTo>
                      <a:pt x="785" y="1466"/>
                    </a:lnTo>
                    <a:lnTo>
                      <a:pt x="758" y="1486"/>
                    </a:lnTo>
                    <a:lnTo>
                      <a:pt x="728" y="1494"/>
                    </a:lnTo>
                    <a:lnTo>
                      <a:pt x="700" y="1494"/>
                    </a:lnTo>
                    <a:lnTo>
                      <a:pt x="673" y="1486"/>
                    </a:lnTo>
                    <a:lnTo>
                      <a:pt x="640" y="1460"/>
                    </a:lnTo>
                    <a:lnTo>
                      <a:pt x="621" y="1435"/>
                    </a:lnTo>
                    <a:lnTo>
                      <a:pt x="603" y="1466"/>
                    </a:lnTo>
                    <a:lnTo>
                      <a:pt x="584" y="1486"/>
                    </a:lnTo>
                    <a:lnTo>
                      <a:pt x="561" y="1503"/>
                    </a:lnTo>
                    <a:lnTo>
                      <a:pt x="528" y="1517"/>
                    </a:lnTo>
                    <a:lnTo>
                      <a:pt x="494" y="1513"/>
                    </a:lnTo>
                    <a:lnTo>
                      <a:pt x="458" y="1499"/>
                    </a:lnTo>
                    <a:lnTo>
                      <a:pt x="431" y="1474"/>
                    </a:lnTo>
                    <a:lnTo>
                      <a:pt x="406" y="1433"/>
                    </a:lnTo>
                    <a:lnTo>
                      <a:pt x="391" y="1392"/>
                    </a:lnTo>
                    <a:lnTo>
                      <a:pt x="364" y="1406"/>
                    </a:lnTo>
                    <a:lnTo>
                      <a:pt x="333" y="1417"/>
                    </a:lnTo>
                    <a:lnTo>
                      <a:pt x="296" y="1412"/>
                    </a:lnTo>
                    <a:lnTo>
                      <a:pt x="265" y="1394"/>
                    </a:lnTo>
                    <a:lnTo>
                      <a:pt x="240" y="1367"/>
                    </a:lnTo>
                    <a:lnTo>
                      <a:pt x="220" y="1339"/>
                    </a:lnTo>
                    <a:lnTo>
                      <a:pt x="204" y="1298"/>
                    </a:lnTo>
                    <a:lnTo>
                      <a:pt x="200" y="1255"/>
                    </a:lnTo>
                    <a:lnTo>
                      <a:pt x="182" y="1265"/>
                    </a:lnTo>
                    <a:lnTo>
                      <a:pt x="153" y="1267"/>
                    </a:lnTo>
                    <a:lnTo>
                      <a:pt x="120" y="1255"/>
                    </a:lnTo>
                    <a:lnTo>
                      <a:pt x="86" y="1226"/>
                    </a:lnTo>
                    <a:lnTo>
                      <a:pt x="64" y="1187"/>
                    </a:lnTo>
                    <a:lnTo>
                      <a:pt x="45" y="1136"/>
                    </a:lnTo>
                    <a:lnTo>
                      <a:pt x="33" y="1084"/>
                    </a:lnTo>
                    <a:lnTo>
                      <a:pt x="29" y="1013"/>
                    </a:lnTo>
                    <a:lnTo>
                      <a:pt x="31" y="964"/>
                    </a:lnTo>
                    <a:lnTo>
                      <a:pt x="41" y="892"/>
                    </a:lnTo>
                    <a:lnTo>
                      <a:pt x="18" y="851"/>
                    </a:lnTo>
                    <a:lnTo>
                      <a:pt x="6" y="797"/>
                    </a:lnTo>
                    <a:lnTo>
                      <a:pt x="0" y="740"/>
                    </a:lnTo>
                    <a:lnTo>
                      <a:pt x="0" y="681"/>
                    </a:lnTo>
                    <a:lnTo>
                      <a:pt x="8" y="617"/>
                    </a:lnTo>
                    <a:lnTo>
                      <a:pt x="23" y="570"/>
                    </a:lnTo>
                    <a:lnTo>
                      <a:pt x="48" y="519"/>
                    </a:lnTo>
                    <a:lnTo>
                      <a:pt x="75" y="480"/>
                    </a:lnTo>
                    <a:lnTo>
                      <a:pt x="107" y="443"/>
                    </a:lnTo>
                    <a:lnTo>
                      <a:pt x="148" y="418"/>
                    </a:lnTo>
                    <a:lnTo>
                      <a:pt x="186" y="404"/>
                    </a:lnTo>
                    <a:lnTo>
                      <a:pt x="204" y="398"/>
                    </a:lnTo>
                    <a:lnTo>
                      <a:pt x="205" y="359"/>
                    </a:lnTo>
                  </a:path>
                </a:pathLst>
              </a:custGeom>
              <a:noFill/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96" name="Oval 37"/>
              <p:cNvSpPr/>
              <p:nvPr/>
            </p:nvSpPr>
            <p:spPr>
              <a:xfrm>
                <a:off x="108" y="1416"/>
                <a:ext cx="187" cy="211"/>
              </a:xfrm>
              <a:prstGeom prst="ellipse">
                <a:avLst/>
              </a:pr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  <p:sp>
            <p:nvSpPr>
              <p:cNvPr id="40997" name="Oval 38"/>
              <p:cNvSpPr/>
              <p:nvPr/>
            </p:nvSpPr>
            <p:spPr>
              <a:xfrm>
                <a:off x="23" y="1685"/>
                <a:ext cx="138" cy="138"/>
              </a:xfrm>
              <a:prstGeom prst="ellipse">
                <a:avLst/>
              </a:pr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  <p:sp>
            <p:nvSpPr>
              <p:cNvPr id="40998" name="Oval 39"/>
              <p:cNvSpPr/>
              <p:nvPr/>
            </p:nvSpPr>
            <p:spPr>
              <a:xfrm>
                <a:off x="0" y="1859"/>
                <a:ext cx="78" cy="105"/>
              </a:xfrm>
              <a:prstGeom prst="ellipse">
                <a:avLst/>
              </a:pr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</p:grpSp>
      <p:sp>
        <p:nvSpPr>
          <p:cNvPr id="13" name="圆角矩形 12"/>
          <p:cNvSpPr/>
          <p:nvPr/>
        </p:nvSpPr>
        <p:spPr bwMode="auto">
          <a:xfrm>
            <a:off x="3961130" y="1083310"/>
            <a:ext cx="322580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72660" y="1158240"/>
            <a:ext cx="1993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管理对象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13" grpId="0" bldLvl="0" animBg="1"/>
      <p:bldP spid="13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320800" y="1360170"/>
            <a:ext cx="9476105" cy="71088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eaLnBrk="1" latinLnBrk="0" hangingPunct="1">
              <a:lnSpc>
                <a:spcPct val="150000"/>
              </a:lnSpc>
            </a:pP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400" b="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  </a:t>
            </a:r>
            <a:endParaRPr lang="zh-CN" altLang="en-US" sz="2400" b="0">
              <a:latin typeface="黑体" panose="02010609060101010101" charset="-122"/>
              <a:ea typeface="黑体" panose="02010609060101010101" charset="-122"/>
              <a:cs typeface="宋体" panose="02010600030101010101" pitchFamily="2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ko-KR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ko-KR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、社会组织</a:t>
            </a:r>
            <a:endParaRPr lang="zh-CN" altLang="ko-KR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）政治组织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）宗教组织</a:t>
            </a:r>
            <a:endParaRPr lang="zh-CN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）经济组织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）军事组织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）文化组织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）其他社会组织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en-US" altLang="ko-KR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ko-KR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、社会组织内部的单位或部门</a:t>
            </a:r>
            <a:endParaRPr lang="zh-CN" altLang="ko-KR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endParaRPr lang="zh-CN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endParaRPr lang="zh-CN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endParaRPr lang="zh-CN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zh-CN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266700" eaLnBrk="1" latinLnBrk="0" hangingPunct="1">
              <a:lnSpc>
                <a:spcPct val="150000"/>
              </a:lnSpc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zh-CN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Group 18"/>
          <p:cNvGrpSpPr/>
          <p:nvPr/>
        </p:nvGrpSpPr>
        <p:grpSpPr>
          <a:xfrm>
            <a:off x="8983980" y="2006600"/>
            <a:ext cx="2431415" cy="3094355"/>
            <a:chOff x="0" y="0"/>
            <a:chExt cx="1293" cy="2313"/>
          </a:xfrm>
        </p:grpSpPr>
        <p:sp>
          <p:nvSpPr>
            <p:cNvPr id="40978" name="未知"/>
            <p:cNvSpPr/>
            <p:nvPr/>
          </p:nvSpPr>
          <p:spPr>
            <a:xfrm>
              <a:off x="192" y="1535"/>
              <a:ext cx="673" cy="778"/>
            </a:xfrm>
            <a:custGeom>
              <a:avLst/>
              <a:gdLst/>
              <a:ahLst/>
              <a:cxnLst>
                <a:cxn ang="0">
                  <a:pos x="26" y="166"/>
                </a:cxn>
                <a:cxn ang="0">
                  <a:pos x="69" y="156"/>
                </a:cxn>
                <a:cxn ang="0">
                  <a:pos x="81" y="113"/>
                </a:cxn>
                <a:cxn ang="0">
                  <a:pos x="99" y="61"/>
                </a:cxn>
                <a:cxn ang="0">
                  <a:pos x="146" y="24"/>
                </a:cxn>
                <a:cxn ang="0">
                  <a:pos x="233" y="0"/>
                </a:cxn>
                <a:cxn ang="0">
                  <a:pos x="314" y="6"/>
                </a:cxn>
                <a:cxn ang="0">
                  <a:pos x="386" y="44"/>
                </a:cxn>
                <a:cxn ang="0">
                  <a:pos x="442" y="97"/>
                </a:cxn>
                <a:cxn ang="0">
                  <a:pos x="421" y="140"/>
                </a:cxn>
                <a:cxn ang="0">
                  <a:pos x="390" y="183"/>
                </a:cxn>
                <a:cxn ang="0">
                  <a:pos x="391" y="233"/>
                </a:cxn>
                <a:cxn ang="0">
                  <a:pos x="376" y="240"/>
                </a:cxn>
                <a:cxn ang="0">
                  <a:pos x="359" y="234"/>
                </a:cxn>
                <a:cxn ang="0">
                  <a:pos x="347" y="246"/>
                </a:cxn>
                <a:cxn ang="0">
                  <a:pos x="345" y="255"/>
                </a:cxn>
                <a:cxn ang="0">
                  <a:pos x="343" y="260"/>
                </a:cxn>
                <a:cxn ang="0">
                  <a:pos x="332" y="262"/>
                </a:cxn>
                <a:cxn ang="0">
                  <a:pos x="328" y="266"/>
                </a:cxn>
                <a:cxn ang="0">
                  <a:pos x="322" y="272"/>
                </a:cxn>
                <a:cxn ang="0">
                  <a:pos x="317" y="274"/>
                </a:cxn>
                <a:cxn ang="0">
                  <a:pos x="307" y="275"/>
                </a:cxn>
                <a:cxn ang="0">
                  <a:pos x="291" y="291"/>
                </a:cxn>
                <a:cxn ang="0">
                  <a:pos x="286" y="297"/>
                </a:cxn>
                <a:cxn ang="0">
                  <a:pos x="276" y="299"/>
                </a:cxn>
                <a:cxn ang="0">
                  <a:pos x="267" y="297"/>
                </a:cxn>
                <a:cxn ang="0">
                  <a:pos x="260" y="293"/>
                </a:cxn>
                <a:cxn ang="0">
                  <a:pos x="249" y="285"/>
                </a:cxn>
                <a:cxn ang="0">
                  <a:pos x="226" y="275"/>
                </a:cxn>
                <a:cxn ang="0">
                  <a:pos x="187" y="272"/>
                </a:cxn>
                <a:cxn ang="0">
                  <a:pos x="185" y="302"/>
                </a:cxn>
                <a:cxn ang="0">
                  <a:pos x="237" y="411"/>
                </a:cxn>
                <a:cxn ang="0">
                  <a:pos x="438" y="568"/>
                </a:cxn>
                <a:cxn ang="0">
                  <a:pos x="437" y="577"/>
                </a:cxn>
                <a:cxn ang="0">
                  <a:pos x="515" y="592"/>
                </a:cxn>
                <a:cxn ang="0">
                  <a:pos x="569" y="613"/>
                </a:cxn>
                <a:cxn ang="0">
                  <a:pos x="609" y="630"/>
                </a:cxn>
                <a:cxn ang="0">
                  <a:pos x="664" y="649"/>
                </a:cxn>
                <a:cxn ang="0">
                  <a:pos x="667" y="676"/>
                </a:cxn>
                <a:cxn ang="0">
                  <a:pos x="648" y="690"/>
                </a:cxn>
                <a:cxn ang="0">
                  <a:pos x="619" y="704"/>
                </a:cxn>
                <a:cxn ang="0">
                  <a:pos x="593" y="729"/>
                </a:cxn>
                <a:cxn ang="0">
                  <a:pos x="545" y="744"/>
                </a:cxn>
                <a:cxn ang="0">
                  <a:pos x="444" y="734"/>
                </a:cxn>
                <a:cxn ang="0">
                  <a:pos x="326" y="737"/>
                </a:cxn>
                <a:cxn ang="0">
                  <a:pos x="306" y="776"/>
                </a:cxn>
                <a:cxn ang="0">
                  <a:pos x="0" y="583"/>
                </a:cxn>
              </a:cxnLst>
              <a:pathLst>
                <a:path w="673" h="777">
                  <a:moveTo>
                    <a:pt x="0" y="163"/>
                  </a:moveTo>
                  <a:lnTo>
                    <a:pt x="26" y="166"/>
                  </a:lnTo>
                  <a:lnTo>
                    <a:pt x="54" y="148"/>
                  </a:lnTo>
                  <a:lnTo>
                    <a:pt x="69" y="156"/>
                  </a:lnTo>
                  <a:lnTo>
                    <a:pt x="83" y="137"/>
                  </a:lnTo>
                  <a:lnTo>
                    <a:pt x="81" y="113"/>
                  </a:lnTo>
                  <a:lnTo>
                    <a:pt x="83" y="90"/>
                  </a:lnTo>
                  <a:lnTo>
                    <a:pt x="99" y="61"/>
                  </a:lnTo>
                  <a:lnTo>
                    <a:pt x="119" y="42"/>
                  </a:lnTo>
                  <a:lnTo>
                    <a:pt x="146" y="24"/>
                  </a:lnTo>
                  <a:lnTo>
                    <a:pt x="188" y="9"/>
                  </a:lnTo>
                  <a:lnTo>
                    <a:pt x="233" y="0"/>
                  </a:lnTo>
                  <a:lnTo>
                    <a:pt x="280" y="0"/>
                  </a:lnTo>
                  <a:lnTo>
                    <a:pt x="314" y="6"/>
                  </a:lnTo>
                  <a:lnTo>
                    <a:pt x="355" y="23"/>
                  </a:lnTo>
                  <a:lnTo>
                    <a:pt x="386" y="44"/>
                  </a:lnTo>
                  <a:lnTo>
                    <a:pt x="415" y="68"/>
                  </a:lnTo>
                  <a:lnTo>
                    <a:pt x="442" y="97"/>
                  </a:lnTo>
                  <a:lnTo>
                    <a:pt x="433" y="110"/>
                  </a:lnTo>
                  <a:lnTo>
                    <a:pt x="421" y="140"/>
                  </a:lnTo>
                  <a:lnTo>
                    <a:pt x="408" y="175"/>
                  </a:lnTo>
                  <a:lnTo>
                    <a:pt x="390" y="183"/>
                  </a:lnTo>
                  <a:lnTo>
                    <a:pt x="390" y="225"/>
                  </a:lnTo>
                  <a:lnTo>
                    <a:pt x="391" y="233"/>
                  </a:lnTo>
                  <a:lnTo>
                    <a:pt x="385" y="238"/>
                  </a:lnTo>
                  <a:lnTo>
                    <a:pt x="376" y="240"/>
                  </a:lnTo>
                  <a:lnTo>
                    <a:pt x="365" y="236"/>
                  </a:lnTo>
                  <a:lnTo>
                    <a:pt x="359" y="234"/>
                  </a:lnTo>
                  <a:lnTo>
                    <a:pt x="354" y="240"/>
                  </a:lnTo>
                  <a:lnTo>
                    <a:pt x="347" y="246"/>
                  </a:lnTo>
                  <a:lnTo>
                    <a:pt x="344" y="251"/>
                  </a:lnTo>
                  <a:lnTo>
                    <a:pt x="345" y="255"/>
                  </a:lnTo>
                  <a:lnTo>
                    <a:pt x="344" y="258"/>
                  </a:lnTo>
                  <a:lnTo>
                    <a:pt x="343" y="260"/>
                  </a:lnTo>
                  <a:lnTo>
                    <a:pt x="338" y="261"/>
                  </a:lnTo>
                  <a:lnTo>
                    <a:pt x="332" y="262"/>
                  </a:lnTo>
                  <a:lnTo>
                    <a:pt x="326" y="263"/>
                  </a:lnTo>
                  <a:lnTo>
                    <a:pt x="328" y="266"/>
                  </a:lnTo>
                  <a:lnTo>
                    <a:pt x="326" y="270"/>
                  </a:lnTo>
                  <a:lnTo>
                    <a:pt x="322" y="272"/>
                  </a:lnTo>
                  <a:lnTo>
                    <a:pt x="319" y="274"/>
                  </a:lnTo>
                  <a:lnTo>
                    <a:pt x="317" y="274"/>
                  </a:lnTo>
                  <a:lnTo>
                    <a:pt x="312" y="274"/>
                  </a:lnTo>
                  <a:lnTo>
                    <a:pt x="307" y="275"/>
                  </a:lnTo>
                  <a:lnTo>
                    <a:pt x="300" y="280"/>
                  </a:lnTo>
                  <a:lnTo>
                    <a:pt x="291" y="291"/>
                  </a:lnTo>
                  <a:lnTo>
                    <a:pt x="289" y="294"/>
                  </a:lnTo>
                  <a:lnTo>
                    <a:pt x="286" y="297"/>
                  </a:lnTo>
                  <a:lnTo>
                    <a:pt x="280" y="298"/>
                  </a:lnTo>
                  <a:lnTo>
                    <a:pt x="276" y="299"/>
                  </a:lnTo>
                  <a:lnTo>
                    <a:pt x="271" y="298"/>
                  </a:lnTo>
                  <a:lnTo>
                    <a:pt x="267" y="297"/>
                  </a:lnTo>
                  <a:lnTo>
                    <a:pt x="263" y="295"/>
                  </a:lnTo>
                  <a:lnTo>
                    <a:pt x="260" y="293"/>
                  </a:lnTo>
                  <a:lnTo>
                    <a:pt x="258" y="291"/>
                  </a:lnTo>
                  <a:lnTo>
                    <a:pt x="249" y="285"/>
                  </a:lnTo>
                  <a:lnTo>
                    <a:pt x="239" y="280"/>
                  </a:lnTo>
                  <a:lnTo>
                    <a:pt x="226" y="275"/>
                  </a:lnTo>
                  <a:lnTo>
                    <a:pt x="212" y="270"/>
                  </a:lnTo>
                  <a:lnTo>
                    <a:pt x="187" y="272"/>
                  </a:lnTo>
                  <a:lnTo>
                    <a:pt x="161" y="286"/>
                  </a:lnTo>
                  <a:lnTo>
                    <a:pt x="185" y="302"/>
                  </a:lnTo>
                  <a:lnTo>
                    <a:pt x="201" y="345"/>
                  </a:lnTo>
                  <a:lnTo>
                    <a:pt x="237" y="411"/>
                  </a:lnTo>
                  <a:lnTo>
                    <a:pt x="284" y="512"/>
                  </a:lnTo>
                  <a:lnTo>
                    <a:pt x="438" y="568"/>
                  </a:lnTo>
                  <a:lnTo>
                    <a:pt x="436" y="577"/>
                  </a:lnTo>
                  <a:lnTo>
                    <a:pt x="437" y="577"/>
                  </a:lnTo>
                  <a:lnTo>
                    <a:pt x="475" y="592"/>
                  </a:lnTo>
                  <a:lnTo>
                    <a:pt x="515" y="592"/>
                  </a:lnTo>
                  <a:lnTo>
                    <a:pt x="536" y="606"/>
                  </a:lnTo>
                  <a:lnTo>
                    <a:pt x="569" y="613"/>
                  </a:lnTo>
                  <a:lnTo>
                    <a:pt x="582" y="622"/>
                  </a:lnTo>
                  <a:lnTo>
                    <a:pt x="609" y="630"/>
                  </a:lnTo>
                  <a:lnTo>
                    <a:pt x="656" y="642"/>
                  </a:lnTo>
                  <a:lnTo>
                    <a:pt x="664" y="649"/>
                  </a:lnTo>
                  <a:lnTo>
                    <a:pt x="672" y="666"/>
                  </a:lnTo>
                  <a:lnTo>
                    <a:pt x="667" y="676"/>
                  </a:lnTo>
                  <a:lnTo>
                    <a:pt x="647" y="681"/>
                  </a:lnTo>
                  <a:lnTo>
                    <a:pt x="648" y="690"/>
                  </a:lnTo>
                  <a:lnTo>
                    <a:pt x="638" y="698"/>
                  </a:lnTo>
                  <a:lnTo>
                    <a:pt x="619" y="704"/>
                  </a:lnTo>
                  <a:lnTo>
                    <a:pt x="610" y="718"/>
                  </a:lnTo>
                  <a:lnTo>
                    <a:pt x="593" y="729"/>
                  </a:lnTo>
                  <a:lnTo>
                    <a:pt x="576" y="744"/>
                  </a:lnTo>
                  <a:lnTo>
                    <a:pt x="545" y="744"/>
                  </a:lnTo>
                  <a:lnTo>
                    <a:pt x="491" y="745"/>
                  </a:lnTo>
                  <a:lnTo>
                    <a:pt x="444" y="734"/>
                  </a:lnTo>
                  <a:lnTo>
                    <a:pt x="403" y="728"/>
                  </a:lnTo>
                  <a:lnTo>
                    <a:pt x="326" y="737"/>
                  </a:lnTo>
                  <a:lnTo>
                    <a:pt x="317" y="760"/>
                  </a:lnTo>
                  <a:lnTo>
                    <a:pt x="306" y="776"/>
                  </a:lnTo>
                  <a:lnTo>
                    <a:pt x="1" y="776"/>
                  </a:lnTo>
                  <a:lnTo>
                    <a:pt x="0" y="583"/>
                  </a:lnTo>
                  <a:lnTo>
                    <a:pt x="0" y="163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aphicFrame>
          <p:nvGraphicFramePr>
            <p:cNvPr id="40979" name="Object 20">
              <a:hlinkClick r:id="" action="ppaction://ole?verb="/>
            </p:cNvPr>
            <p:cNvGraphicFramePr/>
            <p:nvPr/>
          </p:nvGraphicFramePr>
          <p:xfrm>
            <a:off x="384" y="432"/>
            <a:ext cx="726" cy="7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" imgW="3473450" imgH="3521075" progId="MS_ClipArt_Gallery">
                    <p:embed/>
                  </p:oleObj>
                </mc:Choice>
                <mc:Fallback>
                  <p:oleObj name="" r:id="rId1" imgW="3473450" imgH="3521075" progId="MS_ClipArt_Gallery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84" y="432"/>
                          <a:ext cx="726" cy="789"/>
                        </a:xfrm>
                        <a:prstGeom prst="rect">
                          <a:avLst/>
                        </a:prstGeom>
                        <a:noFill/>
                        <a:ln w="28575" cap="flat" cmpd="sng">
                          <a:solidFill>
                            <a:schemeClr val="folHlink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0" name="Object 21">
              <a:hlinkClick r:id="" action="ppaction://ole?verb="/>
            </p:cNvPr>
            <p:cNvGraphicFramePr/>
            <p:nvPr/>
          </p:nvGraphicFramePr>
          <p:xfrm>
            <a:off x="432" y="240"/>
            <a:ext cx="802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3" imgW="6134100" imgH="2635250" progId="MS_ClipArt_Gallery">
                    <p:embed/>
                  </p:oleObj>
                </mc:Choice>
                <mc:Fallback>
                  <p:oleObj name="" r:id="rId3" imgW="6134100" imgH="2635250" progId="MS_ClipArt_Gallery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2" y="240"/>
                          <a:ext cx="802" cy="344"/>
                        </a:xfrm>
                        <a:prstGeom prst="rect">
                          <a:avLst/>
                        </a:prstGeom>
                        <a:noFill/>
                        <a:ln w="28575" cap="flat" cmpd="sng">
                          <a:solidFill>
                            <a:schemeClr val="folHlink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1" name="Object 22">
              <a:hlinkClick r:id="" action="ppaction://ole?verb="/>
            </p:cNvPr>
            <p:cNvGraphicFramePr/>
            <p:nvPr/>
          </p:nvGraphicFramePr>
          <p:xfrm>
            <a:off x="450" y="480"/>
            <a:ext cx="701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5" imgW="5807075" imgH="3009900" progId="MS_ClipArt_Gallery">
                    <p:embed/>
                  </p:oleObj>
                </mc:Choice>
                <mc:Fallback>
                  <p:oleObj name="" r:id="rId5" imgW="5807075" imgH="3009900" progId="MS_ClipArt_Gallery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50" y="480"/>
                          <a:ext cx="701" cy="366"/>
                        </a:xfrm>
                        <a:prstGeom prst="rect">
                          <a:avLst/>
                        </a:prstGeom>
                        <a:noFill/>
                        <a:ln w="28575" cap="flat" cmpd="sng">
                          <a:solidFill>
                            <a:schemeClr val="folHlink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982" name="Group 23"/>
            <p:cNvGrpSpPr/>
            <p:nvPr/>
          </p:nvGrpSpPr>
          <p:grpSpPr>
            <a:xfrm>
              <a:off x="240" y="1008"/>
              <a:ext cx="234" cy="300"/>
              <a:chOff x="0" y="0"/>
              <a:chExt cx="234" cy="300"/>
            </a:xfrm>
          </p:grpSpPr>
          <p:sp>
            <p:nvSpPr>
              <p:cNvPr id="40983" name="未知"/>
              <p:cNvSpPr/>
              <p:nvPr/>
            </p:nvSpPr>
            <p:spPr>
              <a:xfrm>
                <a:off x="0" y="58"/>
                <a:ext cx="234" cy="247"/>
              </a:xfrm>
              <a:custGeom>
                <a:avLst/>
                <a:gdLst/>
                <a:ahLst/>
                <a:cxnLst>
                  <a:cxn ang="0">
                    <a:pos x="173" y="0"/>
                  </a:cxn>
                  <a:cxn ang="0">
                    <a:pos x="181" y="2"/>
                  </a:cxn>
                  <a:cxn ang="0">
                    <a:pos x="188" y="4"/>
                  </a:cxn>
                  <a:cxn ang="0">
                    <a:pos x="194" y="8"/>
                  </a:cxn>
                  <a:cxn ang="0">
                    <a:pos x="197" y="12"/>
                  </a:cxn>
                  <a:cxn ang="0">
                    <a:pos x="200" y="17"/>
                  </a:cxn>
                  <a:cxn ang="0">
                    <a:pos x="233" y="91"/>
                  </a:cxn>
                  <a:cxn ang="0">
                    <a:pos x="233" y="96"/>
                  </a:cxn>
                  <a:cxn ang="0">
                    <a:pos x="229" y="100"/>
                  </a:cxn>
                  <a:cxn ang="0">
                    <a:pos x="223" y="103"/>
                  </a:cxn>
                  <a:cxn ang="0">
                    <a:pos x="215" y="104"/>
                  </a:cxn>
                  <a:cxn ang="0">
                    <a:pos x="209" y="103"/>
                  </a:cxn>
                  <a:cxn ang="0">
                    <a:pos x="203" y="100"/>
                  </a:cxn>
                  <a:cxn ang="0">
                    <a:pos x="199" y="96"/>
                  </a:cxn>
                  <a:cxn ang="0">
                    <a:pos x="210" y="150"/>
                  </a:cxn>
                  <a:cxn ang="0">
                    <a:pos x="169" y="233"/>
                  </a:cxn>
                  <a:cxn ang="0">
                    <a:pos x="165" y="237"/>
                  </a:cxn>
                  <a:cxn ang="0">
                    <a:pos x="159" y="240"/>
                  </a:cxn>
                  <a:cxn ang="0">
                    <a:pos x="153" y="242"/>
                  </a:cxn>
                  <a:cxn ang="0">
                    <a:pos x="145" y="242"/>
                  </a:cxn>
                  <a:cxn ang="0">
                    <a:pos x="138" y="240"/>
                  </a:cxn>
                  <a:cxn ang="0">
                    <a:pos x="132" y="238"/>
                  </a:cxn>
                  <a:cxn ang="0">
                    <a:pos x="129" y="234"/>
                  </a:cxn>
                  <a:cxn ang="0">
                    <a:pos x="127" y="231"/>
                  </a:cxn>
                  <a:cxn ang="0">
                    <a:pos x="106" y="231"/>
                  </a:cxn>
                  <a:cxn ang="0">
                    <a:pos x="105" y="234"/>
                  </a:cxn>
                  <a:cxn ang="0">
                    <a:pos x="101" y="238"/>
                  </a:cxn>
                  <a:cxn ang="0">
                    <a:pos x="95" y="241"/>
                  </a:cxn>
                  <a:cxn ang="0">
                    <a:pos x="88" y="242"/>
                  </a:cxn>
                  <a:cxn ang="0">
                    <a:pos x="80" y="242"/>
                  </a:cxn>
                  <a:cxn ang="0">
                    <a:pos x="74" y="240"/>
                  </a:cxn>
                  <a:cxn ang="0">
                    <a:pos x="69" y="237"/>
                  </a:cxn>
                  <a:cxn ang="0">
                    <a:pos x="65" y="233"/>
                  </a:cxn>
                  <a:cxn ang="0">
                    <a:pos x="65" y="150"/>
                  </a:cxn>
                  <a:cxn ang="0">
                    <a:pos x="65" y="34"/>
                  </a:cxn>
                  <a:cxn ang="0">
                    <a:pos x="32" y="101"/>
                  </a:cxn>
                  <a:cxn ang="0">
                    <a:pos x="26" y="104"/>
                  </a:cxn>
                  <a:cxn ang="0">
                    <a:pos x="19" y="105"/>
                  </a:cxn>
                  <a:cxn ang="0">
                    <a:pos x="11" y="105"/>
                  </a:cxn>
                  <a:cxn ang="0">
                    <a:pos x="4" y="102"/>
                  </a:cxn>
                  <a:cxn ang="0">
                    <a:pos x="1" y="99"/>
                  </a:cxn>
                  <a:cxn ang="0">
                    <a:pos x="0" y="95"/>
                  </a:cxn>
                  <a:cxn ang="0">
                    <a:pos x="33" y="20"/>
                  </a:cxn>
                  <a:cxn ang="0">
                    <a:pos x="34" y="16"/>
                  </a:cxn>
                  <a:cxn ang="0">
                    <a:pos x="37" y="11"/>
                  </a:cxn>
                  <a:cxn ang="0">
                    <a:pos x="41" y="7"/>
                  </a:cxn>
                  <a:cxn ang="0">
                    <a:pos x="48" y="4"/>
                  </a:cxn>
                  <a:cxn ang="0">
                    <a:pos x="56" y="1"/>
                  </a:cxn>
                </a:cxnLst>
                <a:pathLst>
                  <a:path w="234" h="243">
                    <a:moveTo>
                      <a:pt x="63" y="0"/>
                    </a:moveTo>
                    <a:lnTo>
                      <a:pt x="171" y="0"/>
                    </a:lnTo>
                    <a:lnTo>
                      <a:pt x="173" y="0"/>
                    </a:lnTo>
                    <a:lnTo>
                      <a:pt x="176" y="1"/>
                    </a:lnTo>
                    <a:lnTo>
                      <a:pt x="178" y="1"/>
                    </a:lnTo>
                    <a:lnTo>
                      <a:pt x="181" y="2"/>
                    </a:lnTo>
                    <a:lnTo>
                      <a:pt x="184" y="3"/>
                    </a:lnTo>
                    <a:lnTo>
                      <a:pt x="186" y="4"/>
                    </a:lnTo>
                    <a:lnTo>
                      <a:pt x="188" y="4"/>
                    </a:lnTo>
                    <a:lnTo>
                      <a:pt x="190" y="6"/>
                    </a:lnTo>
                    <a:lnTo>
                      <a:pt x="192" y="7"/>
                    </a:lnTo>
                    <a:lnTo>
                      <a:pt x="194" y="8"/>
                    </a:lnTo>
                    <a:lnTo>
                      <a:pt x="195" y="9"/>
                    </a:lnTo>
                    <a:lnTo>
                      <a:pt x="196" y="11"/>
                    </a:lnTo>
                    <a:lnTo>
                      <a:pt x="197" y="12"/>
                    </a:lnTo>
                    <a:lnTo>
                      <a:pt x="198" y="13"/>
                    </a:lnTo>
                    <a:lnTo>
                      <a:pt x="199" y="15"/>
                    </a:lnTo>
                    <a:lnTo>
                      <a:pt x="200" y="17"/>
                    </a:lnTo>
                    <a:lnTo>
                      <a:pt x="200" y="19"/>
                    </a:lnTo>
                    <a:lnTo>
                      <a:pt x="201" y="21"/>
                    </a:lnTo>
                    <a:lnTo>
                      <a:pt x="233" y="91"/>
                    </a:lnTo>
                    <a:lnTo>
                      <a:pt x="233" y="93"/>
                    </a:lnTo>
                    <a:lnTo>
                      <a:pt x="233" y="94"/>
                    </a:lnTo>
                    <a:lnTo>
                      <a:pt x="233" y="96"/>
                    </a:lnTo>
                    <a:lnTo>
                      <a:pt x="232" y="97"/>
                    </a:lnTo>
                    <a:lnTo>
                      <a:pt x="231" y="99"/>
                    </a:lnTo>
                    <a:lnTo>
                      <a:pt x="229" y="100"/>
                    </a:lnTo>
                    <a:lnTo>
                      <a:pt x="227" y="101"/>
                    </a:lnTo>
                    <a:lnTo>
                      <a:pt x="225" y="102"/>
                    </a:lnTo>
                    <a:lnTo>
                      <a:pt x="223" y="103"/>
                    </a:lnTo>
                    <a:lnTo>
                      <a:pt x="220" y="104"/>
                    </a:lnTo>
                    <a:lnTo>
                      <a:pt x="218" y="104"/>
                    </a:lnTo>
                    <a:lnTo>
                      <a:pt x="215" y="104"/>
                    </a:lnTo>
                    <a:lnTo>
                      <a:pt x="213" y="104"/>
                    </a:lnTo>
                    <a:lnTo>
                      <a:pt x="211" y="103"/>
                    </a:lnTo>
                    <a:lnTo>
                      <a:pt x="209" y="103"/>
                    </a:lnTo>
                    <a:lnTo>
                      <a:pt x="207" y="102"/>
                    </a:lnTo>
                    <a:lnTo>
                      <a:pt x="204" y="101"/>
                    </a:lnTo>
                    <a:lnTo>
                      <a:pt x="203" y="100"/>
                    </a:lnTo>
                    <a:lnTo>
                      <a:pt x="201" y="99"/>
                    </a:lnTo>
                    <a:lnTo>
                      <a:pt x="200" y="97"/>
                    </a:lnTo>
                    <a:lnTo>
                      <a:pt x="199" y="96"/>
                    </a:lnTo>
                    <a:lnTo>
                      <a:pt x="169" y="34"/>
                    </a:lnTo>
                    <a:lnTo>
                      <a:pt x="159" y="34"/>
                    </a:lnTo>
                    <a:lnTo>
                      <a:pt x="210" y="150"/>
                    </a:lnTo>
                    <a:lnTo>
                      <a:pt x="169" y="150"/>
                    </a:lnTo>
                    <a:lnTo>
                      <a:pt x="169" y="231"/>
                    </a:lnTo>
                    <a:lnTo>
                      <a:pt x="169" y="233"/>
                    </a:lnTo>
                    <a:lnTo>
                      <a:pt x="168" y="234"/>
                    </a:lnTo>
                    <a:lnTo>
                      <a:pt x="167" y="235"/>
                    </a:lnTo>
                    <a:lnTo>
                      <a:pt x="165" y="237"/>
                    </a:lnTo>
                    <a:lnTo>
                      <a:pt x="163" y="238"/>
                    </a:lnTo>
                    <a:lnTo>
                      <a:pt x="162" y="239"/>
                    </a:lnTo>
                    <a:lnTo>
                      <a:pt x="159" y="240"/>
                    </a:lnTo>
                    <a:lnTo>
                      <a:pt x="157" y="241"/>
                    </a:lnTo>
                    <a:lnTo>
                      <a:pt x="155" y="241"/>
                    </a:lnTo>
                    <a:lnTo>
                      <a:pt x="153" y="242"/>
                    </a:lnTo>
                    <a:lnTo>
                      <a:pt x="150" y="242"/>
                    </a:lnTo>
                    <a:lnTo>
                      <a:pt x="148" y="242"/>
                    </a:lnTo>
                    <a:lnTo>
                      <a:pt x="145" y="242"/>
                    </a:lnTo>
                    <a:lnTo>
                      <a:pt x="143" y="242"/>
                    </a:lnTo>
                    <a:lnTo>
                      <a:pt x="140" y="241"/>
                    </a:lnTo>
                    <a:lnTo>
                      <a:pt x="138" y="240"/>
                    </a:lnTo>
                    <a:lnTo>
                      <a:pt x="136" y="240"/>
                    </a:lnTo>
                    <a:lnTo>
                      <a:pt x="134" y="239"/>
                    </a:lnTo>
                    <a:lnTo>
                      <a:pt x="132" y="238"/>
                    </a:lnTo>
                    <a:lnTo>
                      <a:pt x="131" y="237"/>
                    </a:lnTo>
                    <a:lnTo>
                      <a:pt x="130" y="235"/>
                    </a:lnTo>
                    <a:lnTo>
                      <a:pt x="129" y="234"/>
                    </a:lnTo>
                    <a:lnTo>
                      <a:pt x="128" y="233"/>
                    </a:lnTo>
                    <a:lnTo>
                      <a:pt x="127" y="232"/>
                    </a:lnTo>
                    <a:lnTo>
                      <a:pt x="127" y="231"/>
                    </a:lnTo>
                    <a:lnTo>
                      <a:pt x="127" y="150"/>
                    </a:lnTo>
                    <a:lnTo>
                      <a:pt x="106" y="150"/>
                    </a:lnTo>
                    <a:lnTo>
                      <a:pt x="106" y="231"/>
                    </a:lnTo>
                    <a:lnTo>
                      <a:pt x="106" y="232"/>
                    </a:lnTo>
                    <a:lnTo>
                      <a:pt x="106" y="233"/>
                    </a:lnTo>
                    <a:lnTo>
                      <a:pt x="105" y="234"/>
                    </a:lnTo>
                    <a:lnTo>
                      <a:pt x="104" y="236"/>
                    </a:lnTo>
                    <a:lnTo>
                      <a:pt x="102" y="237"/>
                    </a:lnTo>
                    <a:lnTo>
                      <a:pt x="101" y="238"/>
                    </a:lnTo>
                    <a:lnTo>
                      <a:pt x="99" y="239"/>
                    </a:lnTo>
                    <a:lnTo>
                      <a:pt x="97" y="240"/>
                    </a:lnTo>
                    <a:lnTo>
                      <a:pt x="95" y="241"/>
                    </a:lnTo>
                    <a:lnTo>
                      <a:pt x="92" y="241"/>
                    </a:lnTo>
                    <a:lnTo>
                      <a:pt x="90" y="242"/>
                    </a:lnTo>
                    <a:lnTo>
                      <a:pt x="88" y="242"/>
                    </a:lnTo>
                    <a:lnTo>
                      <a:pt x="85" y="242"/>
                    </a:lnTo>
                    <a:lnTo>
                      <a:pt x="83" y="242"/>
                    </a:lnTo>
                    <a:lnTo>
                      <a:pt x="80" y="242"/>
                    </a:lnTo>
                    <a:lnTo>
                      <a:pt x="78" y="241"/>
                    </a:lnTo>
                    <a:lnTo>
                      <a:pt x="76" y="241"/>
                    </a:lnTo>
                    <a:lnTo>
                      <a:pt x="74" y="240"/>
                    </a:lnTo>
                    <a:lnTo>
                      <a:pt x="72" y="239"/>
                    </a:lnTo>
                    <a:lnTo>
                      <a:pt x="70" y="238"/>
                    </a:lnTo>
                    <a:lnTo>
                      <a:pt x="69" y="237"/>
                    </a:lnTo>
                    <a:lnTo>
                      <a:pt x="67" y="236"/>
                    </a:lnTo>
                    <a:lnTo>
                      <a:pt x="66" y="235"/>
                    </a:lnTo>
                    <a:lnTo>
                      <a:pt x="65" y="233"/>
                    </a:lnTo>
                    <a:lnTo>
                      <a:pt x="65" y="232"/>
                    </a:lnTo>
                    <a:lnTo>
                      <a:pt x="65" y="231"/>
                    </a:lnTo>
                    <a:lnTo>
                      <a:pt x="65" y="150"/>
                    </a:lnTo>
                    <a:lnTo>
                      <a:pt x="23" y="150"/>
                    </a:lnTo>
                    <a:lnTo>
                      <a:pt x="75" y="34"/>
                    </a:lnTo>
                    <a:lnTo>
                      <a:pt x="65" y="34"/>
                    </a:lnTo>
                    <a:lnTo>
                      <a:pt x="34" y="97"/>
                    </a:lnTo>
                    <a:lnTo>
                      <a:pt x="33" y="99"/>
                    </a:lnTo>
                    <a:lnTo>
                      <a:pt x="32" y="101"/>
                    </a:lnTo>
                    <a:lnTo>
                      <a:pt x="30" y="102"/>
                    </a:lnTo>
                    <a:lnTo>
                      <a:pt x="29" y="103"/>
                    </a:lnTo>
                    <a:lnTo>
                      <a:pt x="26" y="104"/>
                    </a:lnTo>
                    <a:lnTo>
                      <a:pt x="25" y="105"/>
                    </a:lnTo>
                    <a:lnTo>
                      <a:pt x="22" y="105"/>
                    </a:lnTo>
                    <a:lnTo>
                      <a:pt x="19" y="105"/>
                    </a:lnTo>
                    <a:lnTo>
                      <a:pt x="15" y="105"/>
                    </a:lnTo>
                    <a:lnTo>
                      <a:pt x="13" y="105"/>
                    </a:lnTo>
                    <a:lnTo>
                      <a:pt x="11" y="105"/>
                    </a:lnTo>
                    <a:lnTo>
                      <a:pt x="9" y="104"/>
                    </a:lnTo>
                    <a:lnTo>
                      <a:pt x="6" y="104"/>
                    </a:lnTo>
                    <a:lnTo>
                      <a:pt x="4" y="102"/>
                    </a:lnTo>
                    <a:lnTo>
                      <a:pt x="3" y="102"/>
                    </a:lnTo>
                    <a:lnTo>
                      <a:pt x="2" y="100"/>
                    </a:lnTo>
                    <a:lnTo>
                      <a:pt x="1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0" y="94"/>
                    </a:lnTo>
                    <a:lnTo>
                      <a:pt x="1" y="93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5" y="14"/>
                    </a:lnTo>
                    <a:lnTo>
                      <a:pt x="36" y="13"/>
                    </a:lnTo>
                    <a:lnTo>
                      <a:pt x="37" y="11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1" y="7"/>
                    </a:lnTo>
                    <a:lnTo>
                      <a:pt x="43" y="6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50" y="3"/>
                    </a:lnTo>
                    <a:lnTo>
                      <a:pt x="53" y="2"/>
                    </a:lnTo>
                    <a:lnTo>
                      <a:pt x="56" y="1"/>
                    </a:lnTo>
                    <a:lnTo>
                      <a:pt x="59" y="0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bg1"/>
              </a:solidFill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84" name="Oval 25"/>
              <p:cNvSpPr/>
              <p:nvPr/>
            </p:nvSpPr>
            <p:spPr>
              <a:xfrm>
                <a:off x="76" y="0"/>
                <a:ext cx="78" cy="47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  <p:grpSp>
          <p:nvGrpSpPr>
            <p:cNvPr id="40985" name="Group 26"/>
            <p:cNvGrpSpPr/>
            <p:nvPr/>
          </p:nvGrpSpPr>
          <p:grpSpPr>
            <a:xfrm>
              <a:off x="480" y="1008"/>
              <a:ext cx="226" cy="276"/>
              <a:chOff x="0" y="0"/>
              <a:chExt cx="226" cy="276"/>
            </a:xfrm>
          </p:grpSpPr>
          <p:sp>
            <p:nvSpPr>
              <p:cNvPr id="40986" name="未知"/>
              <p:cNvSpPr/>
              <p:nvPr/>
            </p:nvSpPr>
            <p:spPr>
              <a:xfrm>
                <a:off x="0" y="53"/>
                <a:ext cx="226" cy="223"/>
              </a:xfrm>
              <a:custGeom>
                <a:avLst/>
                <a:gdLst/>
                <a:ahLst/>
                <a:cxnLst>
                  <a:cxn ang="0">
                    <a:pos x="175" y="0"/>
                  </a:cxn>
                  <a:cxn ang="0">
                    <a:pos x="185" y="1"/>
                  </a:cxn>
                  <a:cxn ang="0">
                    <a:pos x="194" y="2"/>
                  </a:cxn>
                  <a:cxn ang="0">
                    <a:pos x="202" y="4"/>
                  </a:cxn>
                  <a:cxn ang="0">
                    <a:pos x="212" y="7"/>
                  </a:cxn>
                  <a:cxn ang="0">
                    <a:pos x="219" y="11"/>
                  </a:cxn>
                  <a:cxn ang="0">
                    <a:pos x="225" y="16"/>
                  </a:cxn>
                  <a:cxn ang="0">
                    <a:pos x="225" y="101"/>
                  </a:cxn>
                  <a:cxn ang="0">
                    <a:pos x="223" y="104"/>
                  </a:cxn>
                  <a:cxn ang="0">
                    <a:pos x="218" y="107"/>
                  </a:cxn>
                  <a:cxn ang="0">
                    <a:pos x="210" y="109"/>
                  </a:cxn>
                  <a:cxn ang="0">
                    <a:pos x="202" y="109"/>
                  </a:cxn>
                  <a:cxn ang="0">
                    <a:pos x="194" y="108"/>
                  </a:cxn>
                  <a:cxn ang="0">
                    <a:pos x="189" y="105"/>
                  </a:cxn>
                  <a:cxn ang="0">
                    <a:pos x="186" y="103"/>
                  </a:cxn>
                  <a:cxn ang="0">
                    <a:pos x="185" y="101"/>
                  </a:cxn>
                  <a:cxn ang="0">
                    <a:pos x="172" y="210"/>
                  </a:cxn>
                  <a:cxn ang="0">
                    <a:pos x="169" y="215"/>
                  </a:cxn>
                  <a:cxn ang="0">
                    <a:pos x="163" y="219"/>
                  </a:cxn>
                  <a:cxn ang="0">
                    <a:pos x="154" y="221"/>
                  </a:cxn>
                  <a:cxn ang="0">
                    <a:pos x="146" y="222"/>
                  </a:cxn>
                  <a:cxn ang="0">
                    <a:pos x="136" y="221"/>
                  </a:cxn>
                  <a:cxn ang="0">
                    <a:pos x="128" y="219"/>
                  </a:cxn>
                  <a:cxn ang="0">
                    <a:pos x="122" y="216"/>
                  </a:cxn>
                  <a:cxn ang="0">
                    <a:pos x="119" y="212"/>
                  </a:cxn>
                  <a:cxn ang="0">
                    <a:pos x="106" y="106"/>
                  </a:cxn>
                  <a:cxn ang="0">
                    <a:pos x="104" y="213"/>
                  </a:cxn>
                  <a:cxn ang="0">
                    <a:pos x="99" y="218"/>
                  </a:cxn>
                  <a:cxn ang="0">
                    <a:pos x="89" y="221"/>
                  </a:cxn>
                  <a:cxn ang="0">
                    <a:pos x="77" y="222"/>
                  </a:cxn>
                  <a:cxn ang="0">
                    <a:pos x="68" y="221"/>
                  </a:cxn>
                  <a:cxn ang="0">
                    <a:pos x="60" y="218"/>
                  </a:cxn>
                  <a:cxn ang="0">
                    <a:pos x="54" y="215"/>
                  </a:cxn>
                  <a:cxn ang="0">
                    <a:pos x="52" y="211"/>
                  </a:cxn>
                  <a:cxn ang="0">
                    <a:pos x="40" y="101"/>
                  </a:cxn>
                  <a:cxn ang="0">
                    <a:pos x="37" y="104"/>
                  </a:cxn>
                  <a:cxn ang="0">
                    <a:pos x="34" y="106"/>
                  </a:cxn>
                  <a:cxn ang="0">
                    <a:pos x="29" y="108"/>
                  </a:cxn>
                  <a:cxn ang="0">
                    <a:pos x="24" y="109"/>
                  </a:cxn>
                  <a:cxn ang="0">
                    <a:pos x="17" y="109"/>
                  </a:cxn>
                  <a:cxn ang="0">
                    <a:pos x="12" y="108"/>
                  </a:cxn>
                  <a:cxn ang="0">
                    <a:pos x="7" y="107"/>
                  </a:cxn>
                  <a:cxn ang="0">
                    <a:pos x="3" y="105"/>
                  </a:cxn>
                  <a:cxn ang="0">
                    <a:pos x="1" y="103"/>
                  </a:cxn>
                  <a:cxn ang="0">
                    <a:pos x="0" y="18"/>
                  </a:cxn>
                  <a:cxn ang="0">
                    <a:pos x="5" y="11"/>
                  </a:cxn>
                  <a:cxn ang="0">
                    <a:pos x="13" y="7"/>
                  </a:cxn>
                  <a:cxn ang="0">
                    <a:pos x="28" y="3"/>
                  </a:cxn>
                  <a:cxn ang="0">
                    <a:pos x="43" y="1"/>
                  </a:cxn>
                </a:cxnLst>
                <a:pathLst>
                  <a:path w="226" h="223">
                    <a:moveTo>
                      <a:pt x="54" y="0"/>
                    </a:move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1"/>
                    </a:lnTo>
                    <a:lnTo>
                      <a:pt x="188" y="1"/>
                    </a:lnTo>
                    <a:lnTo>
                      <a:pt x="191" y="1"/>
                    </a:lnTo>
                    <a:lnTo>
                      <a:pt x="194" y="2"/>
                    </a:lnTo>
                    <a:lnTo>
                      <a:pt x="197" y="2"/>
                    </a:lnTo>
                    <a:lnTo>
                      <a:pt x="199" y="3"/>
                    </a:lnTo>
                    <a:lnTo>
                      <a:pt x="202" y="4"/>
                    </a:lnTo>
                    <a:lnTo>
                      <a:pt x="205" y="5"/>
                    </a:lnTo>
                    <a:lnTo>
                      <a:pt x="208" y="5"/>
                    </a:lnTo>
                    <a:lnTo>
                      <a:pt x="212" y="7"/>
                    </a:lnTo>
                    <a:lnTo>
                      <a:pt x="215" y="8"/>
                    </a:lnTo>
                    <a:lnTo>
                      <a:pt x="217" y="9"/>
                    </a:lnTo>
                    <a:lnTo>
                      <a:pt x="219" y="11"/>
                    </a:lnTo>
                    <a:lnTo>
                      <a:pt x="222" y="12"/>
                    </a:lnTo>
                    <a:lnTo>
                      <a:pt x="223" y="14"/>
                    </a:lnTo>
                    <a:lnTo>
                      <a:pt x="225" y="16"/>
                    </a:lnTo>
                    <a:lnTo>
                      <a:pt x="225" y="17"/>
                    </a:lnTo>
                    <a:lnTo>
                      <a:pt x="225" y="19"/>
                    </a:lnTo>
                    <a:lnTo>
                      <a:pt x="225" y="101"/>
                    </a:lnTo>
                    <a:lnTo>
                      <a:pt x="224" y="102"/>
                    </a:lnTo>
                    <a:lnTo>
                      <a:pt x="223" y="103"/>
                    </a:lnTo>
                    <a:lnTo>
                      <a:pt x="223" y="104"/>
                    </a:lnTo>
                    <a:lnTo>
                      <a:pt x="222" y="105"/>
                    </a:lnTo>
                    <a:lnTo>
                      <a:pt x="220" y="106"/>
                    </a:lnTo>
                    <a:lnTo>
                      <a:pt x="218" y="107"/>
                    </a:lnTo>
                    <a:lnTo>
                      <a:pt x="215" y="108"/>
                    </a:lnTo>
                    <a:lnTo>
                      <a:pt x="212" y="108"/>
                    </a:lnTo>
                    <a:lnTo>
                      <a:pt x="210" y="109"/>
                    </a:lnTo>
                    <a:lnTo>
                      <a:pt x="207" y="109"/>
                    </a:lnTo>
                    <a:lnTo>
                      <a:pt x="204" y="109"/>
                    </a:lnTo>
                    <a:lnTo>
                      <a:pt x="202" y="109"/>
                    </a:lnTo>
                    <a:lnTo>
                      <a:pt x="199" y="109"/>
                    </a:lnTo>
                    <a:lnTo>
                      <a:pt x="196" y="108"/>
                    </a:lnTo>
                    <a:lnTo>
                      <a:pt x="194" y="108"/>
                    </a:lnTo>
                    <a:lnTo>
                      <a:pt x="192" y="107"/>
                    </a:lnTo>
                    <a:lnTo>
                      <a:pt x="191" y="106"/>
                    </a:lnTo>
                    <a:lnTo>
                      <a:pt x="189" y="105"/>
                    </a:lnTo>
                    <a:lnTo>
                      <a:pt x="188" y="105"/>
                    </a:lnTo>
                    <a:lnTo>
                      <a:pt x="186" y="104"/>
                    </a:lnTo>
                    <a:lnTo>
                      <a:pt x="186" y="103"/>
                    </a:lnTo>
                    <a:lnTo>
                      <a:pt x="186" y="102"/>
                    </a:lnTo>
                    <a:lnTo>
                      <a:pt x="185" y="102"/>
                    </a:lnTo>
                    <a:lnTo>
                      <a:pt x="185" y="101"/>
                    </a:lnTo>
                    <a:lnTo>
                      <a:pt x="185" y="38"/>
                    </a:lnTo>
                    <a:lnTo>
                      <a:pt x="172" y="38"/>
                    </a:lnTo>
                    <a:lnTo>
                      <a:pt x="172" y="210"/>
                    </a:lnTo>
                    <a:lnTo>
                      <a:pt x="172" y="211"/>
                    </a:lnTo>
                    <a:lnTo>
                      <a:pt x="171" y="213"/>
                    </a:lnTo>
                    <a:lnTo>
                      <a:pt x="169" y="215"/>
                    </a:lnTo>
                    <a:lnTo>
                      <a:pt x="168" y="217"/>
                    </a:lnTo>
                    <a:lnTo>
                      <a:pt x="165" y="218"/>
                    </a:lnTo>
                    <a:lnTo>
                      <a:pt x="163" y="219"/>
                    </a:lnTo>
                    <a:lnTo>
                      <a:pt x="160" y="220"/>
                    </a:lnTo>
                    <a:lnTo>
                      <a:pt x="157" y="221"/>
                    </a:lnTo>
                    <a:lnTo>
                      <a:pt x="154" y="221"/>
                    </a:lnTo>
                    <a:lnTo>
                      <a:pt x="151" y="222"/>
                    </a:lnTo>
                    <a:lnTo>
                      <a:pt x="149" y="222"/>
                    </a:lnTo>
                    <a:lnTo>
                      <a:pt x="146" y="222"/>
                    </a:lnTo>
                    <a:lnTo>
                      <a:pt x="143" y="222"/>
                    </a:lnTo>
                    <a:lnTo>
                      <a:pt x="140" y="222"/>
                    </a:lnTo>
                    <a:lnTo>
                      <a:pt x="136" y="221"/>
                    </a:lnTo>
                    <a:lnTo>
                      <a:pt x="133" y="221"/>
                    </a:lnTo>
                    <a:lnTo>
                      <a:pt x="130" y="220"/>
                    </a:lnTo>
                    <a:lnTo>
                      <a:pt x="128" y="219"/>
                    </a:lnTo>
                    <a:lnTo>
                      <a:pt x="126" y="218"/>
                    </a:lnTo>
                    <a:lnTo>
                      <a:pt x="123" y="217"/>
                    </a:lnTo>
                    <a:lnTo>
                      <a:pt x="122" y="216"/>
                    </a:lnTo>
                    <a:lnTo>
                      <a:pt x="121" y="215"/>
                    </a:lnTo>
                    <a:lnTo>
                      <a:pt x="120" y="213"/>
                    </a:lnTo>
                    <a:lnTo>
                      <a:pt x="119" y="212"/>
                    </a:lnTo>
                    <a:lnTo>
                      <a:pt x="119" y="211"/>
                    </a:lnTo>
                    <a:lnTo>
                      <a:pt x="119" y="106"/>
                    </a:lnTo>
                    <a:lnTo>
                      <a:pt x="106" y="106"/>
                    </a:lnTo>
                    <a:lnTo>
                      <a:pt x="105" y="210"/>
                    </a:lnTo>
                    <a:lnTo>
                      <a:pt x="105" y="212"/>
                    </a:lnTo>
                    <a:lnTo>
                      <a:pt x="104" y="213"/>
                    </a:lnTo>
                    <a:lnTo>
                      <a:pt x="103" y="215"/>
                    </a:lnTo>
                    <a:lnTo>
                      <a:pt x="101" y="217"/>
                    </a:lnTo>
                    <a:lnTo>
                      <a:pt x="99" y="218"/>
                    </a:lnTo>
                    <a:lnTo>
                      <a:pt x="96" y="219"/>
                    </a:lnTo>
                    <a:lnTo>
                      <a:pt x="93" y="220"/>
                    </a:lnTo>
                    <a:lnTo>
                      <a:pt x="89" y="221"/>
                    </a:lnTo>
                    <a:lnTo>
                      <a:pt x="85" y="222"/>
                    </a:lnTo>
                    <a:lnTo>
                      <a:pt x="81" y="222"/>
                    </a:lnTo>
                    <a:lnTo>
                      <a:pt x="77" y="222"/>
                    </a:lnTo>
                    <a:lnTo>
                      <a:pt x="74" y="222"/>
                    </a:lnTo>
                    <a:lnTo>
                      <a:pt x="71" y="222"/>
                    </a:lnTo>
                    <a:lnTo>
                      <a:pt x="68" y="221"/>
                    </a:lnTo>
                    <a:lnTo>
                      <a:pt x="65" y="220"/>
                    </a:lnTo>
                    <a:lnTo>
                      <a:pt x="63" y="220"/>
                    </a:lnTo>
                    <a:lnTo>
                      <a:pt x="60" y="218"/>
                    </a:lnTo>
                    <a:lnTo>
                      <a:pt x="58" y="217"/>
                    </a:lnTo>
                    <a:lnTo>
                      <a:pt x="56" y="216"/>
                    </a:lnTo>
                    <a:lnTo>
                      <a:pt x="54" y="215"/>
                    </a:lnTo>
                    <a:lnTo>
                      <a:pt x="54" y="214"/>
                    </a:lnTo>
                    <a:lnTo>
                      <a:pt x="53" y="213"/>
                    </a:lnTo>
                    <a:lnTo>
                      <a:pt x="52" y="211"/>
                    </a:lnTo>
                    <a:lnTo>
                      <a:pt x="53" y="38"/>
                    </a:lnTo>
                    <a:lnTo>
                      <a:pt x="40" y="38"/>
                    </a:lnTo>
                    <a:lnTo>
                      <a:pt x="40" y="101"/>
                    </a:lnTo>
                    <a:lnTo>
                      <a:pt x="39" y="102"/>
                    </a:lnTo>
                    <a:lnTo>
                      <a:pt x="38" y="103"/>
                    </a:lnTo>
                    <a:lnTo>
                      <a:pt x="37" y="104"/>
                    </a:lnTo>
                    <a:lnTo>
                      <a:pt x="36" y="105"/>
                    </a:lnTo>
                    <a:lnTo>
                      <a:pt x="35" y="105"/>
                    </a:lnTo>
                    <a:lnTo>
                      <a:pt x="34" y="106"/>
                    </a:lnTo>
                    <a:lnTo>
                      <a:pt x="33" y="107"/>
                    </a:lnTo>
                    <a:lnTo>
                      <a:pt x="31" y="107"/>
                    </a:lnTo>
                    <a:lnTo>
                      <a:pt x="29" y="108"/>
                    </a:lnTo>
                    <a:lnTo>
                      <a:pt x="28" y="108"/>
                    </a:lnTo>
                    <a:lnTo>
                      <a:pt x="26" y="109"/>
                    </a:lnTo>
                    <a:lnTo>
                      <a:pt x="24" y="109"/>
                    </a:lnTo>
                    <a:lnTo>
                      <a:pt x="23" y="109"/>
                    </a:lnTo>
                    <a:lnTo>
                      <a:pt x="21" y="109"/>
                    </a:lnTo>
                    <a:lnTo>
                      <a:pt x="17" y="109"/>
                    </a:lnTo>
                    <a:lnTo>
                      <a:pt x="16" y="109"/>
                    </a:lnTo>
                    <a:lnTo>
                      <a:pt x="14" y="109"/>
                    </a:lnTo>
                    <a:lnTo>
                      <a:pt x="12" y="108"/>
                    </a:lnTo>
                    <a:lnTo>
                      <a:pt x="11" y="108"/>
                    </a:lnTo>
                    <a:lnTo>
                      <a:pt x="9" y="108"/>
                    </a:lnTo>
                    <a:lnTo>
                      <a:pt x="7" y="107"/>
                    </a:lnTo>
                    <a:lnTo>
                      <a:pt x="6" y="107"/>
                    </a:lnTo>
                    <a:lnTo>
                      <a:pt x="5" y="106"/>
                    </a:lnTo>
                    <a:lnTo>
                      <a:pt x="3" y="105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1" y="103"/>
                    </a:lnTo>
                    <a:lnTo>
                      <a:pt x="0" y="102"/>
                    </a:lnTo>
                    <a:lnTo>
                      <a:pt x="0" y="10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2" y="13"/>
                    </a:lnTo>
                    <a:lnTo>
                      <a:pt x="5" y="11"/>
                    </a:lnTo>
                    <a:lnTo>
                      <a:pt x="7" y="9"/>
                    </a:lnTo>
                    <a:lnTo>
                      <a:pt x="10" y="8"/>
                    </a:lnTo>
                    <a:lnTo>
                      <a:pt x="13" y="7"/>
                    </a:lnTo>
                    <a:lnTo>
                      <a:pt x="18" y="5"/>
                    </a:lnTo>
                    <a:lnTo>
                      <a:pt x="23" y="4"/>
                    </a:lnTo>
                    <a:lnTo>
                      <a:pt x="28" y="3"/>
                    </a:lnTo>
                    <a:lnTo>
                      <a:pt x="31" y="2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48" y="0"/>
                    </a:lnTo>
                    <a:lnTo>
                      <a:pt x="54" y="0"/>
                    </a:lnTo>
                  </a:path>
                </a:pathLst>
              </a:custGeom>
              <a:solidFill>
                <a:schemeClr val="bg1"/>
              </a:solidFill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87" name="Oval 28"/>
              <p:cNvSpPr/>
              <p:nvPr/>
            </p:nvSpPr>
            <p:spPr>
              <a:xfrm>
                <a:off x="66" y="0"/>
                <a:ext cx="91" cy="43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  <p:grpSp>
          <p:nvGrpSpPr>
            <p:cNvPr id="40988" name="Group 29"/>
            <p:cNvGrpSpPr/>
            <p:nvPr/>
          </p:nvGrpSpPr>
          <p:grpSpPr>
            <a:xfrm>
              <a:off x="720" y="1008"/>
              <a:ext cx="241" cy="300"/>
              <a:chOff x="0" y="0"/>
              <a:chExt cx="241" cy="300"/>
            </a:xfrm>
          </p:grpSpPr>
          <p:sp>
            <p:nvSpPr>
              <p:cNvPr id="40989" name="未知"/>
              <p:cNvSpPr/>
              <p:nvPr/>
            </p:nvSpPr>
            <p:spPr>
              <a:xfrm>
                <a:off x="0" y="58"/>
                <a:ext cx="241" cy="247"/>
              </a:xfrm>
              <a:custGeom>
                <a:avLst/>
                <a:gdLst/>
                <a:ahLst/>
                <a:cxnLst>
                  <a:cxn ang="0">
                    <a:pos x="178" y="0"/>
                  </a:cxn>
                  <a:cxn ang="0">
                    <a:pos x="186" y="2"/>
                  </a:cxn>
                  <a:cxn ang="0">
                    <a:pos x="194" y="4"/>
                  </a:cxn>
                  <a:cxn ang="0">
                    <a:pos x="200" y="8"/>
                  </a:cxn>
                  <a:cxn ang="0">
                    <a:pos x="203" y="12"/>
                  </a:cxn>
                  <a:cxn ang="0">
                    <a:pos x="206" y="17"/>
                  </a:cxn>
                  <a:cxn ang="0">
                    <a:pos x="240" y="91"/>
                  </a:cxn>
                  <a:cxn ang="0">
                    <a:pos x="240" y="96"/>
                  </a:cxn>
                  <a:cxn ang="0">
                    <a:pos x="236" y="100"/>
                  </a:cxn>
                  <a:cxn ang="0">
                    <a:pos x="230" y="103"/>
                  </a:cxn>
                  <a:cxn ang="0">
                    <a:pos x="222" y="104"/>
                  </a:cxn>
                  <a:cxn ang="0">
                    <a:pos x="215" y="103"/>
                  </a:cxn>
                  <a:cxn ang="0">
                    <a:pos x="209" y="100"/>
                  </a:cxn>
                  <a:cxn ang="0">
                    <a:pos x="205" y="96"/>
                  </a:cxn>
                  <a:cxn ang="0">
                    <a:pos x="217" y="150"/>
                  </a:cxn>
                  <a:cxn ang="0">
                    <a:pos x="174" y="233"/>
                  </a:cxn>
                  <a:cxn ang="0">
                    <a:pos x="170" y="237"/>
                  </a:cxn>
                  <a:cxn ang="0">
                    <a:pos x="164" y="240"/>
                  </a:cxn>
                  <a:cxn ang="0">
                    <a:pos x="157" y="242"/>
                  </a:cxn>
                  <a:cxn ang="0">
                    <a:pos x="149" y="242"/>
                  </a:cxn>
                  <a:cxn ang="0">
                    <a:pos x="142" y="240"/>
                  </a:cxn>
                  <a:cxn ang="0">
                    <a:pos x="136" y="238"/>
                  </a:cxn>
                  <a:cxn ang="0">
                    <a:pos x="133" y="234"/>
                  </a:cxn>
                  <a:cxn ang="0">
                    <a:pos x="131" y="231"/>
                  </a:cxn>
                  <a:cxn ang="0">
                    <a:pos x="110" y="231"/>
                  </a:cxn>
                  <a:cxn ang="0">
                    <a:pos x="108" y="234"/>
                  </a:cxn>
                  <a:cxn ang="0">
                    <a:pos x="104" y="238"/>
                  </a:cxn>
                  <a:cxn ang="0">
                    <a:pos x="98" y="241"/>
                  </a:cxn>
                  <a:cxn ang="0">
                    <a:pos x="90" y="242"/>
                  </a:cxn>
                  <a:cxn ang="0">
                    <a:pos x="83" y="242"/>
                  </a:cxn>
                  <a:cxn ang="0">
                    <a:pos x="76" y="240"/>
                  </a:cxn>
                  <a:cxn ang="0">
                    <a:pos x="71" y="237"/>
                  </a:cxn>
                  <a:cxn ang="0">
                    <a:pos x="67" y="233"/>
                  </a:cxn>
                  <a:cxn ang="0">
                    <a:pos x="67" y="150"/>
                  </a:cxn>
                  <a:cxn ang="0">
                    <a:pos x="67" y="34"/>
                  </a:cxn>
                  <a:cxn ang="0">
                    <a:pos x="33" y="101"/>
                  </a:cxn>
                  <a:cxn ang="0">
                    <a:pos x="27" y="104"/>
                  </a:cxn>
                  <a:cxn ang="0">
                    <a:pos x="19" y="105"/>
                  </a:cxn>
                  <a:cxn ang="0">
                    <a:pos x="11" y="105"/>
                  </a:cxn>
                  <a:cxn ang="0">
                    <a:pos x="4" y="102"/>
                  </a:cxn>
                  <a:cxn ang="0">
                    <a:pos x="1" y="99"/>
                  </a:cxn>
                  <a:cxn ang="0">
                    <a:pos x="0" y="95"/>
                  </a:cxn>
                  <a:cxn ang="0">
                    <a:pos x="34" y="20"/>
                  </a:cxn>
                  <a:cxn ang="0">
                    <a:pos x="36" y="16"/>
                  </a:cxn>
                  <a:cxn ang="0">
                    <a:pos x="38" y="11"/>
                  </a:cxn>
                  <a:cxn ang="0">
                    <a:pos x="42" y="7"/>
                  </a:cxn>
                  <a:cxn ang="0">
                    <a:pos x="49" y="4"/>
                  </a:cxn>
                  <a:cxn ang="0">
                    <a:pos x="57" y="1"/>
                  </a:cxn>
                </a:cxnLst>
                <a:pathLst>
                  <a:path w="241" h="243">
                    <a:moveTo>
                      <a:pt x="65" y="0"/>
                    </a:moveTo>
                    <a:lnTo>
                      <a:pt x="176" y="0"/>
                    </a:lnTo>
                    <a:lnTo>
                      <a:pt x="178" y="0"/>
                    </a:lnTo>
                    <a:lnTo>
                      <a:pt x="181" y="1"/>
                    </a:lnTo>
                    <a:lnTo>
                      <a:pt x="184" y="1"/>
                    </a:lnTo>
                    <a:lnTo>
                      <a:pt x="186" y="2"/>
                    </a:lnTo>
                    <a:lnTo>
                      <a:pt x="189" y="3"/>
                    </a:lnTo>
                    <a:lnTo>
                      <a:pt x="191" y="4"/>
                    </a:lnTo>
                    <a:lnTo>
                      <a:pt x="194" y="4"/>
                    </a:lnTo>
                    <a:lnTo>
                      <a:pt x="196" y="6"/>
                    </a:lnTo>
                    <a:lnTo>
                      <a:pt x="198" y="7"/>
                    </a:lnTo>
                    <a:lnTo>
                      <a:pt x="200" y="8"/>
                    </a:lnTo>
                    <a:lnTo>
                      <a:pt x="201" y="9"/>
                    </a:lnTo>
                    <a:lnTo>
                      <a:pt x="202" y="11"/>
                    </a:lnTo>
                    <a:lnTo>
                      <a:pt x="203" y="12"/>
                    </a:lnTo>
                    <a:lnTo>
                      <a:pt x="204" y="13"/>
                    </a:lnTo>
                    <a:lnTo>
                      <a:pt x="205" y="15"/>
                    </a:lnTo>
                    <a:lnTo>
                      <a:pt x="206" y="17"/>
                    </a:lnTo>
                    <a:lnTo>
                      <a:pt x="206" y="19"/>
                    </a:lnTo>
                    <a:lnTo>
                      <a:pt x="207" y="21"/>
                    </a:lnTo>
                    <a:lnTo>
                      <a:pt x="240" y="91"/>
                    </a:lnTo>
                    <a:lnTo>
                      <a:pt x="240" y="93"/>
                    </a:lnTo>
                    <a:lnTo>
                      <a:pt x="240" y="94"/>
                    </a:lnTo>
                    <a:lnTo>
                      <a:pt x="240" y="96"/>
                    </a:lnTo>
                    <a:lnTo>
                      <a:pt x="239" y="97"/>
                    </a:lnTo>
                    <a:lnTo>
                      <a:pt x="238" y="99"/>
                    </a:lnTo>
                    <a:lnTo>
                      <a:pt x="236" y="100"/>
                    </a:lnTo>
                    <a:lnTo>
                      <a:pt x="234" y="101"/>
                    </a:lnTo>
                    <a:lnTo>
                      <a:pt x="232" y="102"/>
                    </a:lnTo>
                    <a:lnTo>
                      <a:pt x="230" y="103"/>
                    </a:lnTo>
                    <a:lnTo>
                      <a:pt x="227" y="104"/>
                    </a:lnTo>
                    <a:lnTo>
                      <a:pt x="224" y="104"/>
                    </a:lnTo>
                    <a:lnTo>
                      <a:pt x="222" y="104"/>
                    </a:lnTo>
                    <a:lnTo>
                      <a:pt x="219" y="104"/>
                    </a:lnTo>
                    <a:lnTo>
                      <a:pt x="217" y="103"/>
                    </a:lnTo>
                    <a:lnTo>
                      <a:pt x="215" y="103"/>
                    </a:lnTo>
                    <a:lnTo>
                      <a:pt x="213" y="102"/>
                    </a:lnTo>
                    <a:lnTo>
                      <a:pt x="211" y="101"/>
                    </a:lnTo>
                    <a:lnTo>
                      <a:pt x="209" y="100"/>
                    </a:lnTo>
                    <a:lnTo>
                      <a:pt x="207" y="99"/>
                    </a:lnTo>
                    <a:lnTo>
                      <a:pt x="206" y="97"/>
                    </a:lnTo>
                    <a:lnTo>
                      <a:pt x="205" y="96"/>
                    </a:lnTo>
                    <a:lnTo>
                      <a:pt x="174" y="34"/>
                    </a:lnTo>
                    <a:lnTo>
                      <a:pt x="163" y="34"/>
                    </a:lnTo>
                    <a:lnTo>
                      <a:pt x="217" y="150"/>
                    </a:lnTo>
                    <a:lnTo>
                      <a:pt x="174" y="150"/>
                    </a:lnTo>
                    <a:lnTo>
                      <a:pt x="174" y="231"/>
                    </a:lnTo>
                    <a:lnTo>
                      <a:pt x="174" y="233"/>
                    </a:lnTo>
                    <a:lnTo>
                      <a:pt x="173" y="234"/>
                    </a:lnTo>
                    <a:lnTo>
                      <a:pt x="172" y="235"/>
                    </a:lnTo>
                    <a:lnTo>
                      <a:pt x="170" y="237"/>
                    </a:lnTo>
                    <a:lnTo>
                      <a:pt x="168" y="238"/>
                    </a:lnTo>
                    <a:lnTo>
                      <a:pt x="167" y="239"/>
                    </a:lnTo>
                    <a:lnTo>
                      <a:pt x="164" y="240"/>
                    </a:lnTo>
                    <a:lnTo>
                      <a:pt x="162" y="241"/>
                    </a:lnTo>
                    <a:lnTo>
                      <a:pt x="159" y="241"/>
                    </a:lnTo>
                    <a:lnTo>
                      <a:pt x="157" y="242"/>
                    </a:lnTo>
                    <a:lnTo>
                      <a:pt x="155" y="242"/>
                    </a:lnTo>
                    <a:lnTo>
                      <a:pt x="152" y="242"/>
                    </a:lnTo>
                    <a:lnTo>
                      <a:pt x="149" y="242"/>
                    </a:lnTo>
                    <a:lnTo>
                      <a:pt x="147" y="242"/>
                    </a:lnTo>
                    <a:lnTo>
                      <a:pt x="144" y="241"/>
                    </a:lnTo>
                    <a:lnTo>
                      <a:pt x="142" y="240"/>
                    </a:lnTo>
                    <a:lnTo>
                      <a:pt x="140" y="240"/>
                    </a:lnTo>
                    <a:lnTo>
                      <a:pt x="138" y="239"/>
                    </a:lnTo>
                    <a:lnTo>
                      <a:pt x="136" y="238"/>
                    </a:lnTo>
                    <a:lnTo>
                      <a:pt x="135" y="237"/>
                    </a:lnTo>
                    <a:lnTo>
                      <a:pt x="133" y="235"/>
                    </a:lnTo>
                    <a:lnTo>
                      <a:pt x="133" y="234"/>
                    </a:lnTo>
                    <a:lnTo>
                      <a:pt x="132" y="233"/>
                    </a:lnTo>
                    <a:lnTo>
                      <a:pt x="131" y="232"/>
                    </a:lnTo>
                    <a:lnTo>
                      <a:pt x="131" y="231"/>
                    </a:lnTo>
                    <a:lnTo>
                      <a:pt x="131" y="150"/>
                    </a:lnTo>
                    <a:lnTo>
                      <a:pt x="110" y="150"/>
                    </a:lnTo>
                    <a:lnTo>
                      <a:pt x="110" y="231"/>
                    </a:lnTo>
                    <a:lnTo>
                      <a:pt x="109" y="232"/>
                    </a:lnTo>
                    <a:lnTo>
                      <a:pt x="109" y="233"/>
                    </a:lnTo>
                    <a:lnTo>
                      <a:pt x="108" y="234"/>
                    </a:lnTo>
                    <a:lnTo>
                      <a:pt x="107" y="236"/>
                    </a:lnTo>
                    <a:lnTo>
                      <a:pt x="106" y="237"/>
                    </a:lnTo>
                    <a:lnTo>
                      <a:pt x="104" y="238"/>
                    </a:lnTo>
                    <a:lnTo>
                      <a:pt x="102" y="239"/>
                    </a:lnTo>
                    <a:lnTo>
                      <a:pt x="100" y="240"/>
                    </a:lnTo>
                    <a:lnTo>
                      <a:pt x="98" y="241"/>
                    </a:lnTo>
                    <a:lnTo>
                      <a:pt x="95" y="241"/>
                    </a:lnTo>
                    <a:lnTo>
                      <a:pt x="93" y="242"/>
                    </a:lnTo>
                    <a:lnTo>
                      <a:pt x="90" y="242"/>
                    </a:lnTo>
                    <a:lnTo>
                      <a:pt x="88" y="242"/>
                    </a:lnTo>
                    <a:lnTo>
                      <a:pt x="85" y="242"/>
                    </a:lnTo>
                    <a:lnTo>
                      <a:pt x="83" y="242"/>
                    </a:lnTo>
                    <a:lnTo>
                      <a:pt x="81" y="241"/>
                    </a:lnTo>
                    <a:lnTo>
                      <a:pt x="78" y="241"/>
                    </a:lnTo>
                    <a:lnTo>
                      <a:pt x="76" y="240"/>
                    </a:lnTo>
                    <a:lnTo>
                      <a:pt x="74" y="239"/>
                    </a:lnTo>
                    <a:lnTo>
                      <a:pt x="72" y="238"/>
                    </a:lnTo>
                    <a:lnTo>
                      <a:pt x="71" y="237"/>
                    </a:lnTo>
                    <a:lnTo>
                      <a:pt x="69" y="236"/>
                    </a:lnTo>
                    <a:lnTo>
                      <a:pt x="68" y="235"/>
                    </a:lnTo>
                    <a:lnTo>
                      <a:pt x="67" y="233"/>
                    </a:lnTo>
                    <a:lnTo>
                      <a:pt x="67" y="232"/>
                    </a:lnTo>
                    <a:lnTo>
                      <a:pt x="67" y="231"/>
                    </a:lnTo>
                    <a:lnTo>
                      <a:pt x="67" y="150"/>
                    </a:lnTo>
                    <a:lnTo>
                      <a:pt x="24" y="150"/>
                    </a:lnTo>
                    <a:lnTo>
                      <a:pt x="78" y="34"/>
                    </a:lnTo>
                    <a:lnTo>
                      <a:pt x="67" y="34"/>
                    </a:lnTo>
                    <a:lnTo>
                      <a:pt x="36" y="97"/>
                    </a:lnTo>
                    <a:lnTo>
                      <a:pt x="34" y="99"/>
                    </a:lnTo>
                    <a:lnTo>
                      <a:pt x="33" y="101"/>
                    </a:lnTo>
                    <a:lnTo>
                      <a:pt x="31" y="102"/>
                    </a:lnTo>
                    <a:lnTo>
                      <a:pt x="29" y="103"/>
                    </a:lnTo>
                    <a:lnTo>
                      <a:pt x="27" y="104"/>
                    </a:lnTo>
                    <a:lnTo>
                      <a:pt x="25" y="105"/>
                    </a:lnTo>
                    <a:lnTo>
                      <a:pt x="22" y="105"/>
                    </a:lnTo>
                    <a:lnTo>
                      <a:pt x="19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1" y="105"/>
                    </a:lnTo>
                    <a:lnTo>
                      <a:pt x="9" y="104"/>
                    </a:lnTo>
                    <a:lnTo>
                      <a:pt x="7" y="104"/>
                    </a:lnTo>
                    <a:lnTo>
                      <a:pt x="4" y="102"/>
                    </a:lnTo>
                    <a:lnTo>
                      <a:pt x="3" y="102"/>
                    </a:lnTo>
                    <a:lnTo>
                      <a:pt x="2" y="100"/>
                    </a:lnTo>
                    <a:lnTo>
                      <a:pt x="1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0" y="94"/>
                    </a:lnTo>
                    <a:lnTo>
                      <a:pt x="1" y="9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5" y="17"/>
                    </a:lnTo>
                    <a:lnTo>
                      <a:pt x="36" y="16"/>
                    </a:lnTo>
                    <a:lnTo>
                      <a:pt x="36" y="14"/>
                    </a:lnTo>
                    <a:lnTo>
                      <a:pt x="37" y="13"/>
                    </a:lnTo>
                    <a:lnTo>
                      <a:pt x="38" y="11"/>
                    </a:lnTo>
                    <a:lnTo>
                      <a:pt x="40" y="10"/>
                    </a:lnTo>
                    <a:lnTo>
                      <a:pt x="41" y="8"/>
                    </a:lnTo>
                    <a:lnTo>
                      <a:pt x="42" y="7"/>
                    </a:lnTo>
                    <a:lnTo>
                      <a:pt x="45" y="6"/>
                    </a:lnTo>
                    <a:lnTo>
                      <a:pt x="47" y="4"/>
                    </a:lnTo>
                    <a:lnTo>
                      <a:pt x="49" y="4"/>
                    </a:lnTo>
                    <a:lnTo>
                      <a:pt x="51" y="3"/>
                    </a:lnTo>
                    <a:lnTo>
                      <a:pt x="55" y="2"/>
                    </a:lnTo>
                    <a:lnTo>
                      <a:pt x="57" y="1"/>
                    </a:lnTo>
                    <a:lnTo>
                      <a:pt x="61" y="0"/>
                    </a:lnTo>
                    <a:lnTo>
                      <a:pt x="65" y="0"/>
                    </a:lnTo>
                  </a:path>
                </a:pathLst>
              </a:custGeom>
              <a:solidFill>
                <a:schemeClr val="bg1"/>
              </a:solidFill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90" name="Oval 31"/>
              <p:cNvSpPr/>
              <p:nvPr/>
            </p:nvSpPr>
            <p:spPr>
              <a:xfrm>
                <a:off x="78" y="0"/>
                <a:ext cx="79" cy="47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  <p:grpSp>
          <p:nvGrpSpPr>
            <p:cNvPr id="40991" name="Group 32"/>
            <p:cNvGrpSpPr/>
            <p:nvPr/>
          </p:nvGrpSpPr>
          <p:grpSpPr>
            <a:xfrm>
              <a:off x="960" y="1008"/>
              <a:ext cx="219" cy="276"/>
              <a:chOff x="0" y="0"/>
              <a:chExt cx="219" cy="276"/>
            </a:xfrm>
          </p:grpSpPr>
          <p:sp>
            <p:nvSpPr>
              <p:cNvPr id="40992" name="未知"/>
              <p:cNvSpPr/>
              <p:nvPr/>
            </p:nvSpPr>
            <p:spPr>
              <a:xfrm>
                <a:off x="4" y="53"/>
                <a:ext cx="215" cy="223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79" y="1"/>
                  </a:cxn>
                  <a:cxn ang="0">
                    <a:pos x="188" y="2"/>
                  </a:cxn>
                  <a:cxn ang="0">
                    <a:pos x="195" y="4"/>
                  </a:cxn>
                  <a:cxn ang="0">
                    <a:pos x="205" y="7"/>
                  </a:cxn>
                  <a:cxn ang="0">
                    <a:pos x="213" y="11"/>
                  </a:cxn>
                  <a:cxn ang="0">
                    <a:pos x="218" y="16"/>
                  </a:cxn>
                  <a:cxn ang="0">
                    <a:pos x="218" y="101"/>
                  </a:cxn>
                  <a:cxn ang="0">
                    <a:pos x="216" y="104"/>
                  </a:cxn>
                  <a:cxn ang="0">
                    <a:pos x="211" y="107"/>
                  </a:cxn>
                  <a:cxn ang="0">
                    <a:pos x="204" y="109"/>
                  </a:cxn>
                  <a:cxn ang="0">
                    <a:pos x="195" y="109"/>
                  </a:cxn>
                  <a:cxn ang="0">
                    <a:pos x="188" y="108"/>
                  </a:cxn>
                  <a:cxn ang="0">
                    <a:pos x="183" y="105"/>
                  </a:cxn>
                  <a:cxn ang="0">
                    <a:pos x="181" y="103"/>
                  </a:cxn>
                  <a:cxn ang="0">
                    <a:pos x="179" y="101"/>
                  </a:cxn>
                  <a:cxn ang="0">
                    <a:pos x="167" y="210"/>
                  </a:cxn>
                  <a:cxn ang="0">
                    <a:pos x="164" y="215"/>
                  </a:cxn>
                  <a:cxn ang="0">
                    <a:pos x="158" y="219"/>
                  </a:cxn>
                  <a:cxn ang="0">
                    <a:pos x="149" y="221"/>
                  </a:cxn>
                  <a:cxn ang="0">
                    <a:pos x="142" y="222"/>
                  </a:cxn>
                  <a:cxn ang="0">
                    <a:pos x="132" y="221"/>
                  </a:cxn>
                  <a:cxn ang="0">
                    <a:pos x="124" y="219"/>
                  </a:cxn>
                  <a:cxn ang="0">
                    <a:pos x="118" y="216"/>
                  </a:cxn>
                  <a:cxn ang="0">
                    <a:pos x="115" y="212"/>
                  </a:cxn>
                  <a:cxn ang="0">
                    <a:pos x="102" y="106"/>
                  </a:cxn>
                  <a:cxn ang="0">
                    <a:pos x="101" y="213"/>
                  </a:cxn>
                  <a:cxn ang="0">
                    <a:pos x="96" y="218"/>
                  </a:cxn>
                  <a:cxn ang="0">
                    <a:pos x="86" y="221"/>
                  </a:cxn>
                  <a:cxn ang="0">
                    <a:pos x="75" y="222"/>
                  </a:cxn>
                  <a:cxn ang="0">
                    <a:pos x="66" y="221"/>
                  </a:cxn>
                  <a:cxn ang="0">
                    <a:pos x="58" y="218"/>
                  </a:cxn>
                  <a:cxn ang="0">
                    <a:pos x="53" y="215"/>
                  </a:cxn>
                  <a:cxn ang="0">
                    <a:pos x="51" y="211"/>
                  </a:cxn>
                  <a:cxn ang="0">
                    <a:pos x="38" y="101"/>
                  </a:cxn>
                  <a:cxn ang="0">
                    <a:pos x="36" y="104"/>
                  </a:cxn>
                  <a:cxn ang="0">
                    <a:pos x="33" y="106"/>
                  </a:cxn>
                  <a:cxn ang="0">
                    <a:pos x="28" y="108"/>
                  </a:cxn>
                  <a:cxn ang="0">
                    <a:pos x="23" y="109"/>
                  </a:cxn>
                  <a:cxn ang="0">
                    <a:pos x="17" y="109"/>
                  </a:cxn>
                  <a:cxn ang="0">
                    <a:pos x="11" y="108"/>
                  </a:cxn>
                  <a:cxn ang="0">
                    <a:pos x="7" y="107"/>
                  </a:cxn>
                  <a:cxn ang="0">
                    <a:pos x="3" y="105"/>
                  </a:cxn>
                  <a:cxn ang="0">
                    <a:pos x="1" y="103"/>
                  </a:cxn>
                  <a:cxn ang="0">
                    <a:pos x="0" y="18"/>
                  </a:cxn>
                  <a:cxn ang="0">
                    <a:pos x="4" y="11"/>
                  </a:cxn>
                  <a:cxn ang="0">
                    <a:pos x="13" y="7"/>
                  </a:cxn>
                  <a:cxn ang="0">
                    <a:pos x="27" y="3"/>
                  </a:cxn>
                  <a:cxn ang="0">
                    <a:pos x="41" y="1"/>
                  </a:cxn>
                </a:cxnLst>
                <a:pathLst>
                  <a:path w="219" h="223">
                    <a:moveTo>
                      <a:pt x="52" y="0"/>
                    </a:move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1"/>
                    </a:lnTo>
                    <a:lnTo>
                      <a:pt x="182" y="1"/>
                    </a:lnTo>
                    <a:lnTo>
                      <a:pt x="185" y="1"/>
                    </a:lnTo>
                    <a:lnTo>
                      <a:pt x="188" y="2"/>
                    </a:lnTo>
                    <a:lnTo>
                      <a:pt x="191" y="2"/>
                    </a:lnTo>
                    <a:lnTo>
                      <a:pt x="193" y="3"/>
                    </a:lnTo>
                    <a:lnTo>
                      <a:pt x="195" y="4"/>
                    </a:lnTo>
                    <a:lnTo>
                      <a:pt x="199" y="5"/>
                    </a:lnTo>
                    <a:lnTo>
                      <a:pt x="202" y="5"/>
                    </a:lnTo>
                    <a:lnTo>
                      <a:pt x="205" y="7"/>
                    </a:lnTo>
                    <a:lnTo>
                      <a:pt x="208" y="8"/>
                    </a:lnTo>
                    <a:lnTo>
                      <a:pt x="210" y="9"/>
                    </a:lnTo>
                    <a:lnTo>
                      <a:pt x="213" y="11"/>
                    </a:lnTo>
                    <a:lnTo>
                      <a:pt x="215" y="12"/>
                    </a:lnTo>
                    <a:lnTo>
                      <a:pt x="216" y="14"/>
                    </a:lnTo>
                    <a:lnTo>
                      <a:pt x="218" y="16"/>
                    </a:lnTo>
                    <a:lnTo>
                      <a:pt x="218" y="17"/>
                    </a:lnTo>
                    <a:lnTo>
                      <a:pt x="218" y="19"/>
                    </a:lnTo>
                    <a:lnTo>
                      <a:pt x="218" y="101"/>
                    </a:lnTo>
                    <a:lnTo>
                      <a:pt x="217" y="102"/>
                    </a:lnTo>
                    <a:lnTo>
                      <a:pt x="216" y="103"/>
                    </a:lnTo>
                    <a:lnTo>
                      <a:pt x="216" y="104"/>
                    </a:lnTo>
                    <a:lnTo>
                      <a:pt x="215" y="105"/>
                    </a:lnTo>
                    <a:lnTo>
                      <a:pt x="213" y="106"/>
                    </a:lnTo>
                    <a:lnTo>
                      <a:pt x="211" y="107"/>
                    </a:lnTo>
                    <a:lnTo>
                      <a:pt x="209" y="108"/>
                    </a:lnTo>
                    <a:lnTo>
                      <a:pt x="206" y="108"/>
                    </a:lnTo>
                    <a:lnTo>
                      <a:pt x="204" y="109"/>
                    </a:lnTo>
                    <a:lnTo>
                      <a:pt x="201" y="109"/>
                    </a:lnTo>
                    <a:lnTo>
                      <a:pt x="198" y="109"/>
                    </a:lnTo>
                    <a:lnTo>
                      <a:pt x="195" y="109"/>
                    </a:lnTo>
                    <a:lnTo>
                      <a:pt x="193" y="109"/>
                    </a:lnTo>
                    <a:lnTo>
                      <a:pt x="190" y="108"/>
                    </a:lnTo>
                    <a:lnTo>
                      <a:pt x="188" y="108"/>
                    </a:lnTo>
                    <a:lnTo>
                      <a:pt x="186" y="107"/>
                    </a:lnTo>
                    <a:lnTo>
                      <a:pt x="185" y="106"/>
                    </a:lnTo>
                    <a:lnTo>
                      <a:pt x="183" y="105"/>
                    </a:lnTo>
                    <a:lnTo>
                      <a:pt x="182" y="105"/>
                    </a:lnTo>
                    <a:lnTo>
                      <a:pt x="181" y="104"/>
                    </a:lnTo>
                    <a:lnTo>
                      <a:pt x="181" y="103"/>
                    </a:lnTo>
                    <a:lnTo>
                      <a:pt x="180" y="102"/>
                    </a:lnTo>
                    <a:lnTo>
                      <a:pt x="179" y="102"/>
                    </a:lnTo>
                    <a:lnTo>
                      <a:pt x="179" y="101"/>
                    </a:lnTo>
                    <a:lnTo>
                      <a:pt x="179" y="38"/>
                    </a:lnTo>
                    <a:lnTo>
                      <a:pt x="167" y="38"/>
                    </a:lnTo>
                    <a:lnTo>
                      <a:pt x="167" y="210"/>
                    </a:lnTo>
                    <a:lnTo>
                      <a:pt x="167" y="211"/>
                    </a:lnTo>
                    <a:lnTo>
                      <a:pt x="166" y="213"/>
                    </a:lnTo>
                    <a:lnTo>
                      <a:pt x="164" y="215"/>
                    </a:lnTo>
                    <a:lnTo>
                      <a:pt x="162" y="217"/>
                    </a:lnTo>
                    <a:lnTo>
                      <a:pt x="160" y="218"/>
                    </a:lnTo>
                    <a:lnTo>
                      <a:pt x="158" y="219"/>
                    </a:lnTo>
                    <a:lnTo>
                      <a:pt x="155" y="220"/>
                    </a:lnTo>
                    <a:lnTo>
                      <a:pt x="152" y="221"/>
                    </a:lnTo>
                    <a:lnTo>
                      <a:pt x="149" y="221"/>
                    </a:lnTo>
                    <a:lnTo>
                      <a:pt x="146" y="222"/>
                    </a:lnTo>
                    <a:lnTo>
                      <a:pt x="144" y="222"/>
                    </a:lnTo>
                    <a:lnTo>
                      <a:pt x="142" y="222"/>
                    </a:lnTo>
                    <a:lnTo>
                      <a:pt x="139" y="222"/>
                    </a:lnTo>
                    <a:lnTo>
                      <a:pt x="135" y="222"/>
                    </a:lnTo>
                    <a:lnTo>
                      <a:pt x="132" y="221"/>
                    </a:lnTo>
                    <a:lnTo>
                      <a:pt x="129" y="221"/>
                    </a:lnTo>
                    <a:lnTo>
                      <a:pt x="126" y="220"/>
                    </a:lnTo>
                    <a:lnTo>
                      <a:pt x="124" y="219"/>
                    </a:lnTo>
                    <a:lnTo>
                      <a:pt x="122" y="218"/>
                    </a:lnTo>
                    <a:lnTo>
                      <a:pt x="120" y="217"/>
                    </a:lnTo>
                    <a:lnTo>
                      <a:pt x="118" y="216"/>
                    </a:lnTo>
                    <a:lnTo>
                      <a:pt x="117" y="215"/>
                    </a:lnTo>
                    <a:lnTo>
                      <a:pt x="116" y="213"/>
                    </a:lnTo>
                    <a:lnTo>
                      <a:pt x="115" y="212"/>
                    </a:lnTo>
                    <a:lnTo>
                      <a:pt x="115" y="211"/>
                    </a:lnTo>
                    <a:lnTo>
                      <a:pt x="115" y="106"/>
                    </a:lnTo>
                    <a:lnTo>
                      <a:pt x="102" y="106"/>
                    </a:lnTo>
                    <a:lnTo>
                      <a:pt x="102" y="210"/>
                    </a:lnTo>
                    <a:lnTo>
                      <a:pt x="102" y="212"/>
                    </a:lnTo>
                    <a:lnTo>
                      <a:pt x="101" y="213"/>
                    </a:lnTo>
                    <a:lnTo>
                      <a:pt x="99" y="215"/>
                    </a:lnTo>
                    <a:lnTo>
                      <a:pt x="98" y="217"/>
                    </a:lnTo>
                    <a:lnTo>
                      <a:pt x="96" y="218"/>
                    </a:lnTo>
                    <a:lnTo>
                      <a:pt x="93" y="219"/>
                    </a:lnTo>
                    <a:lnTo>
                      <a:pt x="90" y="220"/>
                    </a:lnTo>
                    <a:lnTo>
                      <a:pt x="86" y="221"/>
                    </a:lnTo>
                    <a:lnTo>
                      <a:pt x="82" y="222"/>
                    </a:lnTo>
                    <a:lnTo>
                      <a:pt x="78" y="222"/>
                    </a:lnTo>
                    <a:lnTo>
                      <a:pt x="75" y="222"/>
                    </a:lnTo>
                    <a:lnTo>
                      <a:pt x="72" y="222"/>
                    </a:lnTo>
                    <a:lnTo>
                      <a:pt x="69" y="222"/>
                    </a:lnTo>
                    <a:lnTo>
                      <a:pt x="66" y="221"/>
                    </a:lnTo>
                    <a:lnTo>
                      <a:pt x="63" y="220"/>
                    </a:lnTo>
                    <a:lnTo>
                      <a:pt x="61" y="220"/>
                    </a:lnTo>
                    <a:lnTo>
                      <a:pt x="58" y="218"/>
                    </a:lnTo>
                    <a:lnTo>
                      <a:pt x="57" y="217"/>
                    </a:lnTo>
                    <a:lnTo>
                      <a:pt x="55" y="216"/>
                    </a:lnTo>
                    <a:lnTo>
                      <a:pt x="53" y="215"/>
                    </a:lnTo>
                    <a:lnTo>
                      <a:pt x="52" y="214"/>
                    </a:lnTo>
                    <a:lnTo>
                      <a:pt x="52" y="213"/>
                    </a:lnTo>
                    <a:lnTo>
                      <a:pt x="51" y="211"/>
                    </a:lnTo>
                    <a:lnTo>
                      <a:pt x="51" y="38"/>
                    </a:lnTo>
                    <a:lnTo>
                      <a:pt x="38" y="38"/>
                    </a:lnTo>
                    <a:lnTo>
                      <a:pt x="38" y="101"/>
                    </a:lnTo>
                    <a:lnTo>
                      <a:pt x="38" y="102"/>
                    </a:lnTo>
                    <a:lnTo>
                      <a:pt x="37" y="103"/>
                    </a:lnTo>
                    <a:lnTo>
                      <a:pt x="36" y="104"/>
                    </a:lnTo>
                    <a:lnTo>
                      <a:pt x="35" y="105"/>
                    </a:lnTo>
                    <a:lnTo>
                      <a:pt x="34" y="105"/>
                    </a:lnTo>
                    <a:lnTo>
                      <a:pt x="33" y="106"/>
                    </a:lnTo>
                    <a:lnTo>
                      <a:pt x="32" y="107"/>
                    </a:lnTo>
                    <a:lnTo>
                      <a:pt x="30" y="107"/>
                    </a:lnTo>
                    <a:lnTo>
                      <a:pt x="28" y="108"/>
                    </a:lnTo>
                    <a:lnTo>
                      <a:pt x="27" y="108"/>
                    </a:lnTo>
                    <a:lnTo>
                      <a:pt x="25" y="109"/>
                    </a:lnTo>
                    <a:lnTo>
                      <a:pt x="23" y="109"/>
                    </a:lnTo>
                    <a:lnTo>
                      <a:pt x="22" y="109"/>
                    </a:lnTo>
                    <a:lnTo>
                      <a:pt x="21" y="109"/>
                    </a:lnTo>
                    <a:lnTo>
                      <a:pt x="17" y="109"/>
                    </a:lnTo>
                    <a:lnTo>
                      <a:pt x="15" y="109"/>
                    </a:lnTo>
                    <a:lnTo>
                      <a:pt x="14" y="109"/>
                    </a:lnTo>
                    <a:lnTo>
                      <a:pt x="11" y="108"/>
                    </a:lnTo>
                    <a:lnTo>
                      <a:pt x="10" y="108"/>
                    </a:lnTo>
                    <a:lnTo>
                      <a:pt x="9" y="108"/>
                    </a:lnTo>
                    <a:lnTo>
                      <a:pt x="7" y="107"/>
                    </a:lnTo>
                    <a:lnTo>
                      <a:pt x="6" y="107"/>
                    </a:lnTo>
                    <a:lnTo>
                      <a:pt x="4" y="106"/>
                    </a:lnTo>
                    <a:lnTo>
                      <a:pt x="3" y="105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1" y="103"/>
                    </a:lnTo>
                    <a:lnTo>
                      <a:pt x="0" y="102"/>
                    </a:lnTo>
                    <a:lnTo>
                      <a:pt x="0" y="10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2" y="13"/>
                    </a:lnTo>
                    <a:lnTo>
                      <a:pt x="4" y="11"/>
                    </a:lnTo>
                    <a:lnTo>
                      <a:pt x="7" y="9"/>
                    </a:lnTo>
                    <a:lnTo>
                      <a:pt x="10" y="8"/>
                    </a:lnTo>
                    <a:lnTo>
                      <a:pt x="13" y="7"/>
                    </a:lnTo>
                    <a:lnTo>
                      <a:pt x="17" y="5"/>
                    </a:lnTo>
                    <a:lnTo>
                      <a:pt x="23" y="4"/>
                    </a:lnTo>
                    <a:lnTo>
                      <a:pt x="27" y="3"/>
                    </a:lnTo>
                    <a:lnTo>
                      <a:pt x="30" y="2"/>
                    </a:lnTo>
                    <a:lnTo>
                      <a:pt x="36" y="1"/>
                    </a:lnTo>
                    <a:lnTo>
                      <a:pt x="41" y="1"/>
                    </a:lnTo>
                    <a:lnTo>
                      <a:pt x="47" y="0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bg1"/>
              </a:solidFill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93" name="Oval 34"/>
              <p:cNvSpPr/>
              <p:nvPr/>
            </p:nvSpPr>
            <p:spPr>
              <a:xfrm>
                <a:off x="64" y="0"/>
                <a:ext cx="88" cy="43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  <p:grpSp>
          <p:nvGrpSpPr>
            <p:cNvPr id="40994" name="Group 35"/>
            <p:cNvGrpSpPr/>
            <p:nvPr/>
          </p:nvGrpSpPr>
          <p:grpSpPr>
            <a:xfrm>
              <a:off x="0" y="0"/>
              <a:ext cx="1293" cy="1964"/>
              <a:chOff x="0" y="0"/>
              <a:chExt cx="1293" cy="1964"/>
            </a:xfrm>
          </p:grpSpPr>
          <p:sp>
            <p:nvSpPr>
              <p:cNvPr id="40995" name="未知"/>
              <p:cNvSpPr/>
              <p:nvPr/>
            </p:nvSpPr>
            <p:spPr>
              <a:xfrm>
                <a:off x="6" y="0"/>
                <a:ext cx="1287" cy="1518"/>
              </a:xfrm>
              <a:custGeom>
                <a:avLst/>
                <a:gdLst/>
                <a:ahLst/>
                <a:cxnLst>
                  <a:cxn ang="0">
                    <a:pos x="215" y="318"/>
                  </a:cxn>
                  <a:cxn ang="0">
                    <a:pos x="257" y="242"/>
                  </a:cxn>
                  <a:cxn ang="0">
                    <a:pos x="315" y="199"/>
                  </a:cxn>
                  <a:cxn ang="0">
                    <a:pos x="398" y="176"/>
                  </a:cxn>
                  <a:cxn ang="0">
                    <a:pos x="491" y="201"/>
                  </a:cxn>
                  <a:cxn ang="0">
                    <a:pos x="543" y="152"/>
                  </a:cxn>
                  <a:cxn ang="0">
                    <a:pos x="603" y="55"/>
                  </a:cxn>
                  <a:cxn ang="0">
                    <a:pos x="702" y="2"/>
                  </a:cxn>
                  <a:cxn ang="0">
                    <a:pos x="804" y="12"/>
                  </a:cxn>
                  <a:cxn ang="0">
                    <a:pos x="898" y="86"/>
                  </a:cxn>
                  <a:cxn ang="0">
                    <a:pos x="946" y="178"/>
                  </a:cxn>
                  <a:cxn ang="0">
                    <a:pos x="988" y="217"/>
                  </a:cxn>
                  <a:cxn ang="0">
                    <a:pos x="1070" y="242"/>
                  </a:cxn>
                  <a:cxn ang="0">
                    <a:pos x="1124" y="334"/>
                  </a:cxn>
                  <a:cxn ang="0">
                    <a:pos x="1132" y="437"/>
                  </a:cxn>
                  <a:cxn ang="0">
                    <a:pos x="1180" y="443"/>
                  </a:cxn>
                  <a:cxn ang="0">
                    <a:pos x="1229" y="486"/>
                  </a:cxn>
                  <a:cxn ang="0">
                    <a:pos x="1255" y="533"/>
                  </a:cxn>
                  <a:cxn ang="0">
                    <a:pos x="1277" y="607"/>
                  </a:cxn>
                  <a:cxn ang="0">
                    <a:pos x="1275" y="670"/>
                  </a:cxn>
                  <a:cxn ang="0">
                    <a:pos x="1277" y="754"/>
                  </a:cxn>
                  <a:cxn ang="0">
                    <a:pos x="1285" y="834"/>
                  </a:cxn>
                  <a:cxn ang="0">
                    <a:pos x="1273" y="916"/>
                  </a:cxn>
                  <a:cxn ang="0">
                    <a:pos x="1278" y="1005"/>
                  </a:cxn>
                  <a:cxn ang="0">
                    <a:pos x="1286" y="1084"/>
                  </a:cxn>
                  <a:cxn ang="0">
                    <a:pos x="1271" y="1183"/>
                  </a:cxn>
                  <a:cxn ang="0">
                    <a:pos x="1233" y="1255"/>
                  </a:cxn>
                  <a:cxn ang="0">
                    <a:pos x="1154" y="1302"/>
                  </a:cxn>
                  <a:cxn ang="0">
                    <a:pos x="1093" y="1273"/>
                  </a:cxn>
                  <a:cxn ang="0">
                    <a:pos x="1058" y="1339"/>
                  </a:cxn>
                  <a:cxn ang="0">
                    <a:pos x="1014" y="1382"/>
                  </a:cxn>
                  <a:cxn ang="0">
                    <a:pos x="950" y="1410"/>
                  </a:cxn>
                  <a:cxn ang="0">
                    <a:pos x="876" y="1392"/>
                  </a:cxn>
                  <a:cxn ang="0">
                    <a:pos x="826" y="1412"/>
                  </a:cxn>
                  <a:cxn ang="0">
                    <a:pos x="785" y="1466"/>
                  </a:cxn>
                  <a:cxn ang="0">
                    <a:pos x="728" y="1494"/>
                  </a:cxn>
                  <a:cxn ang="0">
                    <a:pos x="673" y="1486"/>
                  </a:cxn>
                  <a:cxn ang="0">
                    <a:pos x="621" y="1435"/>
                  </a:cxn>
                  <a:cxn ang="0">
                    <a:pos x="584" y="1486"/>
                  </a:cxn>
                  <a:cxn ang="0">
                    <a:pos x="528" y="1517"/>
                  </a:cxn>
                  <a:cxn ang="0">
                    <a:pos x="458" y="1499"/>
                  </a:cxn>
                  <a:cxn ang="0">
                    <a:pos x="406" y="1433"/>
                  </a:cxn>
                  <a:cxn ang="0">
                    <a:pos x="364" y="1406"/>
                  </a:cxn>
                  <a:cxn ang="0">
                    <a:pos x="296" y="1412"/>
                  </a:cxn>
                  <a:cxn ang="0">
                    <a:pos x="240" y="1367"/>
                  </a:cxn>
                  <a:cxn ang="0">
                    <a:pos x="204" y="1298"/>
                  </a:cxn>
                  <a:cxn ang="0">
                    <a:pos x="182" y="1265"/>
                  </a:cxn>
                  <a:cxn ang="0">
                    <a:pos x="120" y="1255"/>
                  </a:cxn>
                  <a:cxn ang="0">
                    <a:pos x="64" y="1187"/>
                  </a:cxn>
                  <a:cxn ang="0">
                    <a:pos x="33" y="1084"/>
                  </a:cxn>
                  <a:cxn ang="0">
                    <a:pos x="31" y="964"/>
                  </a:cxn>
                  <a:cxn ang="0">
                    <a:pos x="18" y="851"/>
                  </a:cxn>
                  <a:cxn ang="0">
                    <a:pos x="0" y="740"/>
                  </a:cxn>
                  <a:cxn ang="0">
                    <a:pos x="8" y="617"/>
                  </a:cxn>
                  <a:cxn ang="0">
                    <a:pos x="48" y="519"/>
                  </a:cxn>
                  <a:cxn ang="0">
                    <a:pos x="107" y="443"/>
                  </a:cxn>
                  <a:cxn ang="0">
                    <a:pos x="186" y="404"/>
                  </a:cxn>
                  <a:cxn ang="0">
                    <a:pos x="205" y="359"/>
                  </a:cxn>
                </a:cxnLst>
                <a:pathLst>
                  <a:path w="1287" h="1518">
                    <a:moveTo>
                      <a:pt x="205" y="359"/>
                    </a:moveTo>
                    <a:lnTo>
                      <a:pt x="215" y="318"/>
                    </a:lnTo>
                    <a:lnTo>
                      <a:pt x="232" y="275"/>
                    </a:lnTo>
                    <a:lnTo>
                      <a:pt x="257" y="242"/>
                    </a:lnTo>
                    <a:lnTo>
                      <a:pt x="289" y="213"/>
                    </a:lnTo>
                    <a:lnTo>
                      <a:pt x="315" y="199"/>
                    </a:lnTo>
                    <a:lnTo>
                      <a:pt x="349" y="182"/>
                    </a:lnTo>
                    <a:lnTo>
                      <a:pt x="398" y="176"/>
                    </a:lnTo>
                    <a:lnTo>
                      <a:pt x="446" y="182"/>
                    </a:lnTo>
                    <a:lnTo>
                      <a:pt x="491" y="201"/>
                    </a:lnTo>
                    <a:lnTo>
                      <a:pt x="524" y="221"/>
                    </a:lnTo>
                    <a:lnTo>
                      <a:pt x="543" y="152"/>
                    </a:lnTo>
                    <a:lnTo>
                      <a:pt x="569" y="98"/>
                    </a:lnTo>
                    <a:lnTo>
                      <a:pt x="603" y="55"/>
                    </a:lnTo>
                    <a:lnTo>
                      <a:pt x="647" y="25"/>
                    </a:lnTo>
                    <a:lnTo>
                      <a:pt x="702" y="2"/>
                    </a:lnTo>
                    <a:lnTo>
                      <a:pt x="756" y="0"/>
                    </a:lnTo>
                    <a:lnTo>
                      <a:pt x="804" y="12"/>
                    </a:lnTo>
                    <a:lnTo>
                      <a:pt x="857" y="39"/>
                    </a:lnTo>
                    <a:lnTo>
                      <a:pt x="898" y="86"/>
                    </a:lnTo>
                    <a:lnTo>
                      <a:pt x="927" y="133"/>
                    </a:lnTo>
                    <a:lnTo>
                      <a:pt x="946" y="178"/>
                    </a:lnTo>
                    <a:lnTo>
                      <a:pt x="950" y="236"/>
                    </a:lnTo>
                    <a:lnTo>
                      <a:pt x="988" y="217"/>
                    </a:lnTo>
                    <a:lnTo>
                      <a:pt x="1033" y="223"/>
                    </a:lnTo>
                    <a:lnTo>
                      <a:pt x="1070" y="242"/>
                    </a:lnTo>
                    <a:lnTo>
                      <a:pt x="1102" y="283"/>
                    </a:lnTo>
                    <a:lnTo>
                      <a:pt x="1124" y="334"/>
                    </a:lnTo>
                    <a:lnTo>
                      <a:pt x="1133" y="394"/>
                    </a:lnTo>
                    <a:lnTo>
                      <a:pt x="1132" y="437"/>
                    </a:lnTo>
                    <a:lnTo>
                      <a:pt x="1154" y="433"/>
                    </a:lnTo>
                    <a:lnTo>
                      <a:pt x="1180" y="443"/>
                    </a:lnTo>
                    <a:lnTo>
                      <a:pt x="1207" y="463"/>
                    </a:lnTo>
                    <a:lnTo>
                      <a:pt x="1229" y="486"/>
                    </a:lnTo>
                    <a:lnTo>
                      <a:pt x="1243" y="506"/>
                    </a:lnTo>
                    <a:lnTo>
                      <a:pt x="1255" y="533"/>
                    </a:lnTo>
                    <a:lnTo>
                      <a:pt x="1269" y="566"/>
                    </a:lnTo>
                    <a:lnTo>
                      <a:pt x="1277" y="607"/>
                    </a:lnTo>
                    <a:lnTo>
                      <a:pt x="1278" y="638"/>
                    </a:lnTo>
                    <a:lnTo>
                      <a:pt x="1275" y="670"/>
                    </a:lnTo>
                    <a:lnTo>
                      <a:pt x="1266" y="711"/>
                    </a:lnTo>
                    <a:lnTo>
                      <a:pt x="1277" y="754"/>
                    </a:lnTo>
                    <a:lnTo>
                      <a:pt x="1282" y="791"/>
                    </a:lnTo>
                    <a:lnTo>
                      <a:pt x="1285" y="834"/>
                    </a:lnTo>
                    <a:lnTo>
                      <a:pt x="1278" y="886"/>
                    </a:lnTo>
                    <a:lnTo>
                      <a:pt x="1273" y="916"/>
                    </a:lnTo>
                    <a:lnTo>
                      <a:pt x="1259" y="953"/>
                    </a:lnTo>
                    <a:lnTo>
                      <a:pt x="1278" y="1005"/>
                    </a:lnTo>
                    <a:lnTo>
                      <a:pt x="1285" y="1037"/>
                    </a:lnTo>
                    <a:lnTo>
                      <a:pt x="1286" y="1084"/>
                    </a:lnTo>
                    <a:lnTo>
                      <a:pt x="1282" y="1130"/>
                    </a:lnTo>
                    <a:lnTo>
                      <a:pt x="1271" y="1183"/>
                    </a:lnTo>
                    <a:lnTo>
                      <a:pt x="1255" y="1220"/>
                    </a:lnTo>
                    <a:lnTo>
                      <a:pt x="1233" y="1255"/>
                    </a:lnTo>
                    <a:lnTo>
                      <a:pt x="1194" y="1289"/>
                    </a:lnTo>
                    <a:lnTo>
                      <a:pt x="1154" y="1302"/>
                    </a:lnTo>
                    <a:lnTo>
                      <a:pt x="1117" y="1292"/>
                    </a:lnTo>
                    <a:lnTo>
                      <a:pt x="1093" y="1273"/>
                    </a:lnTo>
                    <a:lnTo>
                      <a:pt x="1076" y="1310"/>
                    </a:lnTo>
                    <a:lnTo>
                      <a:pt x="1058" y="1339"/>
                    </a:lnTo>
                    <a:lnTo>
                      <a:pt x="1043" y="1357"/>
                    </a:lnTo>
                    <a:lnTo>
                      <a:pt x="1014" y="1382"/>
                    </a:lnTo>
                    <a:lnTo>
                      <a:pt x="988" y="1398"/>
                    </a:lnTo>
                    <a:lnTo>
                      <a:pt x="950" y="1410"/>
                    </a:lnTo>
                    <a:lnTo>
                      <a:pt x="913" y="1408"/>
                    </a:lnTo>
                    <a:lnTo>
                      <a:pt x="876" y="1392"/>
                    </a:lnTo>
                    <a:lnTo>
                      <a:pt x="845" y="1363"/>
                    </a:lnTo>
                    <a:lnTo>
                      <a:pt x="826" y="1412"/>
                    </a:lnTo>
                    <a:lnTo>
                      <a:pt x="808" y="1441"/>
                    </a:lnTo>
                    <a:lnTo>
                      <a:pt x="785" y="1466"/>
                    </a:lnTo>
                    <a:lnTo>
                      <a:pt x="758" y="1486"/>
                    </a:lnTo>
                    <a:lnTo>
                      <a:pt x="728" y="1494"/>
                    </a:lnTo>
                    <a:lnTo>
                      <a:pt x="700" y="1494"/>
                    </a:lnTo>
                    <a:lnTo>
                      <a:pt x="673" y="1486"/>
                    </a:lnTo>
                    <a:lnTo>
                      <a:pt x="640" y="1460"/>
                    </a:lnTo>
                    <a:lnTo>
                      <a:pt x="621" y="1435"/>
                    </a:lnTo>
                    <a:lnTo>
                      <a:pt x="603" y="1466"/>
                    </a:lnTo>
                    <a:lnTo>
                      <a:pt x="584" y="1486"/>
                    </a:lnTo>
                    <a:lnTo>
                      <a:pt x="561" y="1503"/>
                    </a:lnTo>
                    <a:lnTo>
                      <a:pt x="528" y="1517"/>
                    </a:lnTo>
                    <a:lnTo>
                      <a:pt x="494" y="1513"/>
                    </a:lnTo>
                    <a:lnTo>
                      <a:pt x="458" y="1499"/>
                    </a:lnTo>
                    <a:lnTo>
                      <a:pt x="431" y="1474"/>
                    </a:lnTo>
                    <a:lnTo>
                      <a:pt x="406" y="1433"/>
                    </a:lnTo>
                    <a:lnTo>
                      <a:pt x="391" y="1392"/>
                    </a:lnTo>
                    <a:lnTo>
                      <a:pt x="364" y="1406"/>
                    </a:lnTo>
                    <a:lnTo>
                      <a:pt x="333" y="1417"/>
                    </a:lnTo>
                    <a:lnTo>
                      <a:pt x="296" y="1412"/>
                    </a:lnTo>
                    <a:lnTo>
                      <a:pt x="265" y="1394"/>
                    </a:lnTo>
                    <a:lnTo>
                      <a:pt x="240" y="1367"/>
                    </a:lnTo>
                    <a:lnTo>
                      <a:pt x="220" y="1339"/>
                    </a:lnTo>
                    <a:lnTo>
                      <a:pt x="204" y="1298"/>
                    </a:lnTo>
                    <a:lnTo>
                      <a:pt x="200" y="1255"/>
                    </a:lnTo>
                    <a:lnTo>
                      <a:pt x="182" y="1265"/>
                    </a:lnTo>
                    <a:lnTo>
                      <a:pt x="153" y="1267"/>
                    </a:lnTo>
                    <a:lnTo>
                      <a:pt x="120" y="1255"/>
                    </a:lnTo>
                    <a:lnTo>
                      <a:pt x="86" y="1226"/>
                    </a:lnTo>
                    <a:lnTo>
                      <a:pt x="64" y="1187"/>
                    </a:lnTo>
                    <a:lnTo>
                      <a:pt x="45" y="1136"/>
                    </a:lnTo>
                    <a:lnTo>
                      <a:pt x="33" y="1084"/>
                    </a:lnTo>
                    <a:lnTo>
                      <a:pt x="29" y="1013"/>
                    </a:lnTo>
                    <a:lnTo>
                      <a:pt x="31" y="964"/>
                    </a:lnTo>
                    <a:lnTo>
                      <a:pt x="41" y="892"/>
                    </a:lnTo>
                    <a:lnTo>
                      <a:pt x="18" y="851"/>
                    </a:lnTo>
                    <a:lnTo>
                      <a:pt x="6" y="797"/>
                    </a:lnTo>
                    <a:lnTo>
                      <a:pt x="0" y="740"/>
                    </a:lnTo>
                    <a:lnTo>
                      <a:pt x="0" y="681"/>
                    </a:lnTo>
                    <a:lnTo>
                      <a:pt x="8" y="617"/>
                    </a:lnTo>
                    <a:lnTo>
                      <a:pt x="23" y="570"/>
                    </a:lnTo>
                    <a:lnTo>
                      <a:pt x="48" y="519"/>
                    </a:lnTo>
                    <a:lnTo>
                      <a:pt x="75" y="480"/>
                    </a:lnTo>
                    <a:lnTo>
                      <a:pt x="107" y="443"/>
                    </a:lnTo>
                    <a:lnTo>
                      <a:pt x="148" y="418"/>
                    </a:lnTo>
                    <a:lnTo>
                      <a:pt x="186" y="404"/>
                    </a:lnTo>
                    <a:lnTo>
                      <a:pt x="204" y="398"/>
                    </a:lnTo>
                    <a:lnTo>
                      <a:pt x="205" y="359"/>
                    </a:lnTo>
                  </a:path>
                </a:pathLst>
              </a:custGeom>
              <a:noFill/>
              <a:ln w="28575" cap="rnd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0996" name="Oval 37"/>
              <p:cNvSpPr/>
              <p:nvPr/>
            </p:nvSpPr>
            <p:spPr>
              <a:xfrm>
                <a:off x="108" y="1416"/>
                <a:ext cx="187" cy="211"/>
              </a:xfrm>
              <a:prstGeom prst="ellipse">
                <a:avLst/>
              </a:pr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  <p:sp>
            <p:nvSpPr>
              <p:cNvPr id="40997" name="Oval 38"/>
              <p:cNvSpPr/>
              <p:nvPr/>
            </p:nvSpPr>
            <p:spPr>
              <a:xfrm>
                <a:off x="23" y="1685"/>
                <a:ext cx="138" cy="138"/>
              </a:xfrm>
              <a:prstGeom prst="ellipse">
                <a:avLst/>
              </a:pr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  <p:sp>
            <p:nvSpPr>
              <p:cNvPr id="40998" name="Oval 39"/>
              <p:cNvSpPr/>
              <p:nvPr/>
            </p:nvSpPr>
            <p:spPr>
              <a:xfrm>
                <a:off x="0" y="1859"/>
                <a:ext cx="78" cy="105"/>
              </a:xfrm>
              <a:prstGeom prst="ellipse">
                <a:avLst/>
              </a:pr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</p:grpSp>
      </p:grpSp>
      <p:sp>
        <p:nvSpPr>
          <p:cNvPr id="13" name="圆角矩形 12"/>
          <p:cNvSpPr/>
          <p:nvPr/>
        </p:nvSpPr>
        <p:spPr bwMode="auto">
          <a:xfrm>
            <a:off x="3961130" y="1083310"/>
            <a:ext cx="384429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09440" y="1158240"/>
            <a:ext cx="29483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管理对象</a:t>
            </a: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的构成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13" grpId="0" bldLvl="0" animBg="1"/>
      <p:bldP spid="13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82415" y="900430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管理者的角色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1576705" y="2951480"/>
            <a:ext cx="7387632" cy="3013119"/>
            <a:chOff x="1417" y="2497"/>
            <a:chExt cx="10914" cy="4437"/>
          </a:xfrm>
        </p:grpSpPr>
        <p:sp>
          <p:nvSpPr>
            <p:cNvPr id="27" name="MH_SubTitle_5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17" y="2519"/>
              <a:ext cx="349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zh-CN" altLang="en-US" dirty="0"/>
                <a:t>信息</a:t>
              </a:r>
              <a:endParaRPr lang="zh-CN" altLang="en-US" dirty="0"/>
            </a:p>
          </p:txBody>
        </p:sp>
        <p:sp>
          <p:nvSpPr>
            <p:cNvPr id="11" name="MH_SubTitle_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210" y="4429"/>
              <a:ext cx="336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zh-CN" altLang="en-US" dirty="0"/>
                <a:t>物资设备</a:t>
              </a:r>
              <a:endParaRPr lang="zh-CN" altLang="en-US" dirty="0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2359" y="2497"/>
              <a:ext cx="9955" cy="4437"/>
              <a:chOff x="2359" y="2497"/>
              <a:chExt cx="9955" cy="4437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3909" y="2497"/>
                <a:ext cx="8405" cy="4437"/>
                <a:chOff x="3909" y="2497"/>
                <a:chExt cx="8405" cy="4437"/>
              </a:xfrm>
            </p:grpSpPr>
            <p:sp>
              <p:nvSpPr>
                <p:cNvPr id="19" name="MH_Other_1"/>
                <p:cNvSpPr/>
                <p:nvPr>
                  <p:custDataLst>
                    <p:tags r:id="rId3"/>
                  </p:custDataLst>
                </p:nvPr>
              </p:nvSpPr>
              <p:spPr>
                <a:xfrm>
                  <a:off x="7877" y="4934"/>
                  <a:ext cx="1067" cy="1997"/>
                </a:xfrm>
                <a:custGeom>
                  <a:avLst/>
                  <a:gdLst>
                    <a:gd name="connsiteX0" fmla="*/ 221247 w 863600"/>
                    <a:gd name="connsiteY0" fmla="*/ 0 h 1615441"/>
                    <a:gd name="connsiteX1" fmla="*/ 863600 w 863600"/>
                    <a:gd name="connsiteY1" fmla="*/ 1 h 1615441"/>
                    <a:gd name="connsiteX2" fmla="*/ 863600 w 863600"/>
                    <a:gd name="connsiteY2" fmla="*/ 140965 h 1615441"/>
                    <a:gd name="connsiteX3" fmla="*/ 221247 w 863600"/>
                    <a:gd name="connsiteY3" fmla="*/ 140965 h 1615441"/>
                    <a:gd name="connsiteX4" fmla="*/ 140965 w 863600"/>
                    <a:gd name="connsiteY4" fmla="*/ 221247 h 1615441"/>
                    <a:gd name="connsiteX5" fmla="*/ 140964 w 863600"/>
                    <a:gd name="connsiteY5" fmla="*/ 1615441 h 1615441"/>
                    <a:gd name="connsiteX6" fmla="*/ 0 w 863600"/>
                    <a:gd name="connsiteY6" fmla="*/ 1615441 h 1615441"/>
                    <a:gd name="connsiteX7" fmla="*/ 0 w 863600"/>
                    <a:gd name="connsiteY7" fmla="*/ 221247 h 1615441"/>
                    <a:gd name="connsiteX8" fmla="*/ 221247 w 863600"/>
                    <a:gd name="connsiteY8" fmla="*/ 0 h 16154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63600" h="1615441">
                      <a:moveTo>
                        <a:pt x="221247" y="0"/>
                      </a:moveTo>
                      <a:lnTo>
                        <a:pt x="863600" y="1"/>
                      </a:lnTo>
                      <a:lnTo>
                        <a:pt x="863600" y="140965"/>
                      </a:lnTo>
                      <a:lnTo>
                        <a:pt x="221247" y="140965"/>
                      </a:lnTo>
                      <a:cubicBezTo>
                        <a:pt x="176908" y="140965"/>
                        <a:pt x="140965" y="176908"/>
                        <a:pt x="140965" y="221247"/>
                      </a:cubicBezTo>
                      <a:cubicBezTo>
                        <a:pt x="140965" y="685978"/>
                        <a:pt x="140964" y="1150710"/>
                        <a:pt x="140964" y="1615441"/>
                      </a:cubicBezTo>
                      <a:lnTo>
                        <a:pt x="0" y="1615441"/>
                      </a:lnTo>
                      <a:lnTo>
                        <a:pt x="0" y="221247"/>
                      </a:lnTo>
                      <a:cubicBezTo>
                        <a:pt x="0" y="99056"/>
                        <a:pt x="99056" y="0"/>
                        <a:pt x="22124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MH_Other_2"/>
                <p:cNvSpPr/>
                <p:nvPr>
                  <p:custDataLst>
                    <p:tags r:id="rId4"/>
                  </p:custDataLst>
                </p:nvPr>
              </p:nvSpPr>
              <p:spPr>
                <a:xfrm>
                  <a:off x="7498" y="3544"/>
                  <a:ext cx="1067" cy="3386"/>
                </a:xfrm>
                <a:custGeom>
                  <a:avLst/>
                  <a:gdLst>
                    <a:gd name="connsiteX0" fmla="*/ 221247 w 863600"/>
                    <a:gd name="connsiteY0" fmla="*/ 0 h 2741461"/>
                    <a:gd name="connsiteX1" fmla="*/ 863600 w 863600"/>
                    <a:gd name="connsiteY1" fmla="*/ 1 h 2741461"/>
                    <a:gd name="connsiteX2" fmla="*/ 863600 w 863600"/>
                    <a:gd name="connsiteY2" fmla="*/ 140965 h 2741461"/>
                    <a:gd name="connsiteX3" fmla="*/ 221247 w 863600"/>
                    <a:gd name="connsiteY3" fmla="*/ 140965 h 2741461"/>
                    <a:gd name="connsiteX4" fmla="*/ 140965 w 863600"/>
                    <a:gd name="connsiteY4" fmla="*/ 221247 h 2741461"/>
                    <a:gd name="connsiteX5" fmla="*/ 140965 w 863600"/>
                    <a:gd name="connsiteY5" fmla="*/ 1013461 h 2741461"/>
                    <a:gd name="connsiteX6" fmla="*/ 140965 w 863600"/>
                    <a:gd name="connsiteY6" fmla="*/ 1013461 h 2741461"/>
                    <a:gd name="connsiteX7" fmla="*/ 140965 w 863600"/>
                    <a:gd name="connsiteY7" fmla="*/ 2741461 h 2741461"/>
                    <a:gd name="connsiteX8" fmla="*/ 1 w 863600"/>
                    <a:gd name="connsiteY8" fmla="*/ 2741461 h 2741461"/>
                    <a:gd name="connsiteX9" fmla="*/ 0 w 863600"/>
                    <a:gd name="connsiteY9" fmla="*/ 1615441 h 2741461"/>
                    <a:gd name="connsiteX10" fmla="*/ 0 w 863600"/>
                    <a:gd name="connsiteY10" fmla="*/ 1615441 h 2741461"/>
                    <a:gd name="connsiteX11" fmla="*/ 0 w 863600"/>
                    <a:gd name="connsiteY11" fmla="*/ 1013461 h 2741461"/>
                    <a:gd name="connsiteX12" fmla="*/ 0 w 863600"/>
                    <a:gd name="connsiteY12" fmla="*/ 221247 h 2741461"/>
                    <a:gd name="connsiteX13" fmla="*/ 221247 w 863600"/>
                    <a:gd name="connsiteY13" fmla="*/ 0 h 2741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863600" h="2741461">
                      <a:moveTo>
                        <a:pt x="221247" y="0"/>
                      </a:moveTo>
                      <a:lnTo>
                        <a:pt x="863600" y="1"/>
                      </a:lnTo>
                      <a:lnTo>
                        <a:pt x="863600" y="140965"/>
                      </a:lnTo>
                      <a:lnTo>
                        <a:pt x="221247" y="140965"/>
                      </a:lnTo>
                      <a:cubicBezTo>
                        <a:pt x="176908" y="140965"/>
                        <a:pt x="140965" y="176908"/>
                        <a:pt x="140965" y="221247"/>
                      </a:cubicBezTo>
                      <a:lnTo>
                        <a:pt x="140965" y="1013461"/>
                      </a:lnTo>
                      <a:lnTo>
                        <a:pt x="140965" y="1013461"/>
                      </a:lnTo>
                      <a:lnTo>
                        <a:pt x="140965" y="2741461"/>
                      </a:lnTo>
                      <a:lnTo>
                        <a:pt x="1" y="2741461"/>
                      </a:lnTo>
                      <a:lnTo>
                        <a:pt x="0" y="1615441"/>
                      </a:lnTo>
                      <a:lnTo>
                        <a:pt x="0" y="1615441"/>
                      </a:lnTo>
                      <a:lnTo>
                        <a:pt x="0" y="1013461"/>
                      </a:lnTo>
                      <a:lnTo>
                        <a:pt x="0" y="221247"/>
                      </a:lnTo>
                      <a:cubicBezTo>
                        <a:pt x="0" y="99056"/>
                        <a:pt x="99056" y="0"/>
                        <a:pt x="22124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MH_Other_3"/>
                <p:cNvSpPr/>
                <p:nvPr>
                  <p:custDataLst>
                    <p:tags r:id="rId5"/>
                  </p:custDataLst>
                </p:nvPr>
              </p:nvSpPr>
              <p:spPr>
                <a:xfrm flipH="1">
                  <a:off x="5873" y="6008"/>
                  <a:ext cx="1067" cy="923"/>
                </a:xfrm>
                <a:custGeom>
                  <a:avLst/>
                  <a:gdLst>
                    <a:gd name="connsiteX0" fmla="*/ 221247 w 863600"/>
                    <a:gd name="connsiteY0" fmla="*/ 0 h 746809"/>
                    <a:gd name="connsiteX1" fmla="*/ 0 w 863600"/>
                    <a:gd name="connsiteY1" fmla="*/ 221247 h 746809"/>
                    <a:gd name="connsiteX2" fmla="*/ 0 w 863600"/>
                    <a:gd name="connsiteY2" fmla="*/ 746809 h 746809"/>
                    <a:gd name="connsiteX3" fmla="*/ 140965 w 863600"/>
                    <a:gd name="connsiteY3" fmla="*/ 746809 h 746809"/>
                    <a:gd name="connsiteX4" fmla="*/ 140965 w 863600"/>
                    <a:gd name="connsiteY4" fmla="*/ 221247 h 746809"/>
                    <a:gd name="connsiteX5" fmla="*/ 221247 w 863600"/>
                    <a:gd name="connsiteY5" fmla="*/ 140965 h 746809"/>
                    <a:gd name="connsiteX6" fmla="*/ 863600 w 863600"/>
                    <a:gd name="connsiteY6" fmla="*/ 140965 h 746809"/>
                    <a:gd name="connsiteX7" fmla="*/ 863600 w 863600"/>
                    <a:gd name="connsiteY7" fmla="*/ 1 h 74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63600" h="746809">
                      <a:moveTo>
                        <a:pt x="221247" y="0"/>
                      </a:moveTo>
                      <a:cubicBezTo>
                        <a:pt x="99056" y="0"/>
                        <a:pt x="0" y="99056"/>
                        <a:pt x="0" y="221247"/>
                      </a:cubicBezTo>
                      <a:lnTo>
                        <a:pt x="0" y="746809"/>
                      </a:lnTo>
                      <a:lnTo>
                        <a:pt x="140965" y="746809"/>
                      </a:lnTo>
                      <a:lnTo>
                        <a:pt x="140965" y="221247"/>
                      </a:lnTo>
                      <a:cubicBezTo>
                        <a:pt x="140965" y="176908"/>
                        <a:pt x="176908" y="140965"/>
                        <a:pt x="221247" y="140965"/>
                      </a:cubicBezTo>
                      <a:lnTo>
                        <a:pt x="863600" y="140965"/>
                      </a:lnTo>
                      <a:lnTo>
                        <a:pt x="86360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MH_Other_4"/>
                <p:cNvSpPr/>
                <p:nvPr>
                  <p:custDataLst>
                    <p:tags r:id="rId6"/>
                  </p:custDataLst>
                </p:nvPr>
              </p:nvSpPr>
              <p:spPr>
                <a:xfrm flipH="1">
                  <a:off x="6251" y="4675"/>
                  <a:ext cx="1067" cy="2256"/>
                </a:xfrm>
                <a:custGeom>
                  <a:avLst/>
                  <a:gdLst>
                    <a:gd name="connsiteX0" fmla="*/ 221247 w 863600"/>
                    <a:gd name="connsiteY0" fmla="*/ 0 h 1825043"/>
                    <a:gd name="connsiteX1" fmla="*/ 0 w 863600"/>
                    <a:gd name="connsiteY1" fmla="*/ 221247 h 1825043"/>
                    <a:gd name="connsiteX2" fmla="*/ 0 w 863600"/>
                    <a:gd name="connsiteY2" fmla="*/ 1013461 h 1825043"/>
                    <a:gd name="connsiteX3" fmla="*/ 0 w 863600"/>
                    <a:gd name="connsiteY3" fmla="*/ 1615441 h 1825043"/>
                    <a:gd name="connsiteX4" fmla="*/ 0 w 863600"/>
                    <a:gd name="connsiteY4" fmla="*/ 1825043 h 1825043"/>
                    <a:gd name="connsiteX5" fmla="*/ 140965 w 863600"/>
                    <a:gd name="connsiteY5" fmla="*/ 1825043 h 1825043"/>
                    <a:gd name="connsiteX6" fmla="*/ 140965 w 863600"/>
                    <a:gd name="connsiteY6" fmla="*/ 1013461 h 1825043"/>
                    <a:gd name="connsiteX7" fmla="*/ 140965 w 863600"/>
                    <a:gd name="connsiteY7" fmla="*/ 221247 h 1825043"/>
                    <a:gd name="connsiteX8" fmla="*/ 221247 w 863600"/>
                    <a:gd name="connsiteY8" fmla="*/ 140965 h 1825043"/>
                    <a:gd name="connsiteX9" fmla="*/ 863600 w 863600"/>
                    <a:gd name="connsiteY9" fmla="*/ 140965 h 1825043"/>
                    <a:gd name="connsiteX10" fmla="*/ 863600 w 863600"/>
                    <a:gd name="connsiteY10" fmla="*/ 1 h 1825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863600" h="1825043">
                      <a:moveTo>
                        <a:pt x="221247" y="0"/>
                      </a:moveTo>
                      <a:cubicBezTo>
                        <a:pt x="99056" y="0"/>
                        <a:pt x="0" y="99056"/>
                        <a:pt x="0" y="221247"/>
                      </a:cubicBezTo>
                      <a:lnTo>
                        <a:pt x="0" y="1013461"/>
                      </a:lnTo>
                      <a:lnTo>
                        <a:pt x="0" y="1615441"/>
                      </a:lnTo>
                      <a:lnTo>
                        <a:pt x="0" y="1825043"/>
                      </a:lnTo>
                      <a:lnTo>
                        <a:pt x="140965" y="1825043"/>
                      </a:lnTo>
                      <a:lnTo>
                        <a:pt x="140965" y="1013461"/>
                      </a:lnTo>
                      <a:lnTo>
                        <a:pt x="140965" y="221247"/>
                      </a:lnTo>
                      <a:cubicBezTo>
                        <a:pt x="140965" y="176908"/>
                        <a:pt x="176908" y="140965"/>
                        <a:pt x="221247" y="140965"/>
                      </a:cubicBezTo>
                      <a:lnTo>
                        <a:pt x="863600" y="140965"/>
                      </a:lnTo>
                      <a:lnTo>
                        <a:pt x="86360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MH_Other_5"/>
                <p:cNvSpPr/>
                <p:nvPr>
                  <p:custDataLst>
                    <p:tags r:id="rId7"/>
                  </p:custDataLst>
                </p:nvPr>
              </p:nvSpPr>
              <p:spPr>
                <a:xfrm flipH="1">
                  <a:off x="5507" y="2751"/>
                  <a:ext cx="1067" cy="4179"/>
                </a:xfrm>
                <a:custGeom>
                  <a:avLst/>
                  <a:gdLst>
                    <a:gd name="connsiteX0" fmla="*/ 221247 w 863600"/>
                    <a:gd name="connsiteY0" fmla="*/ 0 h 3383233"/>
                    <a:gd name="connsiteX1" fmla="*/ 0 w 863600"/>
                    <a:gd name="connsiteY1" fmla="*/ 221247 h 3383233"/>
                    <a:gd name="connsiteX2" fmla="*/ 0 w 863600"/>
                    <a:gd name="connsiteY2" fmla="*/ 1547881 h 3383233"/>
                    <a:gd name="connsiteX3" fmla="*/ 0 w 863600"/>
                    <a:gd name="connsiteY3" fmla="*/ 1615441 h 3383233"/>
                    <a:gd name="connsiteX4" fmla="*/ 1 w 863600"/>
                    <a:gd name="connsiteY4" fmla="*/ 3383233 h 3383233"/>
                    <a:gd name="connsiteX5" fmla="*/ 140965 w 863600"/>
                    <a:gd name="connsiteY5" fmla="*/ 3383233 h 3383233"/>
                    <a:gd name="connsiteX6" fmla="*/ 140965 w 863600"/>
                    <a:gd name="connsiteY6" fmla="*/ 1547881 h 3383233"/>
                    <a:gd name="connsiteX7" fmla="*/ 140964 w 863600"/>
                    <a:gd name="connsiteY7" fmla="*/ 1547881 h 3383233"/>
                    <a:gd name="connsiteX8" fmla="*/ 140965 w 863600"/>
                    <a:gd name="connsiteY8" fmla="*/ 221247 h 3383233"/>
                    <a:gd name="connsiteX9" fmla="*/ 221247 w 863600"/>
                    <a:gd name="connsiteY9" fmla="*/ 140965 h 3383233"/>
                    <a:gd name="connsiteX10" fmla="*/ 863600 w 863600"/>
                    <a:gd name="connsiteY10" fmla="*/ 140965 h 3383233"/>
                    <a:gd name="connsiteX11" fmla="*/ 863600 w 863600"/>
                    <a:gd name="connsiteY11" fmla="*/ 1 h 3383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63600" h="3383233">
                      <a:moveTo>
                        <a:pt x="221247" y="0"/>
                      </a:moveTo>
                      <a:cubicBezTo>
                        <a:pt x="99056" y="0"/>
                        <a:pt x="0" y="99056"/>
                        <a:pt x="0" y="221247"/>
                      </a:cubicBezTo>
                      <a:lnTo>
                        <a:pt x="0" y="1547881"/>
                      </a:lnTo>
                      <a:lnTo>
                        <a:pt x="0" y="1615441"/>
                      </a:lnTo>
                      <a:lnTo>
                        <a:pt x="1" y="3383233"/>
                      </a:lnTo>
                      <a:lnTo>
                        <a:pt x="140965" y="3383233"/>
                      </a:lnTo>
                      <a:lnTo>
                        <a:pt x="140965" y="1547881"/>
                      </a:lnTo>
                      <a:lnTo>
                        <a:pt x="140964" y="1547881"/>
                      </a:lnTo>
                      <a:lnTo>
                        <a:pt x="140965" y="221247"/>
                      </a:lnTo>
                      <a:cubicBezTo>
                        <a:pt x="140965" y="176908"/>
                        <a:pt x="176908" y="140965"/>
                        <a:pt x="221247" y="140965"/>
                      </a:cubicBezTo>
                      <a:lnTo>
                        <a:pt x="863600" y="140965"/>
                      </a:lnTo>
                      <a:lnTo>
                        <a:pt x="86360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4" name="MH_Other_11"/>
                <p:cNvCxnSpPr/>
                <p:nvPr>
                  <p:custDataLst>
                    <p:tags r:id="rId8"/>
                  </p:custDataLst>
                </p:nvPr>
              </p:nvCxnSpPr>
              <p:spPr>
                <a:xfrm>
                  <a:off x="3909" y="6934"/>
                  <a:ext cx="6821" cy="0"/>
                </a:xfrm>
                <a:prstGeom prst="line">
                  <a:avLst/>
                </a:prstGeom>
                <a:ln>
                  <a:solidFill>
                    <a:srgbClr val="B2B2B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" name="组合 34"/>
                <p:cNvGrpSpPr/>
                <p:nvPr/>
              </p:nvGrpSpPr>
              <p:grpSpPr>
                <a:xfrm>
                  <a:off x="4911" y="2497"/>
                  <a:ext cx="7403" cy="3857"/>
                  <a:chOff x="4911" y="2497"/>
                  <a:chExt cx="7403" cy="3857"/>
                </a:xfrm>
              </p:grpSpPr>
              <p:sp>
                <p:nvSpPr>
                  <p:cNvPr id="36" name="MH_Other_6"/>
                  <p:cNvSpPr/>
                  <p:nvPr>
                    <p:custDataLst>
                      <p:tags r:id="rId9"/>
                    </p:custDataLst>
                  </p:nvPr>
                </p:nvSpPr>
                <p:spPr>
                  <a:xfrm>
                    <a:off x="8805" y="4683"/>
                    <a:ext cx="596" cy="596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1500" dirty="0">
                        <a:solidFill>
                          <a:srgbClr val="FFFFFF"/>
                        </a:solidFill>
                      </a:rPr>
                      <a:t>B</a:t>
                    </a:r>
                    <a:endParaRPr lang="zh-CN" altLang="en-US" sz="15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7" name="MH_Other_7"/>
                  <p:cNvSpPr/>
                  <p:nvPr>
                    <p:custDataLst>
                      <p:tags r:id="rId10"/>
                    </p:custDataLst>
                  </p:nvPr>
                </p:nvSpPr>
                <p:spPr>
                  <a:xfrm>
                    <a:off x="8425" y="3290"/>
                    <a:ext cx="598" cy="59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1500" dirty="0">
                        <a:solidFill>
                          <a:srgbClr val="FFFFFF"/>
                        </a:solidFill>
                      </a:rPr>
                      <a:t>D</a:t>
                    </a:r>
                    <a:endParaRPr lang="zh-CN" altLang="en-US" sz="15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8" name="MH_Other_8"/>
                  <p:cNvSpPr/>
                  <p:nvPr>
                    <p:custDataLst>
                      <p:tags r:id="rId11"/>
                    </p:custDataLst>
                  </p:nvPr>
                </p:nvSpPr>
                <p:spPr>
                  <a:xfrm flipH="1">
                    <a:off x="5209" y="5756"/>
                    <a:ext cx="598" cy="59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1500" dirty="0">
                        <a:solidFill>
                          <a:srgbClr val="FFFFFF"/>
                        </a:solidFill>
                      </a:rPr>
                      <a:t>A</a:t>
                    </a:r>
                    <a:endParaRPr lang="zh-CN" altLang="en-US" sz="15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9" name="MH_Other_9"/>
                  <p:cNvSpPr/>
                  <p:nvPr>
                    <p:custDataLst>
                      <p:tags r:id="rId12"/>
                    </p:custDataLst>
                  </p:nvPr>
                </p:nvSpPr>
                <p:spPr>
                  <a:xfrm flipH="1">
                    <a:off x="5590" y="4423"/>
                    <a:ext cx="596" cy="59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1500" dirty="0">
                        <a:solidFill>
                          <a:srgbClr val="FFFFFF"/>
                        </a:solidFill>
                      </a:rPr>
                      <a:t>C</a:t>
                    </a:r>
                    <a:endParaRPr lang="zh-CN" altLang="en-US" sz="15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40" name="MH_Other_10"/>
                  <p:cNvSpPr/>
                  <p:nvPr>
                    <p:custDataLst>
                      <p:tags r:id="rId13"/>
                    </p:custDataLst>
                  </p:nvPr>
                </p:nvSpPr>
                <p:spPr>
                  <a:xfrm flipH="1">
                    <a:off x="4911" y="2497"/>
                    <a:ext cx="598" cy="59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1500" dirty="0">
                        <a:solidFill>
                          <a:srgbClr val="FFFFFF"/>
                        </a:solidFill>
                      </a:rPr>
                      <a:t>E</a:t>
                    </a:r>
                    <a:endParaRPr lang="zh-CN" altLang="en-US" sz="15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41" name="MH_SubTitle_4"/>
                  <p:cNvSpPr txBox="1">
                    <a:spLocks noChangeArrowheads="1"/>
                  </p:cNvSpPr>
                  <p:nvPr>
                    <p:custDataLst>
                      <p:tags r:id="rId14"/>
                    </p:custDataLst>
                  </p:nvPr>
                </p:nvSpPr>
                <p:spPr bwMode="auto">
                  <a:xfrm>
                    <a:off x="9135" y="3276"/>
                    <a:ext cx="2843" cy="62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lnSpc>
                        <a:spcPct val="120000"/>
                      </a:lnSpc>
                    </a:pPr>
                    <a:r>
                      <a:rPr lang="zh-CN" altLang="en-US" dirty="0"/>
                      <a:t>时间</a:t>
                    </a:r>
                    <a:endParaRPr lang="zh-CN" altLang="en-US" dirty="0"/>
                  </a:p>
                </p:txBody>
              </p:sp>
              <p:sp>
                <p:nvSpPr>
                  <p:cNvPr id="42" name="MH_SubTitle_2"/>
                  <p:cNvSpPr txBox="1">
                    <a:spLocks noChangeArrowheads="1"/>
                  </p:cNvSpPr>
                  <p:nvPr>
                    <p:custDataLst>
                      <p:tags r:id="rId15"/>
                    </p:custDataLst>
                  </p:nvPr>
                </p:nvSpPr>
                <p:spPr bwMode="auto">
                  <a:xfrm>
                    <a:off x="9471" y="4671"/>
                    <a:ext cx="2843" cy="62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lnSpc>
                        <a:spcPct val="120000"/>
                      </a:lnSpc>
                    </a:pPr>
                    <a:r>
                      <a:rPr lang="zh-CN" altLang="en-US" dirty="0"/>
                      <a:t>资金</a:t>
                    </a:r>
                    <a:endParaRPr lang="zh-CN" altLang="en-US" dirty="0"/>
                  </a:p>
                </p:txBody>
              </p:sp>
            </p:grpSp>
          </p:grpSp>
          <p:sp>
            <p:nvSpPr>
              <p:cNvPr id="43" name="MH_SubTitle_1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359" y="5786"/>
                <a:ext cx="2843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r" eaLnBrk="1" hangingPunct="1">
                  <a:lnSpc>
                    <a:spcPct val="120000"/>
                  </a:lnSpc>
                </a:pPr>
                <a:r>
                  <a:rPr lang="zh-CN" altLang="en-US" dirty="0"/>
                  <a:t>人员</a:t>
                </a:r>
                <a:endParaRPr lang="zh-CN" altLang="en-US" dirty="0"/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1434" y="2497"/>
              <a:ext cx="10897" cy="4437"/>
              <a:chOff x="1434" y="2497"/>
              <a:chExt cx="10897" cy="4437"/>
            </a:xfrm>
          </p:grpSpPr>
          <p:sp>
            <p:nvSpPr>
              <p:cNvPr id="48" name="MH_SubTitle_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434" y="2519"/>
                <a:ext cx="3494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r" eaLnBrk="1" hangingPunct="1">
                  <a:lnSpc>
                    <a:spcPct val="120000"/>
                  </a:lnSpc>
                </a:pPr>
                <a:r>
                  <a:rPr lang="zh-CN" altLang="en-US" dirty="0"/>
                  <a:t>信息</a:t>
                </a:r>
                <a:endParaRPr lang="zh-CN" altLang="en-US" dirty="0"/>
              </a:p>
            </p:txBody>
          </p:sp>
          <p:sp>
            <p:nvSpPr>
              <p:cNvPr id="49" name="MH_SubTitle_3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227" y="4429"/>
                <a:ext cx="3362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r" eaLnBrk="1" hangingPunct="1">
                  <a:lnSpc>
                    <a:spcPct val="120000"/>
                  </a:lnSpc>
                </a:pPr>
                <a:r>
                  <a:rPr lang="zh-CN" altLang="en-US" dirty="0"/>
                  <a:t>物资设备</a:t>
                </a:r>
                <a:endParaRPr lang="zh-CN" altLang="en-US" dirty="0"/>
              </a:p>
            </p:txBody>
          </p:sp>
          <p:grpSp>
            <p:nvGrpSpPr>
              <p:cNvPr id="50" name="组合 49"/>
              <p:cNvGrpSpPr/>
              <p:nvPr/>
            </p:nvGrpSpPr>
            <p:grpSpPr>
              <a:xfrm>
                <a:off x="2376" y="2497"/>
                <a:ext cx="9955" cy="4437"/>
                <a:chOff x="2359" y="2497"/>
                <a:chExt cx="9955" cy="4437"/>
              </a:xfrm>
            </p:grpSpPr>
            <p:grpSp>
              <p:nvGrpSpPr>
                <p:cNvPr id="51" name="组合 50"/>
                <p:cNvGrpSpPr/>
                <p:nvPr/>
              </p:nvGrpSpPr>
              <p:grpSpPr>
                <a:xfrm>
                  <a:off x="3909" y="2497"/>
                  <a:ext cx="8405" cy="4437"/>
                  <a:chOff x="3909" y="2497"/>
                  <a:chExt cx="8405" cy="4437"/>
                </a:xfrm>
              </p:grpSpPr>
              <p:sp>
                <p:nvSpPr>
                  <p:cNvPr id="52" name="MH_Other_1"/>
                  <p:cNvSpPr/>
                  <p:nvPr>
                    <p:custDataLst>
                      <p:tags r:id="rId19"/>
                    </p:custDataLst>
                  </p:nvPr>
                </p:nvSpPr>
                <p:spPr>
                  <a:xfrm>
                    <a:off x="7877" y="4934"/>
                    <a:ext cx="1067" cy="1997"/>
                  </a:xfrm>
                  <a:custGeom>
                    <a:avLst/>
                    <a:gdLst>
                      <a:gd name="connsiteX0" fmla="*/ 221247 w 863600"/>
                      <a:gd name="connsiteY0" fmla="*/ 0 h 1615441"/>
                      <a:gd name="connsiteX1" fmla="*/ 863600 w 863600"/>
                      <a:gd name="connsiteY1" fmla="*/ 1 h 1615441"/>
                      <a:gd name="connsiteX2" fmla="*/ 863600 w 863600"/>
                      <a:gd name="connsiteY2" fmla="*/ 140965 h 1615441"/>
                      <a:gd name="connsiteX3" fmla="*/ 221247 w 863600"/>
                      <a:gd name="connsiteY3" fmla="*/ 140965 h 1615441"/>
                      <a:gd name="connsiteX4" fmla="*/ 140965 w 863600"/>
                      <a:gd name="connsiteY4" fmla="*/ 221247 h 1615441"/>
                      <a:gd name="connsiteX5" fmla="*/ 140964 w 863600"/>
                      <a:gd name="connsiteY5" fmla="*/ 1615441 h 1615441"/>
                      <a:gd name="connsiteX6" fmla="*/ 0 w 863600"/>
                      <a:gd name="connsiteY6" fmla="*/ 1615441 h 1615441"/>
                      <a:gd name="connsiteX7" fmla="*/ 0 w 863600"/>
                      <a:gd name="connsiteY7" fmla="*/ 221247 h 1615441"/>
                      <a:gd name="connsiteX8" fmla="*/ 221247 w 863600"/>
                      <a:gd name="connsiteY8" fmla="*/ 0 h 16154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863600" h="1615441">
                        <a:moveTo>
                          <a:pt x="221247" y="0"/>
                        </a:moveTo>
                        <a:lnTo>
                          <a:pt x="863600" y="1"/>
                        </a:lnTo>
                        <a:lnTo>
                          <a:pt x="863600" y="140965"/>
                        </a:lnTo>
                        <a:lnTo>
                          <a:pt x="221247" y="140965"/>
                        </a:lnTo>
                        <a:cubicBezTo>
                          <a:pt x="176908" y="140965"/>
                          <a:pt x="140965" y="176908"/>
                          <a:pt x="140965" y="221247"/>
                        </a:cubicBezTo>
                        <a:cubicBezTo>
                          <a:pt x="140965" y="685978"/>
                          <a:pt x="140964" y="1150710"/>
                          <a:pt x="140964" y="1615441"/>
                        </a:cubicBezTo>
                        <a:lnTo>
                          <a:pt x="0" y="1615441"/>
                        </a:lnTo>
                        <a:lnTo>
                          <a:pt x="0" y="221247"/>
                        </a:lnTo>
                        <a:cubicBezTo>
                          <a:pt x="0" y="99056"/>
                          <a:pt x="99056" y="0"/>
                          <a:pt x="221247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3" name="MH_Other_2"/>
                  <p:cNvSpPr/>
                  <p:nvPr>
                    <p:custDataLst>
                      <p:tags r:id="rId20"/>
                    </p:custDataLst>
                  </p:nvPr>
                </p:nvSpPr>
                <p:spPr>
                  <a:xfrm>
                    <a:off x="7498" y="3544"/>
                    <a:ext cx="1067" cy="3386"/>
                  </a:xfrm>
                  <a:custGeom>
                    <a:avLst/>
                    <a:gdLst>
                      <a:gd name="connsiteX0" fmla="*/ 221247 w 863600"/>
                      <a:gd name="connsiteY0" fmla="*/ 0 h 2741461"/>
                      <a:gd name="connsiteX1" fmla="*/ 863600 w 863600"/>
                      <a:gd name="connsiteY1" fmla="*/ 1 h 2741461"/>
                      <a:gd name="connsiteX2" fmla="*/ 863600 w 863600"/>
                      <a:gd name="connsiteY2" fmla="*/ 140965 h 2741461"/>
                      <a:gd name="connsiteX3" fmla="*/ 221247 w 863600"/>
                      <a:gd name="connsiteY3" fmla="*/ 140965 h 2741461"/>
                      <a:gd name="connsiteX4" fmla="*/ 140965 w 863600"/>
                      <a:gd name="connsiteY4" fmla="*/ 221247 h 2741461"/>
                      <a:gd name="connsiteX5" fmla="*/ 140965 w 863600"/>
                      <a:gd name="connsiteY5" fmla="*/ 1013461 h 2741461"/>
                      <a:gd name="connsiteX6" fmla="*/ 140965 w 863600"/>
                      <a:gd name="connsiteY6" fmla="*/ 1013461 h 2741461"/>
                      <a:gd name="connsiteX7" fmla="*/ 140965 w 863600"/>
                      <a:gd name="connsiteY7" fmla="*/ 2741461 h 2741461"/>
                      <a:gd name="connsiteX8" fmla="*/ 1 w 863600"/>
                      <a:gd name="connsiteY8" fmla="*/ 2741461 h 2741461"/>
                      <a:gd name="connsiteX9" fmla="*/ 0 w 863600"/>
                      <a:gd name="connsiteY9" fmla="*/ 1615441 h 2741461"/>
                      <a:gd name="connsiteX10" fmla="*/ 0 w 863600"/>
                      <a:gd name="connsiteY10" fmla="*/ 1615441 h 2741461"/>
                      <a:gd name="connsiteX11" fmla="*/ 0 w 863600"/>
                      <a:gd name="connsiteY11" fmla="*/ 1013461 h 2741461"/>
                      <a:gd name="connsiteX12" fmla="*/ 0 w 863600"/>
                      <a:gd name="connsiteY12" fmla="*/ 221247 h 2741461"/>
                      <a:gd name="connsiteX13" fmla="*/ 221247 w 863600"/>
                      <a:gd name="connsiteY13" fmla="*/ 0 h 27414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863600" h="2741461">
                        <a:moveTo>
                          <a:pt x="221247" y="0"/>
                        </a:moveTo>
                        <a:lnTo>
                          <a:pt x="863600" y="1"/>
                        </a:lnTo>
                        <a:lnTo>
                          <a:pt x="863600" y="140965"/>
                        </a:lnTo>
                        <a:lnTo>
                          <a:pt x="221247" y="140965"/>
                        </a:lnTo>
                        <a:cubicBezTo>
                          <a:pt x="176908" y="140965"/>
                          <a:pt x="140965" y="176908"/>
                          <a:pt x="140965" y="221247"/>
                        </a:cubicBezTo>
                        <a:lnTo>
                          <a:pt x="140965" y="1013461"/>
                        </a:lnTo>
                        <a:lnTo>
                          <a:pt x="140965" y="1013461"/>
                        </a:lnTo>
                        <a:lnTo>
                          <a:pt x="140965" y="2741461"/>
                        </a:lnTo>
                        <a:lnTo>
                          <a:pt x="1" y="2741461"/>
                        </a:lnTo>
                        <a:lnTo>
                          <a:pt x="0" y="1615441"/>
                        </a:lnTo>
                        <a:lnTo>
                          <a:pt x="0" y="1615441"/>
                        </a:lnTo>
                        <a:lnTo>
                          <a:pt x="0" y="1013461"/>
                        </a:lnTo>
                        <a:lnTo>
                          <a:pt x="0" y="221247"/>
                        </a:lnTo>
                        <a:cubicBezTo>
                          <a:pt x="0" y="99056"/>
                          <a:pt x="99056" y="0"/>
                          <a:pt x="221247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4" name="MH_Other_3"/>
                  <p:cNvSpPr/>
                  <p:nvPr>
                    <p:custDataLst>
                      <p:tags r:id="rId21"/>
                    </p:custDataLst>
                  </p:nvPr>
                </p:nvSpPr>
                <p:spPr>
                  <a:xfrm flipH="1">
                    <a:off x="5873" y="6008"/>
                    <a:ext cx="1067" cy="923"/>
                  </a:xfrm>
                  <a:custGeom>
                    <a:avLst/>
                    <a:gdLst>
                      <a:gd name="connsiteX0" fmla="*/ 221247 w 863600"/>
                      <a:gd name="connsiteY0" fmla="*/ 0 h 746809"/>
                      <a:gd name="connsiteX1" fmla="*/ 0 w 863600"/>
                      <a:gd name="connsiteY1" fmla="*/ 221247 h 746809"/>
                      <a:gd name="connsiteX2" fmla="*/ 0 w 863600"/>
                      <a:gd name="connsiteY2" fmla="*/ 746809 h 746809"/>
                      <a:gd name="connsiteX3" fmla="*/ 140965 w 863600"/>
                      <a:gd name="connsiteY3" fmla="*/ 746809 h 746809"/>
                      <a:gd name="connsiteX4" fmla="*/ 140965 w 863600"/>
                      <a:gd name="connsiteY4" fmla="*/ 221247 h 746809"/>
                      <a:gd name="connsiteX5" fmla="*/ 221247 w 863600"/>
                      <a:gd name="connsiteY5" fmla="*/ 140965 h 746809"/>
                      <a:gd name="connsiteX6" fmla="*/ 863600 w 863600"/>
                      <a:gd name="connsiteY6" fmla="*/ 140965 h 746809"/>
                      <a:gd name="connsiteX7" fmla="*/ 863600 w 863600"/>
                      <a:gd name="connsiteY7" fmla="*/ 1 h 7468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63600" h="746809">
                        <a:moveTo>
                          <a:pt x="221247" y="0"/>
                        </a:moveTo>
                        <a:cubicBezTo>
                          <a:pt x="99056" y="0"/>
                          <a:pt x="0" y="99056"/>
                          <a:pt x="0" y="221247"/>
                        </a:cubicBezTo>
                        <a:lnTo>
                          <a:pt x="0" y="746809"/>
                        </a:lnTo>
                        <a:lnTo>
                          <a:pt x="140965" y="746809"/>
                        </a:lnTo>
                        <a:lnTo>
                          <a:pt x="140965" y="221247"/>
                        </a:lnTo>
                        <a:cubicBezTo>
                          <a:pt x="140965" y="176908"/>
                          <a:pt x="176908" y="140965"/>
                          <a:pt x="221247" y="140965"/>
                        </a:cubicBezTo>
                        <a:lnTo>
                          <a:pt x="863600" y="140965"/>
                        </a:lnTo>
                        <a:lnTo>
                          <a:pt x="863600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5" name="MH_Other_4"/>
                  <p:cNvSpPr/>
                  <p:nvPr>
                    <p:custDataLst>
                      <p:tags r:id="rId22"/>
                    </p:custDataLst>
                  </p:nvPr>
                </p:nvSpPr>
                <p:spPr>
                  <a:xfrm flipH="1">
                    <a:off x="6251" y="4675"/>
                    <a:ext cx="1067" cy="2256"/>
                  </a:xfrm>
                  <a:custGeom>
                    <a:avLst/>
                    <a:gdLst>
                      <a:gd name="connsiteX0" fmla="*/ 221247 w 863600"/>
                      <a:gd name="connsiteY0" fmla="*/ 0 h 1825043"/>
                      <a:gd name="connsiteX1" fmla="*/ 0 w 863600"/>
                      <a:gd name="connsiteY1" fmla="*/ 221247 h 1825043"/>
                      <a:gd name="connsiteX2" fmla="*/ 0 w 863600"/>
                      <a:gd name="connsiteY2" fmla="*/ 1013461 h 1825043"/>
                      <a:gd name="connsiteX3" fmla="*/ 0 w 863600"/>
                      <a:gd name="connsiteY3" fmla="*/ 1615441 h 1825043"/>
                      <a:gd name="connsiteX4" fmla="*/ 0 w 863600"/>
                      <a:gd name="connsiteY4" fmla="*/ 1825043 h 1825043"/>
                      <a:gd name="connsiteX5" fmla="*/ 140965 w 863600"/>
                      <a:gd name="connsiteY5" fmla="*/ 1825043 h 1825043"/>
                      <a:gd name="connsiteX6" fmla="*/ 140965 w 863600"/>
                      <a:gd name="connsiteY6" fmla="*/ 1013461 h 1825043"/>
                      <a:gd name="connsiteX7" fmla="*/ 140965 w 863600"/>
                      <a:gd name="connsiteY7" fmla="*/ 221247 h 1825043"/>
                      <a:gd name="connsiteX8" fmla="*/ 221247 w 863600"/>
                      <a:gd name="connsiteY8" fmla="*/ 140965 h 1825043"/>
                      <a:gd name="connsiteX9" fmla="*/ 863600 w 863600"/>
                      <a:gd name="connsiteY9" fmla="*/ 140965 h 1825043"/>
                      <a:gd name="connsiteX10" fmla="*/ 863600 w 863600"/>
                      <a:gd name="connsiteY10" fmla="*/ 1 h 18250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63600" h="1825043">
                        <a:moveTo>
                          <a:pt x="221247" y="0"/>
                        </a:moveTo>
                        <a:cubicBezTo>
                          <a:pt x="99056" y="0"/>
                          <a:pt x="0" y="99056"/>
                          <a:pt x="0" y="221247"/>
                        </a:cubicBezTo>
                        <a:lnTo>
                          <a:pt x="0" y="1013461"/>
                        </a:lnTo>
                        <a:lnTo>
                          <a:pt x="0" y="1615441"/>
                        </a:lnTo>
                        <a:lnTo>
                          <a:pt x="0" y="1825043"/>
                        </a:lnTo>
                        <a:lnTo>
                          <a:pt x="140965" y="1825043"/>
                        </a:lnTo>
                        <a:lnTo>
                          <a:pt x="140965" y="1013461"/>
                        </a:lnTo>
                        <a:lnTo>
                          <a:pt x="140965" y="221247"/>
                        </a:lnTo>
                        <a:cubicBezTo>
                          <a:pt x="140965" y="176908"/>
                          <a:pt x="176908" y="140965"/>
                          <a:pt x="221247" y="140965"/>
                        </a:cubicBezTo>
                        <a:lnTo>
                          <a:pt x="863600" y="140965"/>
                        </a:lnTo>
                        <a:lnTo>
                          <a:pt x="863600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" name="MH_Other_5"/>
                  <p:cNvSpPr/>
                  <p:nvPr>
                    <p:custDataLst>
                      <p:tags r:id="rId23"/>
                    </p:custDataLst>
                  </p:nvPr>
                </p:nvSpPr>
                <p:spPr>
                  <a:xfrm flipH="1">
                    <a:off x="5507" y="2751"/>
                    <a:ext cx="1067" cy="4179"/>
                  </a:xfrm>
                  <a:custGeom>
                    <a:avLst/>
                    <a:gdLst>
                      <a:gd name="connsiteX0" fmla="*/ 221247 w 863600"/>
                      <a:gd name="connsiteY0" fmla="*/ 0 h 3383233"/>
                      <a:gd name="connsiteX1" fmla="*/ 0 w 863600"/>
                      <a:gd name="connsiteY1" fmla="*/ 221247 h 3383233"/>
                      <a:gd name="connsiteX2" fmla="*/ 0 w 863600"/>
                      <a:gd name="connsiteY2" fmla="*/ 1547881 h 3383233"/>
                      <a:gd name="connsiteX3" fmla="*/ 0 w 863600"/>
                      <a:gd name="connsiteY3" fmla="*/ 1615441 h 3383233"/>
                      <a:gd name="connsiteX4" fmla="*/ 1 w 863600"/>
                      <a:gd name="connsiteY4" fmla="*/ 3383233 h 3383233"/>
                      <a:gd name="connsiteX5" fmla="*/ 140965 w 863600"/>
                      <a:gd name="connsiteY5" fmla="*/ 3383233 h 3383233"/>
                      <a:gd name="connsiteX6" fmla="*/ 140965 w 863600"/>
                      <a:gd name="connsiteY6" fmla="*/ 1547881 h 3383233"/>
                      <a:gd name="connsiteX7" fmla="*/ 140964 w 863600"/>
                      <a:gd name="connsiteY7" fmla="*/ 1547881 h 3383233"/>
                      <a:gd name="connsiteX8" fmla="*/ 140965 w 863600"/>
                      <a:gd name="connsiteY8" fmla="*/ 221247 h 3383233"/>
                      <a:gd name="connsiteX9" fmla="*/ 221247 w 863600"/>
                      <a:gd name="connsiteY9" fmla="*/ 140965 h 3383233"/>
                      <a:gd name="connsiteX10" fmla="*/ 863600 w 863600"/>
                      <a:gd name="connsiteY10" fmla="*/ 140965 h 3383233"/>
                      <a:gd name="connsiteX11" fmla="*/ 863600 w 863600"/>
                      <a:gd name="connsiteY11" fmla="*/ 1 h 33832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3600" h="3383233">
                        <a:moveTo>
                          <a:pt x="221247" y="0"/>
                        </a:moveTo>
                        <a:cubicBezTo>
                          <a:pt x="99056" y="0"/>
                          <a:pt x="0" y="99056"/>
                          <a:pt x="0" y="221247"/>
                        </a:cubicBezTo>
                        <a:lnTo>
                          <a:pt x="0" y="1547881"/>
                        </a:lnTo>
                        <a:lnTo>
                          <a:pt x="0" y="1615441"/>
                        </a:lnTo>
                        <a:lnTo>
                          <a:pt x="1" y="3383233"/>
                        </a:lnTo>
                        <a:lnTo>
                          <a:pt x="140965" y="3383233"/>
                        </a:lnTo>
                        <a:lnTo>
                          <a:pt x="140965" y="1547881"/>
                        </a:lnTo>
                        <a:lnTo>
                          <a:pt x="140964" y="1547881"/>
                        </a:lnTo>
                        <a:lnTo>
                          <a:pt x="140965" y="221247"/>
                        </a:lnTo>
                        <a:cubicBezTo>
                          <a:pt x="140965" y="176908"/>
                          <a:pt x="176908" y="140965"/>
                          <a:pt x="221247" y="140965"/>
                        </a:cubicBezTo>
                        <a:lnTo>
                          <a:pt x="863600" y="140965"/>
                        </a:lnTo>
                        <a:lnTo>
                          <a:pt x="863600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57" name="MH_Other_11"/>
                  <p:cNvCxnSpPr/>
                  <p:nvPr>
                    <p:custDataLst>
                      <p:tags r:id="rId24"/>
                    </p:custDataLst>
                  </p:nvPr>
                </p:nvCxnSpPr>
                <p:spPr>
                  <a:xfrm>
                    <a:off x="3909" y="6934"/>
                    <a:ext cx="6821" cy="0"/>
                  </a:xfrm>
                  <a:prstGeom prst="line">
                    <a:avLst/>
                  </a:prstGeom>
                  <a:ln>
                    <a:solidFill>
                      <a:srgbClr val="B2B2B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8" name="组合 57"/>
                  <p:cNvGrpSpPr/>
                  <p:nvPr/>
                </p:nvGrpSpPr>
                <p:grpSpPr>
                  <a:xfrm>
                    <a:off x="4911" y="2497"/>
                    <a:ext cx="7403" cy="3857"/>
                    <a:chOff x="4911" y="2497"/>
                    <a:chExt cx="7403" cy="3857"/>
                  </a:xfrm>
                </p:grpSpPr>
                <p:sp>
                  <p:nvSpPr>
                    <p:cNvPr id="59" name="MH_Other_6"/>
                    <p:cNvSpPr/>
                    <p:nvPr>
                      <p:custDataLst>
                        <p:tags r:id="rId25"/>
                      </p:custDataLst>
                    </p:nvPr>
                  </p:nvSpPr>
                  <p:spPr>
                    <a:xfrm>
                      <a:off x="8805" y="4683"/>
                      <a:ext cx="596" cy="596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zh-CN" sz="1500" dirty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zh-CN" altLang="en-US" sz="1500" dirty="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0" name="MH_Other_7"/>
                    <p:cNvSpPr/>
                    <p:nvPr>
                      <p:custDataLst>
                        <p:tags r:id="rId26"/>
                      </p:custDataLst>
                    </p:nvPr>
                  </p:nvSpPr>
                  <p:spPr>
                    <a:xfrm>
                      <a:off x="8425" y="3290"/>
                      <a:ext cx="598" cy="598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zh-CN" sz="1500" dirty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zh-CN" altLang="en-US" sz="1500" dirty="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1" name="MH_Other_8"/>
                    <p:cNvSpPr/>
                    <p:nvPr>
                      <p:custDataLst>
                        <p:tags r:id="rId27"/>
                      </p:custDataLst>
                    </p:nvPr>
                  </p:nvSpPr>
                  <p:spPr>
                    <a:xfrm flipH="1">
                      <a:off x="5209" y="5756"/>
                      <a:ext cx="598" cy="598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zh-CN" sz="1500" dirty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zh-CN" altLang="en-US" sz="1500" dirty="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" name="MH_Other_9"/>
                    <p:cNvSpPr/>
                    <p:nvPr>
                      <p:custDataLst>
                        <p:tags r:id="rId28"/>
                      </p:custDataLst>
                    </p:nvPr>
                  </p:nvSpPr>
                  <p:spPr>
                    <a:xfrm flipH="1">
                      <a:off x="5590" y="4423"/>
                      <a:ext cx="596" cy="598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zh-CN" sz="1500" dirty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zh-CN" altLang="en-US" sz="1500" dirty="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3" name="MH_Other_10"/>
                    <p:cNvSpPr/>
                    <p:nvPr>
                      <p:custDataLst>
                        <p:tags r:id="rId29"/>
                      </p:custDataLst>
                    </p:nvPr>
                  </p:nvSpPr>
                  <p:spPr>
                    <a:xfrm flipH="1">
                      <a:off x="4911" y="2497"/>
                      <a:ext cx="598" cy="598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zh-CN" sz="1500" dirty="0">
                          <a:solidFill>
                            <a:srgbClr val="FFFFFF"/>
                          </a:solidFill>
                        </a:rPr>
                        <a:t>E</a:t>
                      </a:r>
                      <a:endParaRPr lang="zh-CN" altLang="en-US" sz="1500" dirty="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4" name="MH_SubTitle_4"/>
                    <p:cNvSpPr txBox="1">
                      <a:spLocks noChangeArrowheads="1"/>
                    </p:cNvSpPr>
                    <p:nvPr>
                      <p:custDataLst>
                        <p:tags r:id="rId30"/>
                      </p:custDataLst>
                    </p:nvPr>
                  </p:nvSpPr>
                  <p:spPr bwMode="auto">
                    <a:xfrm>
                      <a:off x="9135" y="3276"/>
                      <a:ext cx="2843" cy="6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anchor="ctr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lnSpc>
                          <a:spcPct val="120000"/>
                        </a:lnSpc>
                      </a:pPr>
                      <a:r>
                        <a:rPr lang="zh-CN" altLang="en-US" dirty="0"/>
                        <a:t>时间</a:t>
                      </a:r>
                      <a:endParaRPr lang="zh-CN" altLang="en-US" dirty="0"/>
                    </a:p>
                  </p:txBody>
                </p:sp>
                <p:sp>
                  <p:nvSpPr>
                    <p:cNvPr id="65" name="MH_SubTitle_2"/>
                    <p:cNvSpPr txBox="1">
                      <a:spLocks noChangeArrowheads="1"/>
                    </p:cNvSpPr>
                    <p:nvPr>
                      <p:custDataLst>
                        <p:tags r:id="rId31"/>
                      </p:custDataLst>
                    </p:nvPr>
                  </p:nvSpPr>
                  <p:spPr bwMode="auto">
                    <a:xfrm>
                      <a:off x="9471" y="4671"/>
                      <a:ext cx="2843" cy="6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anchor="ctr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lnSpc>
                          <a:spcPct val="120000"/>
                        </a:lnSpc>
                      </a:pPr>
                      <a:r>
                        <a:rPr lang="zh-CN" altLang="en-US" dirty="0"/>
                        <a:t>资金</a:t>
                      </a:r>
                      <a:endParaRPr lang="zh-CN" altLang="en-US" dirty="0"/>
                    </a:p>
                  </p:txBody>
                </p:sp>
              </p:grpSp>
            </p:grpSp>
            <p:sp>
              <p:nvSpPr>
                <p:cNvPr id="66" name="MH_SubTitle_1"/>
                <p:cNvSpPr txBox="1"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359" y="5786"/>
                  <a:ext cx="2843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r" eaLnBrk="1" hangingPunct="1">
                    <a:lnSpc>
                      <a:spcPct val="120000"/>
                    </a:lnSpc>
                  </a:pPr>
                  <a:r>
                    <a:rPr lang="zh-CN" altLang="en-US" dirty="0"/>
                    <a:t>人员</a:t>
                  </a:r>
                  <a:endParaRPr lang="zh-CN" altLang="en-US" dirty="0"/>
                </a:p>
              </p:txBody>
            </p:sp>
          </p:grpSp>
        </p:grpSp>
      </p:grpSp>
      <p:pic>
        <p:nvPicPr>
          <p:cNvPr id="44" name="图片 43" descr="A000220150318T45PPIC.pn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8543229" y="3586862"/>
            <a:ext cx="3333215" cy="2243058"/>
          </a:xfrm>
          <a:prstGeom prst="rect">
            <a:avLst/>
          </a:prstGeom>
        </p:spPr>
      </p:pic>
      <p:sp>
        <p:nvSpPr>
          <p:cNvPr id="13" name="圆角矩形 12"/>
          <p:cNvSpPr/>
          <p:nvPr/>
        </p:nvSpPr>
        <p:spPr bwMode="auto">
          <a:xfrm>
            <a:off x="3953510" y="1038225"/>
            <a:ext cx="384429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12615" y="1113155"/>
            <a:ext cx="29483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管理对象</a:t>
            </a: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的构成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5155" y="1829435"/>
            <a:ext cx="3336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3、资源或要素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3" grpId="0" bldLvl="0" animBg="1"/>
      <p:bldP spid="13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82415" y="887730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管理者的角色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9668" name="文本框 1009667"/>
          <p:cNvSpPr txBox="1"/>
          <p:nvPr/>
        </p:nvSpPr>
        <p:spPr>
          <a:xfrm>
            <a:off x="388620" y="1035685"/>
            <a:ext cx="11250295" cy="5741670"/>
          </a:xfrm>
          <a:prstGeom prst="rect">
            <a:avLst/>
          </a:prstGeom>
          <a:noFill/>
          <a:ln w="0">
            <a:noFill/>
          </a:ln>
        </p:spPr>
        <p:txBody>
          <a:bodyPr wrap="square" lIns="90000" tIns="46800" rIns="90000" bIns="46800">
            <a:spAutoFit/>
          </a:bodyPr>
          <a:p>
            <a:pPr algn="l">
              <a:lnSpc>
                <a:spcPct val="120000"/>
              </a:lnSpc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ko-KR" altLang="en-US" sz="24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1.人员</a:t>
            </a:r>
            <a:endParaRPr lang="ko-KR" altLang="en-US" sz="240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人是管理的主要对象。人与人的行为是管理过程的核心。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ko-KR" altLang="en-US" sz="24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2.</a:t>
            </a:r>
            <a:r>
              <a:rPr lang="zh-CN" altLang="ko-KR" sz="24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</a:t>
            </a:r>
            <a:endParaRPr lang="zh-CN" altLang="ko-KR" sz="240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ko-KR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资金</a:t>
            </a: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是一个组织赖以实现其目标的重要物质基础。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ko-KR" altLang="en-US" sz="24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ko-KR" sz="24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物资设备</a:t>
            </a:r>
            <a:endParaRPr lang="zh-CN" altLang="ko-KR" sz="240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ko-KR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物质设备是社会组织开展职能活动，实现目标的物质条件与保证</a:t>
            </a: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ko-KR" altLang="en-US" sz="24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4.时间</a:t>
            </a:r>
            <a:endParaRPr lang="ko-KR" altLang="en-US" sz="240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管理活动及其要素的分配，都有一个时序性问题。管理者要加强时间管理，科学的运筹时间，提高工作的效率。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ko-KR" altLang="en-US" sz="24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5.信息</a:t>
            </a:r>
            <a:endParaRPr lang="ko-KR" altLang="en-US" sz="240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信息是指能够反映管理内容的，可以传递和加工处理的文字、数据或信号。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ko-KR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ko-KR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388620" y="873760"/>
            <a:ext cx="2616835" cy="549275"/>
          </a:xfrm>
          <a:prstGeom prst="rect">
            <a:avLst/>
          </a:prstGeom>
          <a:solidFill>
            <a:srgbClr val="0848AF"/>
          </a:solidFill>
          <a:ln w="9525">
            <a:noFill/>
            <a:miter lim="800000"/>
          </a:ln>
        </p:spPr>
        <p:txBody>
          <a:bodyPr wrap="none" anchor="ctr"/>
          <a:p>
            <a:pPr algn="ctr">
              <a:lnSpc>
                <a:spcPct val="8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资源或要素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0096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22882" y="168291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295" y="2891790"/>
            <a:ext cx="1678940" cy="2879725"/>
          </a:xfrm>
          <a:prstGeom prst="rect">
            <a:avLst/>
          </a:prstGeom>
        </p:spPr>
      </p:pic>
      <p:sp>
        <p:nvSpPr>
          <p:cNvPr id="5" name="MH_SubTitle_1"/>
          <p:cNvSpPr/>
          <p:nvPr>
            <p:custDataLst>
              <p:tags r:id="rId2"/>
            </p:custDataLst>
          </p:nvPr>
        </p:nvSpPr>
        <p:spPr>
          <a:xfrm flipH="1">
            <a:off x="4082415" y="3586480"/>
            <a:ext cx="3382645" cy="417195"/>
          </a:xfrm>
          <a:custGeom>
            <a:avLst/>
            <a:gdLst>
              <a:gd name="connsiteX0" fmla="*/ 47276 w 2268252"/>
              <a:gd name="connsiteY0" fmla="*/ 0 h 283084"/>
              <a:gd name="connsiteX1" fmla="*/ 2220976 w 2268252"/>
              <a:gd name="connsiteY1" fmla="*/ 0 h 283084"/>
              <a:gd name="connsiteX2" fmla="*/ 2268252 w 2268252"/>
              <a:gd name="connsiteY2" fmla="*/ 47276 h 283084"/>
              <a:gd name="connsiteX3" fmla="*/ 2268252 w 2268252"/>
              <a:gd name="connsiteY3" fmla="*/ 283084 h 283084"/>
              <a:gd name="connsiteX4" fmla="*/ 0 w 2268252"/>
              <a:gd name="connsiteY4" fmla="*/ 283084 h 283084"/>
              <a:gd name="connsiteX5" fmla="*/ 0 w 2268252"/>
              <a:gd name="connsiteY5" fmla="*/ 47276 h 283084"/>
              <a:gd name="connsiteX6" fmla="*/ 47276 w 2268252"/>
              <a:gd name="connsiteY6" fmla="*/ 0 h 28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252" h="283084">
                <a:moveTo>
                  <a:pt x="47276" y="0"/>
                </a:moveTo>
                <a:lnTo>
                  <a:pt x="2220976" y="0"/>
                </a:lnTo>
                <a:cubicBezTo>
                  <a:pt x="2247086" y="0"/>
                  <a:pt x="2268252" y="21166"/>
                  <a:pt x="2268252" y="47276"/>
                </a:cubicBezTo>
                <a:lnTo>
                  <a:pt x="2268252" y="283084"/>
                </a:lnTo>
                <a:lnTo>
                  <a:pt x="0" y="283084"/>
                </a:lnTo>
                <a:lnTo>
                  <a:pt x="0" y="47276"/>
                </a:lnTo>
                <a:cubicBezTo>
                  <a:pt x="0" y="21166"/>
                  <a:pt x="21166" y="0"/>
                  <a:pt x="47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anchor="ctr"/>
          <a:p>
            <a:pPr algn="ctr" eaLnBrk="0" hangingPunct="0">
              <a:defRPr/>
            </a:pPr>
            <a:r>
              <a:rPr lang="en-US" b="1" dirty="0">
                <a:solidFill>
                  <a:srgbClr val="FFFF00"/>
                </a:solidFill>
                <a:latin typeface="宋体" panose="02010600030101010101" pitchFamily="2" charset="-122"/>
              </a:rPr>
              <a:t>2</a:t>
            </a:r>
            <a:endParaRPr lang="en-US" b="1" dirty="0">
              <a:solidFill>
                <a:srgbClr val="FFFF00"/>
              </a:solidFill>
              <a:latin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082415" y="1682750"/>
            <a:ext cx="3684905" cy="3360420"/>
            <a:chOff x="6429" y="2650"/>
            <a:chExt cx="5803" cy="5292"/>
          </a:xfrm>
        </p:grpSpPr>
        <p:sp>
          <p:nvSpPr>
            <p:cNvPr id="23" name="MH_SubTitle_1"/>
            <p:cNvSpPr/>
            <p:nvPr>
              <p:custDataLst>
                <p:tags r:id="rId3"/>
              </p:custDataLst>
            </p:nvPr>
          </p:nvSpPr>
          <p:spPr>
            <a:xfrm flipH="1">
              <a:off x="6429" y="2650"/>
              <a:ext cx="5328" cy="657"/>
            </a:xfrm>
            <a:custGeom>
              <a:avLst/>
              <a:gdLst>
                <a:gd name="connsiteX0" fmla="*/ 47276 w 2268252"/>
                <a:gd name="connsiteY0" fmla="*/ 0 h 283084"/>
                <a:gd name="connsiteX1" fmla="*/ 2220976 w 2268252"/>
                <a:gd name="connsiteY1" fmla="*/ 0 h 283084"/>
                <a:gd name="connsiteX2" fmla="*/ 2268252 w 2268252"/>
                <a:gd name="connsiteY2" fmla="*/ 47276 h 283084"/>
                <a:gd name="connsiteX3" fmla="*/ 2268252 w 2268252"/>
                <a:gd name="connsiteY3" fmla="*/ 283084 h 283084"/>
                <a:gd name="connsiteX4" fmla="*/ 0 w 2268252"/>
                <a:gd name="connsiteY4" fmla="*/ 283084 h 283084"/>
                <a:gd name="connsiteX5" fmla="*/ 0 w 2268252"/>
                <a:gd name="connsiteY5" fmla="*/ 47276 h 283084"/>
                <a:gd name="connsiteX6" fmla="*/ 47276 w 2268252"/>
                <a:gd name="connsiteY6" fmla="*/ 0 h 28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8252" h="283084">
                  <a:moveTo>
                    <a:pt x="47276" y="0"/>
                  </a:moveTo>
                  <a:lnTo>
                    <a:pt x="2220976" y="0"/>
                  </a:lnTo>
                  <a:cubicBezTo>
                    <a:pt x="2247086" y="0"/>
                    <a:pt x="2268252" y="21166"/>
                    <a:pt x="2268252" y="47276"/>
                  </a:cubicBezTo>
                  <a:lnTo>
                    <a:pt x="2268252" y="283084"/>
                  </a:lnTo>
                  <a:lnTo>
                    <a:pt x="0" y="283084"/>
                  </a:lnTo>
                  <a:lnTo>
                    <a:pt x="0" y="47276"/>
                  </a:lnTo>
                  <a:cubicBezTo>
                    <a:pt x="0" y="21166"/>
                    <a:pt x="21166" y="0"/>
                    <a:pt x="47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28575" cap="flat" cmpd="sng" algn="ctr">
              <a:noFill/>
              <a:prstDash val="solid"/>
            </a:ln>
            <a:effectLst/>
          </p:spPr>
          <p:txBody>
            <a:bodyPr anchor="ctr"/>
            <a:p>
              <a:pPr algn="ctr" eaLnBrk="0" hangingPunct="0">
                <a:defRPr/>
              </a:pPr>
              <a:r>
                <a:rPr lang="en-US" b="1" dirty="0">
                  <a:solidFill>
                    <a:srgbClr val="FFFF00"/>
                  </a:solidFill>
                  <a:latin typeface="宋体" panose="02010600030101010101" pitchFamily="2" charset="-122"/>
                </a:rPr>
                <a:t>1</a:t>
              </a:r>
              <a:endParaRPr lang="en-US" b="1" dirty="0">
                <a:solidFill>
                  <a:srgbClr val="FFFF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24" name="MH_Text_1"/>
            <p:cNvSpPr/>
            <p:nvPr>
              <p:custDataLst>
                <p:tags r:id="rId4"/>
              </p:custDataLst>
            </p:nvPr>
          </p:nvSpPr>
          <p:spPr>
            <a:xfrm flipH="1">
              <a:off x="6430" y="3307"/>
              <a:ext cx="5802" cy="1847"/>
            </a:xfrm>
            <a:custGeom>
              <a:avLst/>
              <a:gdLst>
                <a:gd name="connsiteX0" fmla="*/ 185479 w 2453731"/>
                <a:gd name="connsiteY0" fmla="*/ 0 h 593519"/>
                <a:gd name="connsiteX1" fmla="*/ 2453731 w 2453731"/>
                <a:gd name="connsiteY1" fmla="*/ 0 h 593519"/>
                <a:gd name="connsiteX2" fmla="*/ 2453731 w 2453731"/>
                <a:gd name="connsiteY2" fmla="*/ 546243 h 593519"/>
                <a:gd name="connsiteX3" fmla="*/ 2406455 w 2453731"/>
                <a:gd name="connsiteY3" fmla="*/ 593519 h 593519"/>
                <a:gd name="connsiteX4" fmla="*/ 232755 w 2453731"/>
                <a:gd name="connsiteY4" fmla="*/ 593519 h 593519"/>
                <a:gd name="connsiteX5" fmla="*/ 185479 w 2453731"/>
                <a:gd name="connsiteY5" fmla="*/ 546243 h 593519"/>
                <a:gd name="connsiteX6" fmla="*/ 185479 w 2453731"/>
                <a:gd name="connsiteY6" fmla="*/ 226860 h 593519"/>
                <a:gd name="connsiteX7" fmla="*/ 0 w 2453731"/>
                <a:gd name="connsiteY7" fmla="*/ 141803 h 593519"/>
                <a:gd name="connsiteX8" fmla="*/ 185479 w 2453731"/>
                <a:gd name="connsiteY8" fmla="*/ 56746 h 59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3731" h="593519">
                  <a:moveTo>
                    <a:pt x="185479" y="0"/>
                  </a:moveTo>
                  <a:lnTo>
                    <a:pt x="2453731" y="0"/>
                  </a:lnTo>
                  <a:lnTo>
                    <a:pt x="2453731" y="546243"/>
                  </a:lnTo>
                  <a:cubicBezTo>
                    <a:pt x="2453731" y="572353"/>
                    <a:pt x="2432565" y="593519"/>
                    <a:pt x="2406455" y="593519"/>
                  </a:cubicBezTo>
                  <a:lnTo>
                    <a:pt x="232755" y="593519"/>
                  </a:lnTo>
                  <a:cubicBezTo>
                    <a:pt x="206645" y="593519"/>
                    <a:pt x="185479" y="572353"/>
                    <a:pt x="185479" y="546243"/>
                  </a:cubicBezTo>
                  <a:lnTo>
                    <a:pt x="185479" y="226860"/>
                  </a:lnTo>
                  <a:lnTo>
                    <a:pt x="0" y="141803"/>
                  </a:lnTo>
                  <a:lnTo>
                    <a:pt x="185479" y="5674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</a:ln>
            <a:effectLst/>
          </p:spPr>
          <p:txBody>
            <a:bodyPr lIns="72000" tIns="0" rIns="288000" bIns="0" anchor="ctr">
              <a:noAutofit/>
            </a:bodyPr>
            <a:p>
              <a:pPr eaLnBrk="0" hangingPunct="0">
                <a:defRPr/>
              </a:pPr>
              <a:r>
                <a:rPr lang="en-US" altLang="zh-CN" sz="2000" b="1" dirty="0">
                  <a:solidFill>
                    <a:schemeClr val="accent1">
                      <a:lumMod val="50000"/>
                    </a:schemeClr>
                  </a:solidFill>
                  <a:latin typeface="宋体" panose="02010600030101010101" pitchFamily="2" charset="-122"/>
                </a:rPr>
                <a:t>   </a:t>
              </a:r>
              <a:r>
                <a:rPr lang="zh-CN" altLang="en-US" sz="2400" b="1" dirty="0">
                  <a:solidFill>
                    <a:schemeClr val="accent1">
                      <a:lumMod val="50000"/>
                    </a:schemeClr>
                  </a:solidFill>
                  <a:latin typeface="宋体" panose="02010600030101010101" pitchFamily="2" charset="-122"/>
                </a:rPr>
                <a:t>管理对象的含义</a:t>
              </a:r>
              <a:endParaRPr lang="zh-CN" altLang="en-US" sz="2400" b="1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26" name="MH_Text_3"/>
            <p:cNvSpPr/>
            <p:nvPr>
              <p:custDataLst>
                <p:tags r:id="rId5"/>
              </p:custDataLst>
            </p:nvPr>
          </p:nvSpPr>
          <p:spPr>
            <a:xfrm flipH="1">
              <a:off x="6429" y="6156"/>
              <a:ext cx="5803" cy="1787"/>
            </a:xfrm>
            <a:custGeom>
              <a:avLst/>
              <a:gdLst>
                <a:gd name="connsiteX0" fmla="*/ 185479 w 2453731"/>
                <a:gd name="connsiteY0" fmla="*/ 0 h 593519"/>
                <a:gd name="connsiteX1" fmla="*/ 2453731 w 2453731"/>
                <a:gd name="connsiteY1" fmla="*/ 0 h 593519"/>
                <a:gd name="connsiteX2" fmla="*/ 2453731 w 2453731"/>
                <a:gd name="connsiteY2" fmla="*/ 546243 h 593519"/>
                <a:gd name="connsiteX3" fmla="*/ 2406455 w 2453731"/>
                <a:gd name="connsiteY3" fmla="*/ 593519 h 593519"/>
                <a:gd name="connsiteX4" fmla="*/ 232755 w 2453731"/>
                <a:gd name="connsiteY4" fmla="*/ 593519 h 593519"/>
                <a:gd name="connsiteX5" fmla="*/ 185479 w 2453731"/>
                <a:gd name="connsiteY5" fmla="*/ 546243 h 593519"/>
                <a:gd name="connsiteX6" fmla="*/ 185479 w 2453731"/>
                <a:gd name="connsiteY6" fmla="*/ 226860 h 593519"/>
                <a:gd name="connsiteX7" fmla="*/ 0 w 2453731"/>
                <a:gd name="connsiteY7" fmla="*/ 141803 h 593519"/>
                <a:gd name="connsiteX8" fmla="*/ 185479 w 2453731"/>
                <a:gd name="connsiteY8" fmla="*/ 56746 h 59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3731" h="593519">
                  <a:moveTo>
                    <a:pt x="185479" y="0"/>
                  </a:moveTo>
                  <a:lnTo>
                    <a:pt x="2453731" y="0"/>
                  </a:lnTo>
                  <a:lnTo>
                    <a:pt x="2453731" y="546243"/>
                  </a:lnTo>
                  <a:cubicBezTo>
                    <a:pt x="2453731" y="572353"/>
                    <a:pt x="2432565" y="593519"/>
                    <a:pt x="2406455" y="593519"/>
                  </a:cubicBezTo>
                  <a:lnTo>
                    <a:pt x="232755" y="593519"/>
                  </a:lnTo>
                  <a:cubicBezTo>
                    <a:pt x="206645" y="593519"/>
                    <a:pt x="185479" y="572353"/>
                    <a:pt x="185479" y="546243"/>
                  </a:cubicBezTo>
                  <a:lnTo>
                    <a:pt x="185479" y="226860"/>
                  </a:lnTo>
                  <a:lnTo>
                    <a:pt x="0" y="141803"/>
                  </a:lnTo>
                  <a:lnTo>
                    <a:pt x="185479" y="5674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</a:ln>
            <a:effectLst/>
          </p:spPr>
          <p:txBody>
            <a:bodyPr lIns="72000" tIns="0" rIns="288000" bIns="0" anchor="ctr">
              <a:noAutofit/>
            </a:bodyPr>
            <a:p>
              <a:pPr eaLnBrk="0" hangingPunct="0">
                <a:defRPr/>
              </a:pPr>
              <a:r>
                <a:rPr lang="en-US" altLang="zh-CN" sz="2000" b="1" dirty="0">
                  <a:solidFill>
                    <a:schemeClr val="accent1">
                      <a:lumMod val="50000"/>
                    </a:schemeClr>
                  </a:solidFill>
                  <a:latin typeface="宋体" panose="02010600030101010101" pitchFamily="2" charset="-122"/>
                </a:rPr>
                <a:t>  </a:t>
              </a:r>
              <a:endParaRPr lang="en-US" altLang="zh-CN" sz="2000" b="1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endParaRPr>
            </a:p>
            <a:p>
              <a:pPr eaLnBrk="0" hangingPunct="0">
                <a:defRPr/>
              </a:pPr>
              <a:r>
                <a:rPr lang="en-US" altLang="zh-CN" sz="2000" b="1" dirty="0">
                  <a:solidFill>
                    <a:schemeClr val="accent1">
                      <a:lumMod val="50000"/>
                    </a:schemeClr>
                  </a:solidFill>
                  <a:latin typeface="宋体" panose="02010600030101010101" pitchFamily="2" charset="-122"/>
                </a:rPr>
                <a:t>  </a:t>
              </a:r>
              <a:r>
                <a:rPr lang="zh-CN" altLang="en-US" sz="2400" b="1" dirty="0">
                  <a:solidFill>
                    <a:schemeClr val="accent1">
                      <a:lumMod val="50000"/>
                    </a:schemeClr>
                  </a:solidFill>
                  <a:latin typeface="宋体" panose="02010600030101010101" pitchFamily="2" charset="-122"/>
                </a:rPr>
                <a:t>管理对象的构成要素</a:t>
              </a:r>
              <a:endParaRPr lang="zh-CN" altLang="en-US" sz="2400" b="1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5"/>
</p:tagLst>
</file>

<file path=ppt/tags/tag10.xml><?xml version="1.0" encoding="utf-8"?>
<p:tagLst xmlns:p="http://schemas.openxmlformats.org/presentationml/2006/main">
  <p:tag name="MH" val="20170413215039"/>
  <p:tag name="MH_LIBRARY" val="GRAPHIC"/>
  <p:tag name="MH_TYPE" val="Other"/>
  <p:tag name="MH_ORDER" val="7"/>
</p:tagLst>
</file>

<file path=ppt/tags/tag11.xml><?xml version="1.0" encoding="utf-8"?>
<p:tagLst xmlns:p="http://schemas.openxmlformats.org/presentationml/2006/main">
  <p:tag name="MH" val="20170413215039"/>
  <p:tag name="MH_LIBRARY" val="GRAPHIC"/>
  <p:tag name="MH_TYPE" val="Other"/>
  <p:tag name="MH_ORDER" val="8"/>
</p:tagLst>
</file>

<file path=ppt/tags/tag12.xml><?xml version="1.0" encoding="utf-8"?>
<p:tagLst xmlns:p="http://schemas.openxmlformats.org/presentationml/2006/main">
  <p:tag name="MH" val="20170413215039"/>
  <p:tag name="MH_LIBRARY" val="GRAPHIC"/>
  <p:tag name="MH_TYPE" val="Other"/>
  <p:tag name="MH_ORDER" val="9"/>
</p:tagLst>
</file>

<file path=ppt/tags/tag13.xml><?xml version="1.0" encoding="utf-8"?>
<p:tagLst xmlns:p="http://schemas.openxmlformats.org/presentationml/2006/main">
  <p:tag name="MH" val="20170413215039"/>
  <p:tag name="MH_LIBRARY" val="GRAPHIC"/>
  <p:tag name="MH_TYPE" val="Other"/>
  <p:tag name="MH_ORDER" val="10"/>
</p:tagLst>
</file>

<file path=ppt/tags/tag14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4"/>
</p:tagLst>
</file>

<file path=ppt/tags/tag15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2"/>
</p:tagLst>
</file>

<file path=ppt/tags/tag16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1"/>
</p:tagLst>
</file>

<file path=ppt/tags/tag17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5"/>
</p:tagLst>
</file>

<file path=ppt/tags/tag18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3"/>
</p:tagLst>
</file>

<file path=ppt/tags/tag19.xml><?xml version="1.0" encoding="utf-8"?>
<p:tagLst xmlns:p="http://schemas.openxmlformats.org/presentationml/2006/main">
  <p:tag name="MH" val="20170413215039"/>
  <p:tag name="MH_LIBRARY" val="GRAPHIC"/>
  <p:tag name="MH_TYPE" val="Other"/>
  <p:tag name="MH_ORDER" val="1"/>
</p:tagLst>
</file>

<file path=ppt/tags/tag2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3"/>
</p:tagLst>
</file>

<file path=ppt/tags/tag20.xml><?xml version="1.0" encoding="utf-8"?>
<p:tagLst xmlns:p="http://schemas.openxmlformats.org/presentationml/2006/main">
  <p:tag name="MH" val="20170413215039"/>
  <p:tag name="MH_LIBRARY" val="GRAPHIC"/>
  <p:tag name="MH_TYPE" val="Other"/>
  <p:tag name="MH_ORDER" val="2"/>
</p:tagLst>
</file>

<file path=ppt/tags/tag21.xml><?xml version="1.0" encoding="utf-8"?>
<p:tagLst xmlns:p="http://schemas.openxmlformats.org/presentationml/2006/main">
  <p:tag name="MH" val="20170413215039"/>
  <p:tag name="MH_LIBRARY" val="GRAPHIC"/>
  <p:tag name="MH_TYPE" val="Other"/>
  <p:tag name="MH_ORDER" val="3"/>
</p:tagLst>
</file>

<file path=ppt/tags/tag22.xml><?xml version="1.0" encoding="utf-8"?>
<p:tagLst xmlns:p="http://schemas.openxmlformats.org/presentationml/2006/main">
  <p:tag name="MH" val="20170413215039"/>
  <p:tag name="MH_LIBRARY" val="GRAPHIC"/>
  <p:tag name="MH_TYPE" val="Other"/>
  <p:tag name="MH_ORDER" val="4"/>
</p:tagLst>
</file>

<file path=ppt/tags/tag23.xml><?xml version="1.0" encoding="utf-8"?>
<p:tagLst xmlns:p="http://schemas.openxmlformats.org/presentationml/2006/main">
  <p:tag name="MH" val="20170413215039"/>
  <p:tag name="MH_LIBRARY" val="GRAPHIC"/>
  <p:tag name="MH_TYPE" val="Other"/>
  <p:tag name="MH_ORDER" val="5"/>
</p:tagLst>
</file>

<file path=ppt/tags/tag24.xml><?xml version="1.0" encoding="utf-8"?>
<p:tagLst xmlns:p="http://schemas.openxmlformats.org/presentationml/2006/main">
  <p:tag name="MH" val="20170413215039"/>
  <p:tag name="MH_LIBRARY" val="GRAPHIC"/>
  <p:tag name="MH_TYPE" val="Other"/>
  <p:tag name="MH_ORDER" val="11"/>
</p:tagLst>
</file>

<file path=ppt/tags/tag25.xml><?xml version="1.0" encoding="utf-8"?>
<p:tagLst xmlns:p="http://schemas.openxmlformats.org/presentationml/2006/main">
  <p:tag name="MH" val="20170413215039"/>
  <p:tag name="MH_LIBRARY" val="GRAPHIC"/>
  <p:tag name="MH_TYPE" val="Other"/>
  <p:tag name="MH_ORDER" val="6"/>
</p:tagLst>
</file>

<file path=ppt/tags/tag26.xml><?xml version="1.0" encoding="utf-8"?>
<p:tagLst xmlns:p="http://schemas.openxmlformats.org/presentationml/2006/main">
  <p:tag name="MH" val="20170413215039"/>
  <p:tag name="MH_LIBRARY" val="GRAPHIC"/>
  <p:tag name="MH_TYPE" val="Other"/>
  <p:tag name="MH_ORDER" val="7"/>
</p:tagLst>
</file>

<file path=ppt/tags/tag27.xml><?xml version="1.0" encoding="utf-8"?>
<p:tagLst xmlns:p="http://schemas.openxmlformats.org/presentationml/2006/main">
  <p:tag name="MH" val="20170413215039"/>
  <p:tag name="MH_LIBRARY" val="GRAPHIC"/>
  <p:tag name="MH_TYPE" val="Other"/>
  <p:tag name="MH_ORDER" val="8"/>
</p:tagLst>
</file>

<file path=ppt/tags/tag28.xml><?xml version="1.0" encoding="utf-8"?>
<p:tagLst xmlns:p="http://schemas.openxmlformats.org/presentationml/2006/main">
  <p:tag name="MH" val="20170413215039"/>
  <p:tag name="MH_LIBRARY" val="GRAPHIC"/>
  <p:tag name="MH_TYPE" val="Other"/>
  <p:tag name="MH_ORDER" val="9"/>
</p:tagLst>
</file>

<file path=ppt/tags/tag29.xml><?xml version="1.0" encoding="utf-8"?>
<p:tagLst xmlns:p="http://schemas.openxmlformats.org/presentationml/2006/main">
  <p:tag name="MH" val="20170413215039"/>
  <p:tag name="MH_LIBRARY" val="GRAPHIC"/>
  <p:tag name="MH_TYPE" val="Other"/>
  <p:tag name="MH_ORDER" val="10"/>
</p:tagLst>
</file>

<file path=ppt/tags/tag3.xml><?xml version="1.0" encoding="utf-8"?>
<p:tagLst xmlns:p="http://schemas.openxmlformats.org/presentationml/2006/main">
  <p:tag name="MH" val="20170413215039"/>
  <p:tag name="MH_LIBRARY" val="GRAPHIC"/>
  <p:tag name="MH_TYPE" val="Other"/>
  <p:tag name="MH_ORDER" val="1"/>
</p:tagLst>
</file>

<file path=ppt/tags/tag30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4"/>
</p:tagLst>
</file>

<file path=ppt/tags/tag31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2"/>
</p:tagLst>
</file>

<file path=ppt/tags/tag32.xml><?xml version="1.0" encoding="utf-8"?>
<p:tagLst xmlns:p="http://schemas.openxmlformats.org/presentationml/2006/main">
  <p:tag name="MH" val="20170413215039"/>
  <p:tag name="MH_LIBRARY" val="GRAPHIC"/>
  <p:tag name="MH_TYPE" val="SubTitle"/>
  <p:tag name="MH_ORDER" val="1"/>
</p:tagLst>
</file>

<file path=ppt/tags/tag33.xml><?xml version="1.0" encoding="utf-8"?>
<p:tagLst xmlns:p="http://schemas.openxmlformats.org/presentationml/2006/main">
  <p:tag name="MH" val="20170423200649"/>
  <p:tag name="MH_LIBRARY" val="GRAPHIC"/>
  <p:tag name="MH_TYPE" val="SubTitle"/>
  <p:tag name="MH_ORDER" val="1"/>
</p:tagLst>
</file>

<file path=ppt/tags/tag34.xml><?xml version="1.0" encoding="utf-8"?>
<p:tagLst xmlns:p="http://schemas.openxmlformats.org/presentationml/2006/main">
  <p:tag name="MH" val="20170423200649"/>
  <p:tag name="MH_LIBRARY" val="GRAPHIC"/>
  <p:tag name="MH_TYPE" val="SubTitle"/>
  <p:tag name="MH_ORDER" val="1"/>
</p:tagLst>
</file>

<file path=ppt/tags/tag35.xml><?xml version="1.0" encoding="utf-8"?>
<p:tagLst xmlns:p="http://schemas.openxmlformats.org/presentationml/2006/main">
  <p:tag name="MH" val="20170423200649"/>
  <p:tag name="MH_LIBRARY" val="GRAPHIC"/>
  <p:tag name="MH_TYPE" val="Text"/>
  <p:tag name="MH_ORDER" val="1"/>
</p:tagLst>
</file>

<file path=ppt/tags/tag36.xml><?xml version="1.0" encoding="utf-8"?>
<p:tagLst xmlns:p="http://schemas.openxmlformats.org/presentationml/2006/main">
  <p:tag name="MH" val="20170423200649"/>
  <p:tag name="MH_LIBRARY" val="GRAPHIC"/>
  <p:tag name="MH_TYPE" val="Text"/>
  <p:tag name="MH_ORDER" val="3"/>
</p:tagLst>
</file>

<file path=ppt/tags/tag37.xml><?xml version="1.0" encoding="utf-8"?>
<p:tagLst xmlns:p="http://schemas.openxmlformats.org/presentationml/2006/main">
  <p:tag name="TIMING" val="|0.7|1|0.6|0.6"/>
</p:tagLst>
</file>

<file path=ppt/tags/tag4.xml><?xml version="1.0" encoding="utf-8"?>
<p:tagLst xmlns:p="http://schemas.openxmlformats.org/presentationml/2006/main">
  <p:tag name="MH" val="20170413215039"/>
  <p:tag name="MH_LIBRARY" val="GRAPHIC"/>
  <p:tag name="MH_TYPE" val="Other"/>
  <p:tag name="MH_ORDER" val="2"/>
</p:tagLst>
</file>

<file path=ppt/tags/tag5.xml><?xml version="1.0" encoding="utf-8"?>
<p:tagLst xmlns:p="http://schemas.openxmlformats.org/presentationml/2006/main">
  <p:tag name="MH" val="20170413215039"/>
  <p:tag name="MH_LIBRARY" val="GRAPHIC"/>
  <p:tag name="MH_TYPE" val="Other"/>
  <p:tag name="MH_ORDER" val="3"/>
</p:tagLst>
</file>

<file path=ppt/tags/tag6.xml><?xml version="1.0" encoding="utf-8"?>
<p:tagLst xmlns:p="http://schemas.openxmlformats.org/presentationml/2006/main">
  <p:tag name="MH" val="20170413215039"/>
  <p:tag name="MH_LIBRARY" val="GRAPHIC"/>
  <p:tag name="MH_TYPE" val="Other"/>
  <p:tag name="MH_ORDER" val="4"/>
</p:tagLst>
</file>

<file path=ppt/tags/tag7.xml><?xml version="1.0" encoding="utf-8"?>
<p:tagLst xmlns:p="http://schemas.openxmlformats.org/presentationml/2006/main">
  <p:tag name="MH" val="20170413215039"/>
  <p:tag name="MH_LIBRARY" val="GRAPHIC"/>
  <p:tag name="MH_TYPE" val="Other"/>
  <p:tag name="MH_ORDER" val="5"/>
</p:tagLst>
</file>

<file path=ppt/tags/tag8.xml><?xml version="1.0" encoding="utf-8"?>
<p:tagLst xmlns:p="http://schemas.openxmlformats.org/presentationml/2006/main">
  <p:tag name="MH" val="20170413215039"/>
  <p:tag name="MH_LIBRARY" val="GRAPHIC"/>
  <p:tag name="MH_TYPE" val="Other"/>
  <p:tag name="MH_ORDER" val="11"/>
</p:tagLst>
</file>

<file path=ppt/tags/tag9.xml><?xml version="1.0" encoding="utf-8"?>
<p:tagLst xmlns:p="http://schemas.openxmlformats.org/presentationml/2006/main">
  <p:tag name="MH" val="20170413215039"/>
  <p:tag name="MH_LIBRARY" val="GRAPHIC"/>
  <p:tag name="MH_TYPE" val="Other"/>
  <p:tag name="MH_ORDER" val="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</Words>
  <Application>WPS 演示</Application>
  <PresentationFormat>自定义</PresentationFormat>
  <Paragraphs>163</Paragraphs>
  <Slides>8</Slides>
  <Notes>40</Notes>
  <HiddenSlides>0</HiddenSlides>
  <MMClips>1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8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黑体</vt:lpstr>
      <vt:lpstr>Times New Roman</vt:lpstr>
      <vt:lpstr>Britannic Bold</vt:lpstr>
      <vt:lpstr>Arial Unicode MS</vt:lpstr>
      <vt:lpstr>Segoe Print</vt:lpstr>
      <vt:lpstr>Office 主题</vt:lpstr>
      <vt:lpstr>MS_ClipArt_Gallery</vt:lpstr>
      <vt:lpstr>MS_ClipArt_Gallery</vt:lpstr>
      <vt:lpstr>MS_ClipArt_Gallery</vt:lpstr>
      <vt:lpstr>MS_ClipArt_Gallery</vt:lpstr>
      <vt:lpstr>MS_ClipArt_Gallery</vt:lpstr>
      <vt:lpstr>MS_ClipArt_Gallery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1909</cp:revision>
  <dcterms:created xsi:type="dcterms:W3CDTF">2016-01-13T14:39:00Z</dcterms:created>
  <dcterms:modified xsi:type="dcterms:W3CDTF">2017-11-21T08:27:32Z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