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4"/>
  </p:handoutMasterIdLst>
  <p:sldIdLst>
    <p:sldId id="360" r:id="rId3"/>
    <p:sldId id="307" r:id="rId5"/>
    <p:sldId id="431" r:id="rId6"/>
    <p:sldId id="433" r:id="rId7"/>
    <p:sldId id="439" r:id="rId8"/>
    <p:sldId id="440" r:id="rId9"/>
    <p:sldId id="445" r:id="rId10"/>
    <p:sldId id="444" r:id="rId11"/>
    <p:sldId id="424" r:id="rId12"/>
    <p:sldId id="418" r:id="rId13"/>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C78CE"/>
    <a:srgbClr val="FF8500"/>
    <a:srgbClr val="CD1F06"/>
    <a:srgbClr val="CB1003"/>
    <a:srgbClr val="A50021"/>
    <a:srgbClr val="08489B"/>
    <a:srgbClr val="054682"/>
    <a:srgbClr val="0848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63" autoAdjust="0"/>
    <p:restoredTop sz="94660"/>
  </p:normalViewPr>
  <p:slideViewPr>
    <p:cSldViewPr>
      <p:cViewPr>
        <p:scale>
          <a:sx n="66" d="100"/>
          <a:sy n="66" d="100"/>
        </p:scale>
        <p:origin x="-1277" y="-538"/>
      </p:cViewPr>
      <p:guideLst>
        <p:guide orient="horz" pos="20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2580" y="-78"/>
      </p:cViewPr>
      <p:guideLst>
        <p:guide orient="horz" pos="2748"/>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spcBef>
                <a:spcPts val="0"/>
              </a:spcBef>
              <a:spcAft>
                <a:spcPts val="0"/>
              </a:spcAft>
              <a:defRPr sz="1200">
                <a:latin typeface="+mn-lt"/>
                <a:ea typeface="+mn-ea"/>
              </a:defRPr>
            </a:lvl1pPr>
          </a:lstStyle>
          <a:p>
            <a:pPr>
              <a:defRPr/>
            </a:pPr>
            <a:fld id="{F4DFFCEE-9117-4569-827D-343A93DDD2D6}" type="datetimeFigureOut">
              <a:rPr lang="zh-CN" altLang="en-US"/>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spcBef>
                <a:spcPts val="0"/>
              </a:spcBef>
              <a:spcAft>
                <a:spcPts val="0"/>
              </a:spcAft>
              <a:defRPr sz="1200">
                <a:latin typeface="+mn-lt"/>
                <a:ea typeface="+mn-ea"/>
              </a:defRPr>
            </a:lvl1pPr>
          </a:lstStyle>
          <a:p>
            <a:pPr>
              <a:defRPr/>
            </a:pPr>
            <a:fld id="{4B9CFCD2-35DB-4E6F-9B70-D2EE67D0E5A4}" type="slidenum">
              <a:rPr lang="zh-CN" altLang="en-US"/>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spcBef>
                <a:spcPts val="0"/>
              </a:spcBef>
              <a:spcAft>
                <a:spcPts val="0"/>
              </a:spcAft>
              <a:defRPr sz="1200">
                <a:latin typeface="+mn-lt"/>
                <a:ea typeface="+mn-ea"/>
              </a:defRPr>
            </a:lvl1pPr>
          </a:lstStyle>
          <a:p>
            <a:pPr>
              <a:defRPr/>
            </a:pPr>
            <a:fld id="{10D532F7-9EE9-4116-8F06-B3E96FF78C30}" type="datetimeFigureOut">
              <a:rPr lang="zh-CN" altLang="en-US"/>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spcBef>
                <a:spcPts val="0"/>
              </a:spcBef>
              <a:spcAft>
                <a:spcPts val="0"/>
              </a:spcAft>
              <a:defRPr sz="1200">
                <a:latin typeface="+mn-lt"/>
                <a:ea typeface="+mn-ea"/>
              </a:defRPr>
            </a:lvl1pPr>
          </a:lstStyle>
          <a:p>
            <a:pPr>
              <a:defRPr/>
            </a:pPr>
            <a:fld id="{A069CC9D-01D8-4B68-87F0-663CB8538CBD}"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spect="1" noTextEdit="1"/>
          </p:cNvSpPr>
          <p:nvPr>
            <p:ph type="sldImg"/>
          </p:nvPr>
        </p:nvSpPr>
        <p:spPr bwMode="auto">
          <a:noFill/>
          <a:ln>
            <a:solidFill>
              <a:srgbClr val="000000"/>
            </a:solidFill>
            <a:miter lim="800000"/>
          </a:ln>
        </p:spPr>
      </p:sp>
      <p:sp>
        <p:nvSpPr>
          <p:cNvPr id="8194" name="Rectangle 3"/>
          <p:cNvSpPr>
            <a:spLocks noGrp="1"/>
          </p:cNvSpPr>
          <p:nvPr>
            <p:ph type="body" idx="1"/>
          </p:nvPr>
        </p:nvSpPr>
        <p:spPr bwMode="auto">
          <a:noFill/>
        </p:spPr>
        <p:txBody>
          <a:bodyPr wrap="square" numCol="1" anchor="t" anchorCtr="0" compatLnSpc="1"/>
          <a:lstStyle/>
          <a:p>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Rot="1" noChangeAspect="1" noTextEdit="1"/>
          </p:cNvSpPr>
          <p:nvPr>
            <p:ph type="sldImg"/>
          </p:nvPr>
        </p:nvSpPr>
        <p:spPr bwMode="auto">
          <a:noFill/>
          <a:ln>
            <a:solidFill>
              <a:srgbClr val="000000"/>
            </a:solidFill>
            <a:miter lim="800000"/>
          </a:ln>
        </p:spPr>
      </p:sp>
      <p:sp>
        <p:nvSpPr>
          <p:cNvPr id="6146"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节标题">
    <p:bg>
      <p:bgPr>
        <a:solidFill>
          <a:schemeClr val="bg1"/>
        </a:solidFill>
        <a:effectLst/>
      </p:bgPr>
    </p:bg>
    <p:spTree>
      <p:nvGrpSpPr>
        <p:cNvPr id="1" name=""/>
        <p:cNvGrpSpPr/>
        <p:nvPr/>
      </p:nvGrpSpPr>
      <p:grpSpPr>
        <a:xfrm>
          <a:off x="0" y="0"/>
          <a:ext cx="0" cy="0"/>
          <a:chOff x="0" y="0"/>
          <a:chExt cx="0" cy="0"/>
        </a:xfrm>
      </p:grpSpPr>
      <p:pic>
        <p:nvPicPr>
          <p:cNvPr id="3" name="图片 62"/>
          <p:cNvPicPr>
            <a:picLocks noChangeAspect="1"/>
          </p:cNvPicPr>
          <p:nvPr userDrawn="1"/>
        </p:nvPicPr>
        <p:blipFill>
          <a:blip r:embed="rId2">
            <a:lum bright="6000"/>
          </a:blip>
          <a:srcRect t="86078"/>
          <a:stretch>
            <a:fillRect/>
          </a:stretch>
        </p:blipFill>
        <p:spPr bwMode="auto">
          <a:xfrm>
            <a:off x="0" y="6092825"/>
            <a:ext cx="12190413" cy="765175"/>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p14:dur="500">
        <p:push/>
      </p:transition>
    </mc:Choice>
    <mc:Fallback>
      <p:transition>
        <p:push/>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UpDiag">
          <a:fgClr>
            <a:schemeClr val="tx2">
              <a:lumMod val="20000"/>
              <a:lumOff val="80000"/>
            </a:schemeClr>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mc:Choice xmlns:p14="http://schemas.microsoft.com/office/powerpoint/2010/main" Requires="p14">
      <p:transition p14:dur="500">
        <p:push/>
      </p:transition>
    </mc:Choice>
    <mc:Fallback>
      <p:transition>
        <p:push/>
      </p:transition>
    </mc:Fallback>
  </mc:AlternateContent>
  <p:txStyles>
    <p:titleStyle>
      <a:lvl1pPr algn="ctr" rtl="0" eaLnBrk="0" fontAlgn="base" hangingPunct="0">
        <a:spcBef>
          <a:spcPct val="0"/>
        </a:spcBef>
        <a:spcAft>
          <a:spcPct val="0"/>
        </a:spcAft>
        <a:defRPr sz="4400" kern="1200">
          <a:solidFill>
            <a:schemeClr val="tx1"/>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10.xml"/><Relationship Id="rId5" Type="http://schemas.openxmlformats.org/officeDocument/2006/relationships/slideLayout" Target="../slideLayouts/slideLayout1.xml"/><Relationship Id="rId4" Type="http://schemas.openxmlformats.org/officeDocument/2006/relationships/tags" Target="../tags/tag5.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7" Type="http://schemas.openxmlformats.org/officeDocument/2006/relationships/notesSlide" Target="../notesSlides/notesSlide9.xml"/><Relationship Id="rId6" Type="http://schemas.openxmlformats.org/officeDocument/2006/relationships/slideLayout" Target="../slideLayouts/slideLayout1.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9" name="矩形 1"/>
          <p:cNvSpPr>
            <a:spLocks noChangeArrowheads="1"/>
          </p:cNvSpPr>
          <p:nvPr/>
        </p:nvSpPr>
        <p:spPr bwMode="auto">
          <a:xfrm>
            <a:off x="1539875" y="976313"/>
            <a:ext cx="2141538" cy="741362"/>
          </a:xfrm>
          <a:prstGeom prst="rect">
            <a:avLst/>
          </a:prstGeom>
          <a:solidFill>
            <a:srgbClr val="0848AF"/>
          </a:solidFill>
          <a:ln w="25400" algn="ctr">
            <a:noFill/>
            <a:miter lim="800000"/>
          </a:ln>
        </p:spPr>
        <p:txBody>
          <a:bodyPr anchor="ctr"/>
          <a:lstStyle/>
          <a:p>
            <a:pPr algn="ctr"/>
            <a:endParaRPr lang="zh-CN" altLang="en-US">
              <a:solidFill>
                <a:srgbClr val="FFFFFF"/>
              </a:solidFill>
            </a:endParaRPr>
          </a:p>
        </p:txBody>
      </p:sp>
      <p:pic>
        <p:nvPicPr>
          <p:cNvPr id="6169" name="Picture 23" descr="111"/>
          <p:cNvPicPr>
            <a:picLocks noChangeAspect="1" noChangeArrowheads="1"/>
          </p:cNvPicPr>
          <p:nvPr/>
        </p:nvPicPr>
        <p:blipFill>
          <a:blip r:embed="rId1"/>
          <a:srcRect/>
          <a:stretch>
            <a:fillRect/>
          </a:stretch>
        </p:blipFill>
        <p:spPr bwMode="auto">
          <a:xfrm>
            <a:off x="0" y="1809750"/>
            <a:ext cx="6921500" cy="4859338"/>
          </a:xfrm>
          <a:prstGeom prst="rect">
            <a:avLst/>
          </a:prstGeom>
          <a:noFill/>
          <a:ln w="9525">
            <a:noFill/>
            <a:miter lim="800000"/>
            <a:headEnd/>
            <a:tailEnd/>
          </a:ln>
        </p:spPr>
      </p:pic>
      <p:sp>
        <p:nvSpPr>
          <p:cNvPr id="7171" name="矩形 1"/>
          <p:cNvSpPr>
            <a:spLocks noChangeArrowheads="1"/>
          </p:cNvSpPr>
          <p:nvPr/>
        </p:nvSpPr>
        <p:spPr bwMode="auto">
          <a:xfrm>
            <a:off x="6527799" y="944222"/>
            <a:ext cx="5178425" cy="5026025"/>
          </a:xfrm>
          <a:prstGeom prst="rect">
            <a:avLst/>
          </a:prstGeom>
          <a:solidFill>
            <a:srgbClr val="0848AF"/>
          </a:solidFill>
          <a:ln w="25400" algn="ctr">
            <a:solidFill>
              <a:schemeClr val="bg1"/>
            </a:solidFill>
            <a:miter lim="800000"/>
          </a:ln>
        </p:spPr>
        <p:txBody>
          <a:bodyPr anchor="ctr"/>
          <a:lstStyle/>
          <a:p>
            <a:pPr algn="ctr"/>
            <a:endParaRPr lang="zh-CN" altLang="en-US">
              <a:solidFill>
                <a:srgbClr val="FFFFFF"/>
              </a:solidFill>
            </a:endParaRPr>
          </a:p>
        </p:txBody>
      </p:sp>
      <p:sp>
        <p:nvSpPr>
          <p:cNvPr id="16397" name="文本框 7"/>
          <p:cNvSpPr txBox="1">
            <a:spLocks noChangeArrowheads="1"/>
          </p:cNvSpPr>
          <p:nvPr/>
        </p:nvSpPr>
        <p:spPr bwMode="auto">
          <a:xfrm>
            <a:off x="1391920" y="993140"/>
            <a:ext cx="2289810" cy="706755"/>
          </a:xfrm>
          <a:prstGeom prst="rect">
            <a:avLst/>
          </a:prstGeom>
          <a:noFill/>
          <a:ln w="9525">
            <a:noFill/>
            <a:miter lim="800000"/>
          </a:ln>
        </p:spPr>
        <p:txBody>
          <a:bodyPr wrap="square">
            <a:spAutoFit/>
          </a:bodyPr>
          <a:lstStyle/>
          <a:p>
            <a:pPr algn="just"/>
            <a:r>
              <a:rPr lang="en-US" altLang="zh-CN" sz="4000" dirty="0" smtClean="0">
                <a:solidFill>
                  <a:schemeClr val="bg1"/>
                </a:solidFill>
                <a:latin typeface="方正正大黑简体" pitchFamily="2" charset="-122"/>
                <a:ea typeface="方正正大黑简体" pitchFamily="2" charset="-122"/>
              </a:rPr>
              <a:t> </a:t>
            </a:r>
            <a:r>
              <a:rPr lang="zh-CN" altLang="en-US" sz="2800" dirty="0" smtClean="0">
                <a:solidFill>
                  <a:schemeClr val="bg1"/>
                </a:solidFill>
                <a:latin typeface="方正正大黑简体" pitchFamily="2" charset="-122"/>
                <a:ea typeface="方正正大黑简体" pitchFamily="2" charset="-122"/>
              </a:rPr>
              <a:t>知识点位置</a:t>
            </a:r>
            <a:endParaRPr lang="zh-CN" altLang="en-US" sz="2800" dirty="0" smtClean="0">
              <a:solidFill>
                <a:schemeClr val="bg1"/>
              </a:solidFill>
              <a:latin typeface="方正正大黑简体" pitchFamily="2" charset="-122"/>
              <a:ea typeface="方正正大黑简体" pitchFamily="2" charset="-122"/>
            </a:endParaRPr>
          </a:p>
        </p:txBody>
      </p:sp>
      <p:sp>
        <p:nvSpPr>
          <p:cNvPr id="16398" name="Rectangle 31"/>
          <p:cNvSpPr>
            <a:spLocks noChangeArrowheads="1"/>
          </p:cNvSpPr>
          <p:nvPr/>
        </p:nvSpPr>
        <p:spPr bwMode="auto">
          <a:xfrm>
            <a:off x="6958294" y="1703288"/>
            <a:ext cx="2680970" cy="553085"/>
          </a:xfrm>
          <a:prstGeom prst="rect">
            <a:avLst/>
          </a:prstGeom>
          <a:noFill/>
          <a:ln w="9525">
            <a:noFill/>
            <a:miter lim="800000"/>
          </a:ln>
        </p:spPr>
        <p:txBody>
          <a:bodyPr wrap="none">
            <a:spAutoFit/>
          </a:bodyPr>
          <a:lstStyle/>
          <a:p>
            <a:r>
              <a:rPr lang="zh-CN" altLang="en-US" sz="3000" dirty="0" smtClean="0">
                <a:solidFill>
                  <a:schemeClr val="bg1"/>
                </a:solidFill>
                <a:ea typeface="方正兰亭大黑_GBK" pitchFamily="2" charset="-122"/>
              </a:rPr>
              <a:t>任务</a:t>
            </a:r>
            <a:r>
              <a:rPr lang="en-US" altLang="zh-CN" sz="3000" dirty="0" smtClean="0">
                <a:solidFill>
                  <a:schemeClr val="bg1"/>
                </a:solidFill>
                <a:ea typeface="方正兰亭大黑_GBK" pitchFamily="2" charset="-122"/>
              </a:rPr>
              <a:t>1</a:t>
            </a:r>
            <a:r>
              <a:rPr lang="zh-CN" altLang="en-US" sz="3000" dirty="0" smtClean="0">
                <a:solidFill>
                  <a:schemeClr val="bg1"/>
                </a:solidFill>
                <a:ea typeface="方正兰亭大黑_GBK" pitchFamily="2" charset="-122"/>
              </a:rPr>
              <a:t>走进管理</a:t>
            </a:r>
            <a:endParaRPr lang="zh-CN" altLang="en-US" sz="3000" dirty="0" smtClean="0">
              <a:solidFill>
                <a:schemeClr val="bg1"/>
              </a:solidFill>
              <a:ea typeface="方正兰亭大黑_GBK" pitchFamily="2" charset="-122"/>
            </a:endParaRPr>
          </a:p>
        </p:txBody>
      </p:sp>
      <p:sp>
        <p:nvSpPr>
          <p:cNvPr id="68625" name="Rectangle 201"/>
          <p:cNvSpPr>
            <a:spLocks noChangeArrowheads="1"/>
          </p:cNvSpPr>
          <p:nvPr/>
        </p:nvSpPr>
        <p:spPr bwMode="auto">
          <a:xfrm>
            <a:off x="6948488" y="2486025"/>
            <a:ext cx="3044825"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68626" name="Rectangle 203"/>
          <p:cNvSpPr>
            <a:spLocks noChangeArrowheads="1"/>
          </p:cNvSpPr>
          <p:nvPr/>
        </p:nvSpPr>
        <p:spPr bwMode="auto">
          <a:xfrm>
            <a:off x="7405688" y="2486025"/>
            <a:ext cx="3051175"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68627" name="Rectangle 12"/>
          <p:cNvSpPr>
            <a:spLocks noChangeArrowheads="1"/>
          </p:cNvSpPr>
          <p:nvPr/>
        </p:nvSpPr>
        <p:spPr bwMode="auto">
          <a:xfrm>
            <a:off x="7862888" y="2486025"/>
            <a:ext cx="3436937"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7180" name="燕尾形 9"/>
          <p:cNvSpPr>
            <a:spLocks noChangeArrowheads="1"/>
          </p:cNvSpPr>
          <p:nvPr/>
        </p:nvSpPr>
        <p:spPr bwMode="auto">
          <a:xfrm>
            <a:off x="623888" y="996950"/>
            <a:ext cx="474662" cy="714375"/>
          </a:xfrm>
          <a:prstGeom prst="chevron">
            <a:avLst>
              <a:gd name="adj" fmla="val 50000"/>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181" name="燕尾形 9"/>
          <p:cNvSpPr>
            <a:spLocks noChangeArrowheads="1"/>
          </p:cNvSpPr>
          <p:nvPr/>
        </p:nvSpPr>
        <p:spPr bwMode="auto">
          <a:xfrm>
            <a:off x="1017588" y="996950"/>
            <a:ext cx="474662" cy="714375"/>
          </a:xfrm>
          <a:prstGeom prst="chevron">
            <a:avLst>
              <a:gd name="adj" fmla="val 50000"/>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182" name="燕尾形 9"/>
          <p:cNvSpPr>
            <a:spLocks noChangeArrowheads="1"/>
          </p:cNvSpPr>
          <p:nvPr/>
        </p:nvSpPr>
        <p:spPr bwMode="auto">
          <a:xfrm rot="10800000">
            <a:off x="3754438" y="996950"/>
            <a:ext cx="474662" cy="714375"/>
          </a:xfrm>
          <a:prstGeom prst="chevron">
            <a:avLst>
              <a:gd name="adj" fmla="val 50000"/>
            </a:avLst>
          </a:prstGeom>
          <a:solidFill>
            <a:srgbClr val="0848AF"/>
          </a:solidFill>
          <a:ln w="3175" algn="ctr">
            <a:noFill/>
            <a:miter lim="800000"/>
          </a:ln>
        </p:spPr>
        <p:txBody>
          <a:bodyPr rot="10800000" anchor="ctr"/>
          <a:lstStyle/>
          <a:p>
            <a:pPr algn="ctr"/>
            <a:endParaRPr lang="zh-CN" altLang="en-US">
              <a:solidFill>
                <a:srgbClr val="FFFFFF"/>
              </a:solidFill>
              <a:latin typeface="Calibri" panose="020F0502020204030204" pitchFamily="34" charset="0"/>
            </a:endParaRPr>
          </a:p>
        </p:txBody>
      </p:sp>
      <p:sp>
        <p:nvSpPr>
          <p:cNvPr id="7183" name="燕尾形 9"/>
          <p:cNvSpPr>
            <a:spLocks noChangeArrowheads="1"/>
          </p:cNvSpPr>
          <p:nvPr/>
        </p:nvSpPr>
        <p:spPr bwMode="auto">
          <a:xfrm rot="10800000">
            <a:off x="4114800" y="996950"/>
            <a:ext cx="474663" cy="714375"/>
          </a:xfrm>
          <a:prstGeom prst="chevron">
            <a:avLst>
              <a:gd name="adj" fmla="val 50000"/>
            </a:avLst>
          </a:prstGeom>
          <a:solidFill>
            <a:srgbClr val="0848AF"/>
          </a:solidFill>
          <a:ln w="3175" algn="ctr">
            <a:noFill/>
            <a:miter lim="800000"/>
          </a:ln>
        </p:spPr>
        <p:txBody>
          <a:bodyPr rot="10800000" anchor="ctr"/>
          <a:lstStyle/>
          <a:p>
            <a:pPr algn="ctr"/>
            <a:endParaRPr lang="zh-CN" altLang="en-US">
              <a:solidFill>
                <a:srgbClr val="FFFFFF"/>
              </a:solidFill>
              <a:latin typeface="Calibri" panose="020F0502020204030204" pitchFamily="34" charset="0"/>
            </a:endParaRPr>
          </a:p>
        </p:txBody>
      </p:sp>
      <p:sp>
        <p:nvSpPr>
          <p:cNvPr id="25622" name="椭圆 80"/>
          <p:cNvSpPr>
            <a:spLocks noChangeArrowheads="1"/>
          </p:cNvSpPr>
          <p:nvPr/>
        </p:nvSpPr>
        <p:spPr bwMode="auto">
          <a:xfrm>
            <a:off x="1726565" y="2485708"/>
            <a:ext cx="3160713" cy="3160712"/>
          </a:xfrm>
          <a:prstGeom prst="ellipse">
            <a:avLst/>
          </a:prstGeom>
          <a:solidFill>
            <a:srgbClr val="0848AF"/>
          </a:solidFill>
          <a:ln w="12700" algn="ctr">
            <a:solidFill>
              <a:schemeClr val="bg1"/>
            </a:solidFill>
            <a:miter lim="800000"/>
          </a:ln>
        </p:spPr>
        <p:txBody>
          <a:bodyPr anchor="ctr"/>
          <a:p>
            <a:pPr algn="ctr" defTabSz="912495"/>
            <a:r>
              <a:rPr lang="zh-CN" altLang="en-US" sz="4000">
                <a:solidFill>
                  <a:srgbClr val="FFFFFF"/>
                </a:solidFill>
                <a:latin typeface="微软雅黑" panose="020B0503020204020204" pitchFamily="34" charset="-122"/>
                <a:ea typeface="微软雅黑" panose="020B0503020204020204" pitchFamily="34" charset="-122"/>
              </a:rPr>
              <a:t>模块</a:t>
            </a:r>
            <a:r>
              <a:rPr lang="en-US" altLang="zh-CN" sz="4000">
                <a:solidFill>
                  <a:srgbClr val="FFFFFF"/>
                </a:solidFill>
                <a:latin typeface="微软雅黑" panose="020B0503020204020204" pitchFamily="34" charset="-122"/>
                <a:ea typeface="微软雅黑" panose="020B0503020204020204" pitchFamily="34" charset="-122"/>
              </a:rPr>
              <a:t>1</a:t>
            </a:r>
            <a:endParaRPr lang="en-US" altLang="zh-CN" sz="4000">
              <a:solidFill>
                <a:srgbClr val="FFFFFF"/>
              </a:solidFill>
              <a:latin typeface="微软雅黑" panose="020B0503020204020204" pitchFamily="34" charset="-122"/>
              <a:ea typeface="微软雅黑" panose="020B0503020204020204" pitchFamily="34" charset="-122"/>
            </a:endParaRPr>
          </a:p>
          <a:p>
            <a:pPr algn="ctr" defTabSz="912495"/>
            <a:r>
              <a:rPr lang="zh-CN" altLang="en-US" sz="4000">
                <a:solidFill>
                  <a:srgbClr val="FFFFFF"/>
                </a:solidFill>
                <a:latin typeface="微软雅黑" panose="020B0503020204020204" pitchFamily="34" charset="-122"/>
                <a:ea typeface="微软雅黑" panose="020B0503020204020204" pitchFamily="34" charset="-122"/>
              </a:rPr>
              <a:t>管理认知</a:t>
            </a:r>
            <a:endParaRPr lang="zh-CN" altLang="en-US" sz="4000">
              <a:solidFill>
                <a:srgbClr val="FFFFFF"/>
              </a:solidFill>
              <a:latin typeface="微软雅黑" panose="020B0503020204020204" pitchFamily="34" charset="-122"/>
              <a:ea typeface="微软雅黑" panose="020B0503020204020204" pitchFamily="34" charset="-122"/>
            </a:endParaRPr>
          </a:p>
        </p:txBody>
      </p:sp>
      <p:sp>
        <p:nvSpPr>
          <p:cNvPr id="29732" name="六边形 6"/>
          <p:cNvSpPr>
            <a:spLocks noChangeArrowheads="1"/>
          </p:cNvSpPr>
          <p:nvPr/>
        </p:nvSpPr>
        <p:spPr bwMode="auto">
          <a:xfrm>
            <a:off x="8173720" y="2961005"/>
            <a:ext cx="2283460" cy="1591945"/>
          </a:xfrm>
          <a:prstGeom prst="hexagon">
            <a:avLst>
              <a:gd name="adj" fmla="val 24998"/>
              <a:gd name="vf" fmla="val 115470"/>
            </a:avLst>
          </a:prstGeom>
          <a:solidFill>
            <a:schemeClr val="bg1"/>
          </a:solidFill>
          <a:ln w="25400" algn="ctr">
            <a:noFill/>
            <a:miter lim="800000"/>
          </a:ln>
        </p:spPr>
        <p:txBody>
          <a:bodyPr anchor="ctr"/>
          <a:p>
            <a:pPr algn="ctr" defTabSz="912495"/>
            <a:r>
              <a:rPr lang="zh-CN" altLang="en-US" sz="3200" b="1">
                <a:solidFill>
                  <a:schemeClr val="tx1"/>
                </a:solidFill>
                <a:ea typeface="微软雅黑" panose="020B0503020204020204" pitchFamily="34" charset="-122"/>
              </a:rPr>
              <a:t>管理</a:t>
            </a:r>
            <a:endParaRPr lang="zh-CN" altLang="en-US" sz="3200" b="1">
              <a:solidFill>
                <a:schemeClr val="tx1"/>
              </a:solidFill>
              <a:ea typeface="微软雅黑" panose="020B0503020204020204" pitchFamily="34" charset="-122"/>
            </a:endParaRPr>
          </a:p>
          <a:p>
            <a:pPr algn="ctr" defTabSz="912495"/>
            <a:r>
              <a:rPr lang="zh-CN" altLang="en-US" sz="3200" b="1">
                <a:solidFill>
                  <a:schemeClr val="tx1"/>
                </a:solidFill>
                <a:ea typeface="微软雅黑" panose="020B0503020204020204" pitchFamily="34" charset="-122"/>
              </a:rPr>
              <a:t>环境</a:t>
            </a:r>
            <a:endParaRPr lang="zh-CN" altLang="en-US" sz="3200" b="1">
              <a:solidFill>
                <a:schemeClr val="tx1"/>
              </a:solidFill>
              <a:ea typeface="微软雅黑" panose="020B0503020204020204" pitchFamily="34" charset="-122"/>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169"/>
                                        </p:tgtEl>
                                        <p:attrNameLst>
                                          <p:attrName>style.visibility</p:attrName>
                                        </p:attrNameLst>
                                      </p:cBhvr>
                                      <p:to>
                                        <p:strVal val="visible"/>
                                      </p:to>
                                    </p:set>
                                    <p:animEffect transition="in" filter="slide(fromLeft)">
                                      <p:cBhvr>
                                        <p:cTn id="7" dur="500"/>
                                        <p:tgtEl>
                                          <p:spTgt spid="7169"/>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7182"/>
                                        </p:tgtEl>
                                        <p:attrNameLst>
                                          <p:attrName>style.visibility</p:attrName>
                                        </p:attrNameLst>
                                      </p:cBhvr>
                                      <p:to>
                                        <p:strVal val="visible"/>
                                      </p:to>
                                    </p:set>
                                    <p:animEffect transition="in" filter="slide(fromRight)">
                                      <p:cBhvr>
                                        <p:cTn id="11" dur="500"/>
                                        <p:tgtEl>
                                          <p:spTgt spid="7182"/>
                                        </p:tgtEl>
                                      </p:cBhvr>
                                    </p:animEffect>
                                  </p:childTnLst>
                                </p:cTn>
                              </p:par>
                              <p:par>
                                <p:cTn id="12" presetID="12" presetClass="entr" presetSubtype="2" fill="hold" grpId="0" nodeType="withEffect">
                                  <p:stCondLst>
                                    <p:cond delay="0"/>
                                  </p:stCondLst>
                                  <p:childTnLst>
                                    <p:set>
                                      <p:cBhvr>
                                        <p:cTn id="13" dur="1" fill="hold">
                                          <p:stCondLst>
                                            <p:cond delay="0"/>
                                          </p:stCondLst>
                                        </p:cTn>
                                        <p:tgtEl>
                                          <p:spTgt spid="7183"/>
                                        </p:tgtEl>
                                        <p:attrNameLst>
                                          <p:attrName>style.visibility</p:attrName>
                                        </p:attrNameLst>
                                      </p:cBhvr>
                                      <p:to>
                                        <p:strVal val="visible"/>
                                      </p:to>
                                    </p:set>
                                    <p:animEffect transition="in" filter="slide(fromRight)">
                                      <p:cBhvr>
                                        <p:cTn id="14" dur="500"/>
                                        <p:tgtEl>
                                          <p:spTgt spid="7183"/>
                                        </p:tgtEl>
                                      </p:cBhvr>
                                    </p:animEffect>
                                  </p:childTnLst>
                                </p:cTn>
                              </p:par>
                              <p:par>
                                <p:cTn id="15" presetID="12" presetClass="entr" presetSubtype="8" fill="hold" grpId="0" nodeType="withEffect">
                                  <p:stCondLst>
                                    <p:cond delay="0"/>
                                  </p:stCondLst>
                                  <p:childTnLst>
                                    <p:set>
                                      <p:cBhvr>
                                        <p:cTn id="16" dur="1" fill="hold">
                                          <p:stCondLst>
                                            <p:cond delay="0"/>
                                          </p:stCondLst>
                                        </p:cTn>
                                        <p:tgtEl>
                                          <p:spTgt spid="7180"/>
                                        </p:tgtEl>
                                        <p:attrNameLst>
                                          <p:attrName>style.visibility</p:attrName>
                                        </p:attrNameLst>
                                      </p:cBhvr>
                                      <p:to>
                                        <p:strVal val="visible"/>
                                      </p:to>
                                    </p:set>
                                    <p:animEffect transition="in" filter="slide(fromLeft)">
                                      <p:cBhvr>
                                        <p:cTn id="17" dur="500"/>
                                        <p:tgtEl>
                                          <p:spTgt spid="7180"/>
                                        </p:tgtEl>
                                      </p:cBhvr>
                                    </p:animEffect>
                                  </p:childTnLst>
                                </p:cTn>
                              </p:par>
                              <p:par>
                                <p:cTn id="18" presetID="12" presetClass="entr" presetSubtype="8" fill="hold" grpId="0" nodeType="withEffect">
                                  <p:stCondLst>
                                    <p:cond delay="0"/>
                                  </p:stCondLst>
                                  <p:childTnLst>
                                    <p:set>
                                      <p:cBhvr>
                                        <p:cTn id="19" dur="1" fill="hold">
                                          <p:stCondLst>
                                            <p:cond delay="0"/>
                                          </p:stCondLst>
                                        </p:cTn>
                                        <p:tgtEl>
                                          <p:spTgt spid="7181"/>
                                        </p:tgtEl>
                                        <p:attrNameLst>
                                          <p:attrName>style.visibility</p:attrName>
                                        </p:attrNameLst>
                                      </p:cBhvr>
                                      <p:to>
                                        <p:strVal val="visible"/>
                                      </p:to>
                                    </p:set>
                                    <p:animEffect transition="in" filter="slide(fromLeft)">
                                      <p:cBhvr>
                                        <p:cTn id="20" dur="500"/>
                                        <p:tgtEl>
                                          <p:spTgt spid="7181"/>
                                        </p:tgtEl>
                                      </p:cBhvr>
                                    </p:animEffect>
                                  </p:childTnLst>
                                </p:cTn>
                              </p:par>
                              <p:par>
                                <p:cTn id="21" presetID="2" presetClass="entr" presetSubtype="1" fill="hold" grpId="0" nodeType="withEffect">
                                  <p:stCondLst>
                                    <p:cond delay="0"/>
                                  </p:stCondLst>
                                  <p:childTnLst>
                                    <p:set>
                                      <p:cBhvr>
                                        <p:cTn id="22" dur="1" fill="hold">
                                          <p:stCondLst>
                                            <p:cond delay="0"/>
                                          </p:stCondLst>
                                        </p:cTn>
                                        <p:tgtEl>
                                          <p:spTgt spid="16397"/>
                                        </p:tgtEl>
                                        <p:attrNameLst>
                                          <p:attrName>style.visibility</p:attrName>
                                        </p:attrNameLst>
                                      </p:cBhvr>
                                      <p:to>
                                        <p:strVal val="visible"/>
                                      </p:to>
                                    </p:set>
                                    <p:anim calcmode="lin" valueType="num">
                                      <p:cBhvr additive="base">
                                        <p:cTn id="23" dur="500" fill="hold"/>
                                        <p:tgtEl>
                                          <p:spTgt spid="16397"/>
                                        </p:tgtEl>
                                        <p:attrNameLst>
                                          <p:attrName>ppt_x</p:attrName>
                                        </p:attrNameLst>
                                      </p:cBhvr>
                                      <p:tavLst>
                                        <p:tav tm="0">
                                          <p:val>
                                            <p:strVal val="#ppt_x"/>
                                          </p:val>
                                        </p:tav>
                                        <p:tav tm="100000">
                                          <p:val>
                                            <p:strVal val="#ppt_x"/>
                                          </p:val>
                                        </p:tav>
                                      </p:tavLst>
                                    </p:anim>
                                    <p:anim calcmode="lin" valueType="num">
                                      <p:cBhvr additive="base">
                                        <p:cTn id="24" dur="500" fill="hold"/>
                                        <p:tgtEl>
                                          <p:spTgt spid="16397"/>
                                        </p:tgtEl>
                                        <p:attrNameLst>
                                          <p:attrName>ppt_y</p:attrName>
                                        </p:attrNameLst>
                                      </p:cBhvr>
                                      <p:tavLst>
                                        <p:tav tm="0">
                                          <p:val>
                                            <p:strVal val="0-#ppt_h/2"/>
                                          </p:val>
                                        </p:tav>
                                        <p:tav tm="100000">
                                          <p:val>
                                            <p:strVal val="#ppt_y"/>
                                          </p:val>
                                        </p:tav>
                                      </p:tavLst>
                                    </p:anim>
                                  </p:childTnLst>
                                </p:cTn>
                              </p:par>
                            </p:childTnLst>
                          </p:cTn>
                        </p:par>
                        <p:par>
                          <p:cTn id="25" fill="hold">
                            <p:stCondLst>
                              <p:cond delay="1000"/>
                            </p:stCondLst>
                            <p:childTnLst>
                              <p:par>
                                <p:cTn id="26" presetID="12" presetClass="entr" presetSubtype="2" fill="hold" grpId="0" nodeType="afterEffect">
                                  <p:stCondLst>
                                    <p:cond delay="0"/>
                                  </p:stCondLst>
                                  <p:childTnLst>
                                    <p:set>
                                      <p:cBhvr>
                                        <p:cTn id="27" dur="1" fill="hold">
                                          <p:stCondLst>
                                            <p:cond delay="0"/>
                                          </p:stCondLst>
                                        </p:cTn>
                                        <p:tgtEl>
                                          <p:spTgt spid="7171"/>
                                        </p:tgtEl>
                                        <p:attrNameLst>
                                          <p:attrName>style.visibility</p:attrName>
                                        </p:attrNameLst>
                                      </p:cBhvr>
                                      <p:to>
                                        <p:strVal val="visible"/>
                                      </p:to>
                                    </p:set>
                                    <p:animEffect transition="in" filter="slide(fromRight)">
                                      <p:cBhvr>
                                        <p:cTn id="28" dur="500"/>
                                        <p:tgtEl>
                                          <p:spTgt spid="7171"/>
                                        </p:tgtEl>
                                      </p:cBhvr>
                                    </p:animEffect>
                                  </p:childTnLst>
                                </p:cTn>
                              </p:par>
                            </p:childTnLst>
                          </p:cTn>
                        </p:par>
                        <p:par>
                          <p:cTn id="29" fill="hold">
                            <p:stCondLst>
                              <p:cond delay="1500"/>
                            </p:stCondLst>
                            <p:childTnLst>
                              <p:par>
                                <p:cTn id="30" presetID="16" presetClass="entr" presetSubtype="26" fill="hold" grpId="0" nodeType="afterEffect">
                                  <p:stCondLst>
                                    <p:cond delay="0"/>
                                  </p:stCondLst>
                                  <p:childTnLst>
                                    <p:set>
                                      <p:cBhvr>
                                        <p:cTn id="31" dur="1" fill="hold">
                                          <p:stCondLst>
                                            <p:cond delay="0"/>
                                          </p:stCondLst>
                                        </p:cTn>
                                        <p:tgtEl>
                                          <p:spTgt spid="25622"/>
                                        </p:tgtEl>
                                        <p:attrNameLst>
                                          <p:attrName>style.visibility</p:attrName>
                                        </p:attrNameLst>
                                      </p:cBhvr>
                                      <p:to>
                                        <p:strVal val="visible"/>
                                      </p:to>
                                    </p:set>
                                    <p:animEffect transition="in" filter="barn(inHorizontal)">
                                      <p:cBhvr>
                                        <p:cTn id="32" dur="500"/>
                                        <p:tgtEl>
                                          <p:spTgt spid="25622"/>
                                        </p:tgtEl>
                                      </p:cBhvr>
                                    </p:animEffect>
                                  </p:childTnLst>
                                </p:cTn>
                              </p:par>
                            </p:childTnLst>
                          </p:cTn>
                        </p:par>
                        <p:par>
                          <p:cTn id="33" fill="hold">
                            <p:stCondLst>
                              <p:cond delay="2000"/>
                            </p:stCondLst>
                            <p:childTnLst>
                              <p:par>
                                <p:cTn id="34" presetID="12" presetClass="entr" presetSubtype="8" fill="hold" nodeType="afterEffect">
                                  <p:stCondLst>
                                    <p:cond delay="0"/>
                                  </p:stCondLst>
                                  <p:childTnLst>
                                    <p:set>
                                      <p:cBhvr>
                                        <p:cTn id="35" dur="1" fill="hold">
                                          <p:stCondLst>
                                            <p:cond delay="0"/>
                                          </p:stCondLst>
                                        </p:cTn>
                                        <p:tgtEl>
                                          <p:spTgt spid="6169"/>
                                        </p:tgtEl>
                                        <p:attrNameLst>
                                          <p:attrName>style.visibility</p:attrName>
                                        </p:attrNameLst>
                                      </p:cBhvr>
                                      <p:to>
                                        <p:strVal val="visible"/>
                                      </p:to>
                                    </p:set>
                                    <p:animEffect transition="in" filter="slide(fromLeft)">
                                      <p:cBhvr>
                                        <p:cTn id="36" dur="500"/>
                                        <p:tgtEl>
                                          <p:spTgt spid="6169"/>
                                        </p:tgtEl>
                                      </p:cBhvr>
                                    </p:animEffect>
                                  </p:childTnLst>
                                </p:cTn>
                              </p:par>
                            </p:childTnLst>
                          </p:cTn>
                        </p:par>
                        <p:par>
                          <p:cTn id="37" fill="hold">
                            <p:stCondLst>
                              <p:cond delay="25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16398"/>
                                        </p:tgtEl>
                                        <p:attrNameLst>
                                          <p:attrName>style.visibility</p:attrName>
                                        </p:attrNameLst>
                                      </p:cBhvr>
                                      <p:to>
                                        <p:strVal val="visible"/>
                                      </p:to>
                                    </p:set>
                                    <p:anim calcmode="lin" valueType="num">
                                      <p:cBhvr>
                                        <p:cTn id="40" dur="500" fill="hold"/>
                                        <p:tgtEl>
                                          <p:spTgt spid="16398"/>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16398"/>
                                        </p:tgtEl>
                                        <p:attrNameLst>
                                          <p:attrName>ppt_y</p:attrName>
                                        </p:attrNameLst>
                                      </p:cBhvr>
                                      <p:tavLst>
                                        <p:tav tm="0">
                                          <p:val>
                                            <p:strVal val="#ppt_y"/>
                                          </p:val>
                                        </p:tav>
                                        <p:tav tm="100000">
                                          <p:val>
                                            <p:strVal val="#ppt_y"/>
                                          </p:val>
                                        </p:tav>
                                      </p:tavLst>
                                    </p:anim>
                                    <p:anim calcmode="lin" valueType="num">
                                      <p:cBhvr>
                                        <p:cTn id="42" dur="500" fill="hold"/>
                                        <p:tgtEl>
                                          <p:spTgt spid="16398"/>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16398"/>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16398"/>
                                        </p:tgtEl>
                                      </p:cBhvr>
                                    </p:animEffect>
                                  </p:childTnLst>
                                </p:cTn>
                              </p:par>
                              <p:par>
                                <p:cTn id="45" presetID="47" presetClass="entr" presetSubtype="0" fill="hold" nodeType="withEffect">
                                  <p:stCondLst>
                                    <p:cond delay="0"/>
                                  </p:stCondLst>
                                  <p:childTnLst>
                                    <p:set>
                                      <p:cBhvr>
                                        <p:cTn id="46" dur="1" fill="hold">
                                          <p:stCondLst>
                                            <p:cond delay="0"/>
                                          </p:stCondLst>
                                        </p:cTn>
                                        <p:tgtEl>
                                          <p:spTgt spid="68627"/>
                                        </p:tgtEl>
                                        <p:attrNameLst>
                                          <p:attrName>style.visibility</p:attrName>
                                        </p:attrNameLst>
                                      </p:cBhvr>
                                      <p:to>
                                        <p:strVal val="visible"/>
                                      </p:to>
                                    </p:set>
                                    <p:animEffect transition="in" filter="fade">
                                      <p:cBhvr>
                                        <p:cTn id="47" dur="1000"/>
                                        <p:tgtEl>
                                          <p:spTgt spid="68627"/>
                                        </p:tgtEl>
                                      </p:cBhvr>
                                    </p:animEffect>
                                    <p:anim calcmode="lin" valueType="num">
                                      <p:cBhvr>
                                        <p:cTn id="48" dur="1000" fill="hold"/>
                                        <p:tgtEl>
                                          <p:spTgt spid="68627"/>
                                        </p:tgtEl>
                                        <p:attrNameLst>
                                          <p:attrName>ppt_x</p:attrName>
                                        </p:attrNameLst>
                                      </p:cBhvr>
                                      <p:tavLst>
                                        <p:tav tm="0">
                                          <p:val>
                                            <p:strVal val="#ppt_x"/>
                                          </p:val>
                                        </p:tav>
                                        <p:tav tm="100000">
                                          <p:val>
                                            <p:strVal val="#ppt_x"/>
                                          </p:val>
                                        </p:tav>
                                      </p:tavLst>
                                    </p:anim>
                                    <p:anim calcmode="lin" valueType="num">
                                      <p:cBhvr>
                                        <p:cTn id="49" dur="1000" fill="hold"/>
                                        <p:tgtEl>
                                          <p:spTgt spid="68627"/>
                                        </p:tgtEl>
                                        <p:attrNameLst>
                                          <p:attrName>ppt_y</p:attrName>
                                        </p:attrNameLst>
                                      </p:cBhvr>
                                      <p:tavLst>
                                        <p:tav tm="0">
                                          <p:val>
                                            <p:strVal val="#ppt_y-.1"/>
                                          </p:val>
                                        </p:tav>
                                        <p:tav tm="100000">
                                          <p:val>
                                            <p:strVal val="#ppt_y"/>
                                          </p:val>
                                        </p:tav>
                                      </p:tavLst>
                                    </p:anim>
                                  </p:childTnLst>
                                </p:cTn>
                              </p:par>
                            </p:childTnLst>
                          </p:cTn>
                        </p:par>
                        <p:par>
                          <p:cTn id="50" fill="hold">
                            <p:stCondLst>
                              <p:cond delay="3500"/>
                            </p:stCondLst>
                            <p:childTnLst>
                              <p:par>
                                <p:cTn id="51" presetID="1" presetClass="entr" presetSubtype="0" fill="hold" grpId="0" nodeType="afterEffect">
                                  <p:stCondLst>
                                    <p:cond delay="0"/>
                                  </p:stCondLst>
                                  <p:childTnLst>
                                    <p:set>
                                      <p:cBhvr>
                                        <p:cTn id="52" dur="1" fill="hold">
                                          <p:stCondLst>
                                            <p:cond delay="0"/>
                                          </p:stCondLst>
                                        </p:cTn>
                                        <p:tgtEl>
                                          <p:spTgt spid="29732"/>
                                        </p:tgtEl>
                                        <p:attrNameLst>
                                          <p:attrName>style.visibility</p:attrName>
                                        </p:attrNameLst>
                                      </p:cBhvr>
                                      <p:to>
                                        <p:strVal val="visible"/>
                                      </p:to>
                                    </p:set>
                                  </p:childTnLst>
                                </p:cTn>
                              </p:par>
                              <p:par>
                                <p:cTn id="53" presetID="47" presetClass="entr" presetSubtype="0" fill="hold" nodeType="withEffect">
                                  <p:stCondLst>
                                    <p:cond delay="0"/>
                                  </p:stCondLst>
                                  <p:childTnLst>
                                    <p:set>
                                      <p:cBhvr>
                                        <p:cTn id="54" dur="1" fill="hold">
                                          <p:stCondLst>
                                            <p:cond delay="0"/>
                                          </p:stCondLst>
                                        </p:cTn>
                                        <p:tgtEl>
                                          <p:spTgt spid="68625"/>
                                        </p:tgtEl>
                                        <p:attrNameLst>
                                          <p:attrName>style.visibility</p:attrName>
                                        </p:attrNameLst>
                                      </p:cBhvr>
                                      <p:to>
                                        <p:strVal val="visible"/>
                                      </p:to>
                                    </p:set>
                                    <p:animEffect transition="in" filter="fade">
                                      <p:cBhvr>
                                        <p:cTn id="55" dur="1000"/>
                                        <p:tgtEl>
                                          <p:spTgt spid="68625"/>
                                        </p:tgtEl>
                                      </p:cBhvr>
                                    </p:animEffect>
                                    <p:anim calcmode="lin" valueType="num">
                                      <p:cBhvr>
                                        <p:cTn id="56" dur="1000" fill="hold"/>
                                        <p:tgtEl>
                                          <p:spTgt spid="68625"/>
                                        </p:tgtEl>
                                        <p:attrNameLst>
                                          <p:attrName>ppt_x</p:attrName>
                                        </p:attrNameLst>
                                      </p:cBhvr>
                                      <p:tavLst>
                                        <p:tav tm="0">
                                          <p:val>
                                            <p:strVal val="#ppt_x"/>
                                          </p:val>
                                        </p:tav>
                                        <p:tav tm="100000">
                                          <p:val>
                                            <p:strVal val="#ppt_x"/>
                                          </p:val>
                                        </p:tav>
                                      </p:tavLst>
                                    </p:anim>
                                    <p:anim calcmode="lin" valueType="num">
                                      <p:cBhvr>
                                        <p:cTn id="57" dur="1000" fill="hold"/>
                                        <p:tgtEl>
                                          <p:spTgt spid="68625"/>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68626"/>
                                        </p:tgtEl>
                                        <p:attrNameLst>
                                          <p:attrName>style.visibility</p:attrName>
                                        </p:attrNameLst>
                                      </p:cBhvr>
                                      <p:to>
                                        <p:strVal val="visible"/>
                                      </p:to>
                                    </p:set>
                                    <p:animEffect transition="in" filter="fade">
                                      <p:cBhvr>
                                        <p:cTn id="60" dur="1000"/>
                                        <p:tgtEl>
                                          <p:spTgt spid="68626"/>
                                        </p:tgtEl>
                                      </p:cBhvr>
                                    </p:animEffect>
                                    <p:anim calcmode="lin" valueType="num">
                                      <p:cBhvr>
                                        <p:cTn id="61" dur="1000" fill="hold"/>
                                        <p:tgtEl>
                                          <p:spTgt spid="68626"/>
                                        </p:tgtEl>
                                        <p:attrNameLst>
                                          <p:attrName>ppt_x</p:attrName>
                                        </p:attrNameLst>
                                      </p:cBhvr>
                                      <p:tavLst>
                                        <p:tav tm="0">
                                          <p:val>
                                            <p:strVal val="#ppt_x"/>
                                          </p:val>
                                        </p:tav>
                                        <p:tav tm="100000">
                                          <p:val>
                                            <p:strVal val="#ppt_x"/>
                                          </p:val>
                                        </p:tav>
                                      </p:tavLst>
                                    </p:anim>
                                    <p:anim calcmode="lin" valueType="num">
                                      <p:cBhvr>
                                        <p:cTn id="62" dur="1000" fill="hold"/>
                                        <p:tgtEl>
                                          <p:spTgt spid="686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animBg="1"/>
      <p:bldP spid="7171" grpId="0" animBg="1"/>
      <p:bldP spid="16397" grpId="0"/>
      <p:bldP spid="16398" grpId="0"/>
      <p:bldP spid="7180" grpId="0" animBg="1"/>
      <p:bldP spid="7181" grpId="0" animBg="1"/>
      <p:bldP spid="7182" grpId="0" animBg="1"/>
      <p:bldP spid="7183" grpId="0" animBg="1"/>
      <p:bldP spid="25622" grpId="0" bldLvl="0" animBg="1"/>
      <p:bldP spid="2973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rot="16200000" flipV="1">
            <a:off x="6270578" y="-267172"/>
            <a:ext cx="69850" cy="6742113"/>
          </a:xfrm>
          <a:prstGeom prst="rect">
            <a:avLst/>
          </a:prstGeom>
          <a:solidFill>
            <a:srgbClr val="808080"/>
          </a:solidFill>
          <a:ln w="25400" algn="ctr">
            <a:noFill/>
            <a:miter lim="800000"/>
          </a:ln>
        </p:spPr>
        <p:txBody>
          <a:bodyPr anchor="ctr"/>
          <a:lstStyle/>
          <a:p>
            <a:pPr algn="ctr"/>
            <a:endParaRPr lang="en-US" altLang="zh-CN">
              <a:solidFill>
                <a:srgbClr val="FFFFFF"/>
              </a:solidFill>
              <a:latin typeface="Calibri" panose="020F0502020204030204" pitchFamily="34" charset="0"/>
            </a:endParaRPr>
          </a:p>
        </p:txBody>
      </p:sp>
      <p:sp>
        <p:nvSpPr>
          <p:cNvPr id="5124" name="文本框 52"/>
          <p:cNvSpPr txBox="1">
            <a:spLocks noChangeArrowheads="1"/>
          </p:cNvSpPr>
          <p:nvPr/>
        </p:nvSpPr>
        <p:spPr bwMode="auto">
          <a:xfrm>
            <a:off x="4039684" y="1974324"/>
            <a:ext cx="4459384" cy="1015663"/>
          </a:xfrm>
          <a:prstGeom prst="rect">
            <a:avLst/>
          </a:prstGeom>
          <a:noFill/>
          <a:ln w="9525">
            <a:noFill/>
            <a:miter lim="800000"/>
          </a:ln>
        </p:spPr>
        <p:txBody>
          <a:bodyPr wrap="square">
            <a:spAutoFit/>
          </a:bodyPr>
          <a:lstStyle/>
          <a:p>
            <a:pPr algn="ctr"/>
            <a:r>
              <a:rPr lang="zh-CN" altLang="en-US" sz="6000" b="1" dirty="0" smtClean="0">
                <a:latin typeface="Britannic Bold" pitchFamily="34" charset="0"/>
                <a:ea typeface="微软雅黑" panose="020B0503020204020204" pitchFamily="34" charset="-122"/>
              </a:rPr>
              <a:t>谢谢观看</a:t>
            </a:r>
            <a:endParaRPr lang="zh-CN" altLang="en-US" sz="6000" b="1" dirty="0">
              <a:latin typeface="Britannic Bold" pitchFamily="34" charset="0"/>
              <a:ea typeface="微软雅黑" panose="020B0503020204020204" pitchFamily="34" charset="-122"/>
            </a:endParaRPr>
          </a:p>
        </p:txBody>
      </p:sp>
      <p:sp>
        <p:nvSpPr>
          <p:cNvPr id="5125" name="Rectangle 7"/>
          <p:cNvSpPr>
            <a:spLocks noChangeArrowheads="1"/>
          </p:cNvSpPr>
          <p:nvPr/>
        </p:nvSpPr>
        <p:spPr bwMode="auto">
          <a:xfrm>
            <a:off x="5529533" y="3229899"/>
            <a:ext cx="1452880" cy="398780"/>
          </a:xfrm>
          <a:prstGeom prst="rect">
            <a:avLst/>
          </a:prstGeom>
          <a:noFill/>
          <a:ln w="9525">
            <a:noFill/>
            <a:miter lim="800000"/>
          </a:ln>
        </p:spPr>
        <p:txBody>
          <a:bodyPr wrap="none">
            <a:spAutoFit/>
          </a:bodyPr>
          <a:lstStyle/>
          <a:p>
            <a:r>
              <a:rPr lang="zh-CN" altLang="en-US" sz="2000" b="1" dirty="0">
                <a:ea typeface="微软雅黑" panose="020B0503020204020204" pitchFamily="34" charset="-122"/>
              </a:rPr>
              <a:t>管理学基础</a:t>
            </a:r>
            <a:endParaRPr lang="zh-CN" altLang="en-US" sz="2000" b="1" dirty="0">
              <a:ea typeface="微软雅黑" panose="020B0503020204020204" pitchFamily="34" charset="-122"/>
            </a:endParaRPr>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321011" y="4581158"/>
            <a:ext cx="2623932" cy="2390514"/>
          </a:xfrm>
          <a:prstGeom prst="rect">
            <a:avLst/>
          </a:prstGeom>
        </p:spPr>
      </p:pic>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75924" y="4467487"/>
            <a:ext cx="2692400" cy="2390514"/>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0496" y="4602975"/>
            <a:ext cx="1332740" cy="2390514"/>
          </a:xfrm>
          <a:prstGeom prst="rect">
            <a:avLst/>
          </a:prstGeom>
        </p:spPr>
      </p:pic>
    </p:spTree>
    <p:custDataLst>
      <p:tags r:id="rId4"/>
    </p:custData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2"/>
                                          </p:val>
                                        </p:tav>
                                        <p:tav tm="100000">
                                          <p:val>
                                            <p:strVal val="#ppt_x"/>
                                          </p:val>
                                        </p:tav>
                                      </p:tavLst>
                                    </p:anim>
                                    <p:anim calcmode="lin" valueType="num">
                                      <p:cBhvr>
                                        <p:cTn id="8" dur="1000" fill="hold"/>
                                        <p:tgtEl>
                                          <p:spTgt spid="51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2"/>
                                        </p:tgtEl>
                                      </p:cBhvr>
                                    </p:animEffect>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5124"/>
                                        </p:tgtEl>
                                        <p:attrNameLst>
                                          <p:attrName>style.visibility</p:attrName>
                                        </p:attrNameLst>
                                      </p:cBhvr>
                                      <p:to>
                                        <p:strVal val="visible"/>
                                      </p:to>
                                    </p:set>
                                    <p:anim by="(-#ppt_w*2)" calcmode="lin" valueType="num">
                                      <p:cBhvr rctx="PPT">
                                        <p:cTn id="13" dur="500" autoRev="1" fill="hold">
                                          <p:stCondLst>
                                            <p:cond delay="0"/>
                                          </p:stCondLst>
                                        </p:cTn>
                                        <p:tgtEl>
                                          <p:spTgt spid="5124"/>
                                        </p:tgtEl>
                                        <p:attrNameLst>
                                          <p:attrName>ppt_w</p:attrName>
                                        </p:attrNameLst>
                                      </p:cBhvr>
                                    </p:anim>
                                    <p:anim by="(#ppt_w*0.50)" calcmode="lin" valueType="num">
                                      <p:cBhvr>
                                        <p:cTn id="14" dur="500" decel="50000" autoRev="1" fill="hold">
                                          <p:stCondLst>
                                            <p:cond delay="0"/>
                                          </p:stCondLst>
                                        </p:cTn>
                                        <p:tgtEl>
                                          <p:spTgt spid="5124"/>
                                        </p:tgtEl>
                                        <p:attrNameLst>
                                          <p:attrName>ppt_x</p:attrName>
                                        </p:attrNameLst>
                                      </p:cBhvr>
                                    </p:anim>
                                    <p:anim from="(-#ppt_h/2)" to="(#ppt_y)" calcmode="lin" valueType="num">
                                      <p:cBhvr>
                                        <p:cTn id="15" dur="1000" fill="hold">
                                          <p:stCondLst>
                                            <p:cond delay="0"/>
                                          </p:stCondLst>
                                        </p:cTn>
                                        <p:tgtEl>
                                          <p:spTgt spid="5124"/>
                                        </p:tgtEl>
                                        <p:attrNameLst>
                                          <p:attrName>ppt_y</p:attrName>
                                        </p:attrNameLst>
                                      </p:cBhvr>
                                    </p:anim>
                                    <p:animRot by="21600000">
                                      <p:cBhvr>
                                        <p:cTn id="16" dur="1000" fill="hold">
                                          <p:stCondLst>
                                            <p:cond delay="0"/>
                                          </p:stCondLst>
                                        </p:cTn>
                                        <p:tgtEl>
                                          <p:spTgt spid="5124"/>
                                        </p:tgtEl>
                                        <p:attrNameLst>
                                          <p:attrName>r</p:attrName>
                                        </p:attrNameLst>
                                      </p:cBhvr>
                                    </p:animRot>
                                  </p:childTnLst>
                                </p:cTn>
                              </p:par>
                            </p:childTnLst>
                          </p:cTn>
                        </p:par>
                        <p:par>
                          <p:cTn id="17" fill="hold">
                            <p:stCondLst>
                              <p:cond delay="2299"/>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5125"/>
                                        </p:tgtEl>
                                        <p:attrNameLst>
                                          <p:attrName>style.visibility</p:attrName>
                                        </p:attrNameLst>
                                      </p:cBhvr>
                                      <p:to>
                                        <p:strVal val="visible"/>
                                      </p:to>
                                    </p:set>
                                    <p:anim calcmode="lin" valueType="num">
                                      <p:cBhvr>
                                        <p:cTn id="20" dur="500" fill="hold"/>
                                        <p:tgtEl>
                                          <p:spTgt spid="5125"/>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5125"/>
                                        </p:tgtEl>
                                        <p:attrNameLst>
                                          <p:attrName>ppt_y</p:attrName>
                                        </p:attrNameLst>
                                      </p:cBhvr>
                                      <p:tavLst>
                                        <p:tav tm="0">
                                          <p:val>
                                            <p:strVal val="#ppt_y"/>
                                          </p:val>
                                        </p:tav>
                                        <p:tav tm="100000">
                                          <p:val>
                                            <p:strVal val="#ppt_y"/>
                                          </p:val>
                                        </p:tav>
                                      </p:tavLst>
                                    </p:anim>
                                    <p:anim calcmode="lin" valueType="num">
                                      <p:cBhvr>
                                        <p:cTn id="22" dur="500" fill="hold"/>
                                        <p:tgtEl>
                                          <p:spTgt spid="5125"/>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5125"/>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512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animBg="1"/>
      <p:bldP spid="5124" grpId="0"/>
      <p:bldP spid="512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6" name="燕尾形 1"/>
          <p:cNvSpPr>
            <a:spLocks noChangeArrowheads="1"/>
          </p:cNvSpPr>
          <p:nvPr/>
        </p:nvSpPr>
        <p:spPr bwMode="auto">
          <a:xfrm>
            <a:off x="1631950" y="2527300"/>
            <a:ext cx="2447925" cy="2519363"/>
          </a:xfrm>
          <a:prstGeom prst="chevron">
            <a:avLst>
              <a:gd name="adj" fmla="val 32167"/>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3315" name="燕尾形 9"/>
          <p:cNvSpPr>
            <a:spLocks noChangeArrowheads="1"/>
          </p:cNvSpPr>
          <p:nvPr/>
        </p:nvSpPr>
        <p:spPr bwMode="auto">
          <a:xfrm>
            <a:off x="1212850" y="3030538"/>
            <a:ext cx="1006475" cy="1512887"/>
          </a:xfrm>
          <a:prstGeom prst="chevron">
            <a:avLst>
              <a:gd name="adj" fmla="val 50000"/>
            </a:avLst>
          </a:prstGeom>
          <a:solidFill>
            <a:srgbClr val="808080"/>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1080770" y="16891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endParaRPr lang="en-US" altLang="zh-CN" sz="2800" b="1">
              <a:latin typeface="Impact" panose="020B0806030902050204" pitchFamily="34" charset="0"/>
              <a:ea typeface="微软雅黑" panose="020B0503020204020204" pitchFamily="34" charset="-122"/>
            </a:endParaRP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bg1"/>
                </a:solidFill>
                <a:latin typeface="Impact" panose="020B0806030902050204" pitchFamily="34" charset="0"/>
                <a:ea typeface="微软雅黑" panose="020B0503020204020204" pitchFamily="34" charset="-122"/>
              </a:rPr>
              <a:t>01    </a:t>
            </a:r>
            <a:r>
              <a:rPr lang="zh-CN" altLang="en-US" sz="2800" b="1">
                <a:solidFill>
                  <a:schemeClr val="bg1"/>
                </a:solidFill>
                <a:latin typeface="微软雅黑" panose="020B0503020204020204" pitchFamily="34" charset="-122"/>
                <a:ea typeface="微软雅黑" panose="020B0503020204020204" pitchFamily="34" charset="-122"/>
              </a:rPr>
              <a:t>学习目标</a:t>
            </a:r>
            <a:endParaRPr lang="zh-CN" altLang="en-US" sz="2800" b="1">
              <a:solidFill>
                <a:schemeClr val="bg1"/>
              </a:solidFill>
              <a:latin typeface="微软雅黑" panose="020B0503020204020204" pitchFamily="34" charset="-122"/>
              <a:ea typeface="微软雅黑" panose="020B0503020204020204" pitchFamily="34" charset="-122"/>
            </a:endParaRPr>
          </a:p>
        </p:txBody>
      </p:sp>
      <p:sp>
        <p:nvSpPr>
          <p:cNvPr id="13323" name="圆角矩形 19"/>
          <p:cNvSpPr>
            <a:spLocks noChangeArrowheads="1"/>
          </p:cNvSpPr>
          <p:nvPr/>
        </p:nvSpPr>
        <p:spPr bwMode="auto">
          <a:xfrm>
            <a:off x="5978208" y="1968818"/>
            <a:ext cx="5133975" cy="1296987"/>
          </a:xfrm>
          <a:prstGeom prst="roundRect">
            <a:avLst>
              <a:gd name="adj" fmla="val 0"/>
            </a:avLst>
          </a:prstGeom>
          <a:solidFill>
            <a:srgbClr val="808080"/>
          </a:solidFill>
          <a:ln w="25400" algn="ctr">
            <a:solidFill>
              <a:schemeClr val="bg1"/>
            </a:solidFill>
            <a:round/>
          </a:ln>
        </p:spPr>
        <p:txBody>
          <a:bodyPr anchor="ctr"/>
          <a:lstStyle/>
          <a:p>
            <a:pPr algn="ctr"/>
            <a:endParaRPr lang="zh-CN" altLang="en-US">
              <a:solidFill>
                <a:srgbClr val="FFFFFF"/>
              </a:solidFill>
              <a:latin typeface="Calibri" panose="020F0502020204030204" pitchFamily="34" charset="0"/>
              <a:ea typeface="微软雅黑" panose="020B0503020204020204" pitchFamily="34" charset="-122"/>
            </a:endParaRPr>
          </a:p>
        </p:txBody>
      </p:sp>
      <p:sp>
        <p:nvSpPr>
          <p:cNvPr id="13324" name="TextBox 6"/>
          <p:cNvSpPr txBox="1">
            <a:spLocks noChangeArrowheads="1"/>
          </p:cNvSpPr>
          <p:nvPr/>
        </p:nvSpPr>
        <p:spPr bwMode="auto">
          <a:xfrm>
            <a:off x="6309360" y="4826635"/>
            <a:ext cx="4389755" cy="460375"/>
          </a:xfrm>
          <a:prstGeom prst="rect">
            <a:avLst/>
          </a:prstGeom>
          <a:noFill/>
          <a:ln w="9525">
            <a:noFill/>
            <a:miter lim="800000"/>
          </a:ln>
        </p:spPr>
        <p:txBody>
          <a:bodyPr wrap="square">
            <a:spAutoFit/>
          </a:bodyPr>
          <a:lstStyle/>
          <a:p>
            <a:pPr marR="0" algn="l">
              <a:lnSpc>
                <a:spcPct val="100000"/>
              </a:lnSpc>
              <a:buFont typeface="Wingdings" panose="05000000000000000000" pitchFamily="2" charset="2"/>
              <a:buNone/>
            </a:pPr>
            <a:r>
              <a:rPr lang="zh-CN" altLang="en-US" sz="2400" dirty="0">
                <a:solidFill>
                  <a:schemeClr val="bg1"/>
                </a:solidFill>
                <a:latin typeface="微软雅黑" panose="020B0503020204020204" pitchFamily="34" charset="-122"/>
                <a:ea typeface="微软雅黑" panose="020B0503020204020204" pitchFamily="34" charset="-122"/>
                <a:sym typeface="+mn-ea"/>
              </a:rPr>
              <a:t>掌握沟通的含义及内容</a:t>
            </a:r>
            <a:endParaRPr lang="zh-CN" altLang="en-US" sz="2400" dirty="0">
              <a:solidFill>
                <a:schemeClr val="bg1"/>
              </a:solidFill>
              <a:latin typeface="微软雅黑" panose="020B0503020204020204" pitchFamily="34" charset="-122"/>
              <a:ea typeface="微软雅黑" panose="020B0503020204020204" pitchFamily="34" charset="-122"/>
              <a:sym typeface="+mn-ea"/>
            </a:endParaRPr>
          </a:p>
        </p:txBody>
      </p:sp>
      <p:sp>
        <p:nvSpPr>
          <p:cNvPr id="13325" name="圆角矩形 19"/>
          <p:cNvSpPr>
            <a:spLocks noChangeArrowheads="1"/>
          </p:cNvSpPr>
          <p:nvPr/>
        </p:nvSpPr>
        <p:spPr bwMode="auto">
          <a:xfrm>
            <a:off x="5936933" y="4231323"/>
            <a:ext cx="5133975" cy="1296987"/>
          </a:xfrm>
          <a:prstGeom prst="roundRect">
            <a:avLst>
              <a:gd name="adj" fmla="val 0"/>
            </a:avLst>
          </a:prstGeom>
          <a:solidFill>
            <a:srgbClr val="808080"/>
          </a:solidFill>
          <a:ln w="25400" algn="ctr">
            <a:solidFill>
              <a:schemeClr val="bg1"/>
            </a:solidFill>
            <a:round/>
          </a:ln>
        </p:spPr>
        <p:txBody>
          <a:bodyPr anchor="ctr"/>
          <a:lstStyle/>
          <a:p>
            <a:pPr algn="ctr"/>
            <a:endParaRPr lang="zh-CN" altLang="en-US">
              <a:solidFill>
                <a:srgbClr val="FFFFFF"/>
              </a:solidFill>
              <a:latin typeface="Calibri" panose="020F0502020204030204" pitchFamily="34" charset="0"/>
              <a:ea typeface="微软雅黑" panose="020B0503020204020204" pitchFamily="34" charset="-122"/>
            </a:endParaRPr>
          </a:p>
        </p:txBody>
      </p:sp>
      <p:sp>
        <p:nvSpPr>
          <p:cNvPr id="13326" name="TextBox 6"/>
          <p:cNvSpPr txBox="1">
            <a:spLocks noChangeArrowheads="1"/>
          </p:cNvSpPr>
          <p:nvPr/>
        </p:nvSpPr>
        <p:spPr bwMode="auto">
          <a:xfrm>
            <a:off x="6575108" y="3660458"/>
            <a:ext cx="3887787" cy="570865"/>
          </a:xfrm>
          <a:prstGeom prst="rect">
            <a:avLst/>
          </a:prstGeom>
          <a:noFill/>
          <a:ln w="9525">
            <a:noFill/>
            <a:miter lim="800000"/>
          </a:ln>
        </p:spPr>
        <p:txBody>
          <a:bodyPr>
            <a:spAutoFit/>
          </a:bodyPr>
          <a:lstStyle/>
          <a:p>
            <a:pPr>
              <a:lnSpc>
                <a:spcPct val="130000"/>
              </a:lnSpc>
            </a:pPr>
            <a:r>
              <a:rPr lang="en-US" altLang="zh-CN" sz="2400" dirty="0">
                <a:solidFill>
                  <a:schemeClr val="bg1"/>
                </a:solidFill>
                <a:latin typeface="微软雅黑" panose="020B0503020204020204" pitchFamily="34" charset="-122"/>
                <a:ea typeface="微软雅黑" panose="020B0503020204020204" pitchFamily="34" charset="-122"/>
                <a:sym typeface="+mn-ea"/>
              </a:rPr>
              <a:t>能进行有效沟通</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11282" name="Line 46"/>
          <p:cNvSpPr>
            <a:spLocks noChangeShapeType="1"/>
          </p:cNvSpPr>
          <p:nvPr/>
        </p:nvSpPr>
        <p:spPr bwMode="auto">
          <a:xfrm flipV="1">
            <a:off x="4093210" y="2527935"/>
            <a:ext cx="1885315" cy="1261745"/>
          </a:xfrm>
          <a:prstGeom prst="line">
            <a:avLst/>
          </a:prstGeom>
          <a:noFill/>
          <a:ln w="31750">
            <a:solidFill>
              <a:srgbClr val="3C78CE"/>
            </a:solidFill>
            <a:prstDash val="sysDot"/>
            <a:round/>
            <a:headEnd type="diamond" w="med" len="med"/>
            <a:tailEnd type="triangle" w="med" len="med"/>
          </a:ln>
        </p:spPr>
        <p:txBody>
          <a:bodyPr/>
          <a:lstStyle/>
          <a:p>
            <a:endParaRPr lang="zh-CN" altLang="en-US"/>
          </a:p>
        </p:txBody>
      </p:sp>
      <p:sp>
        <p:nvSpPr>
          <p:cNvPr id="11283" name="Line 47"/>
          <p:cNvSpPr>
            <a:spLocks noChangeShapeType="1"/>
          </p:cNvSpPr>
          <p:nvPr/>
        </p:nvSpPr>
        <p:spPr bwMode="auto">
          <a:xfrm>
            <a:off x="4008755" y="3789680"/>
            <a:ext cx="1969135" cy="1256665"/>
          </a:xfrm>
          <a:prstGeom prst="line">
            <a:avLst/>
          </a:prstGeom>
          <a:noFill/>
          <a:ln w="31750">
            <a:solidFill>
              <a:srgbClr val="3C78CE"/>
            </a:solidFill>
            <a:prstDash val="sysDot"/>
            <a:round/>
            <a:headEnd type="diamond" w="med" len="med"/>
            <a:tailEnd type="triangle" w="med" len="med"/>
          </a:ln>
        </p:spPr>
        <p:txBody>
          <a:bodyPr/>
          <a:lstStyle/>
          <a:p>
            <a:endParaRPr lang="zh-CN" altLang="en-US"/>
          </a:p>
        </p:txBody>
      </p:sp>
      <p:sp>
        <p:nvSpPr>
          <p:cNvPr id="11286" name="AutoShape 50"/>
          <p:cNvSpPr>
            <a:spLocks noChangeArrowheads="1"/>
          </p:cNvSpPr>
          <p:nvPr/>
        </p:nvSpPr>
        <p:spPr bwMode="auto">
          <a:xfrm>
            <a:off x="6180138" y="3855720"/>
            <a:ext cx="4676775" cy="504825"/>
          </a:xfrm>
          <a:prstGeom prst="hexagon">
            <a:avLst>
              <a:gd name="adj" fmla="val 0"/>
              <a:gd name="vf" fmla="val 115470"/>
            </a:avLst>
          </a:prstGeom>
          <a:solidFill>
            <a:srgbClr val="0848AF"/>
          </a:solidFill>
          <a:ln w="25400">
            <a:solidFill>
              <a:schemeClr val="bg1"/>
            </a:solidFill>
            <a:miter lim="800000"/>
          </a:ln>
        </p:spPr>
        <p:txBody>
          <a:bodyPr wrap="none" anchor="ctr"/>
          <a:lstStyle/>
          <a:p>
            <a:endParaRPr lang="zh-CN" altLang="en-US"/>
          </a:p>
        </p:txBody>
      </p:sp>
      <p:sp>
        <p:nvSpPr>
          <p:cNvPr id="11288" name="AutoShape 52"/>
          <p:cNvSpPr>
            <a:spLocks noChangeArrowheads="1"/>
          </p:cNvSpPr>
          <p:nvPr/>
        </p:nvSpPr>
        <p:spPr bwMode="auto">
          <a:xfrm>
            <a:off x="6206808" y="1687513"/>
            <a:ext cx="4676775" cy="504825"/>
          </a:xfrm>
          <a:prstGeom prst="hexagon">
            <a:avLst>
              <a:gd name="adj" fmla="val 0"/>
              <a:gd name="vf" fmla="val 115470"/>
            </a:avLst>
          </a:prstGeom>
          <a:solidFill>
            <a:srgbClr val="0848AF"/>
          </a:solidFill>
          <a:ln w="25400">
            <a:solidFill>
              <a:schemeClr val="bg1"/>
            </a:solidFill>
            <a:miter lim="800000"/>
          </a:ln>
        </p:spPr>
        <p:txBody>
          <a:bodyPr wrap="none" anchor="ctr"/>
          <a:lstStyle/>
          <a:p>
            <a:endParaRPr lang="zh-CN" altLang="en-US"/>
          </a:p>
        </p:txBody>
      </p:sp>
      <p:sp>
        <p:nvSpPr>
          <p:cNvPr id="13337" name="TextBox 6"/>
          <p:cNvSpPr txBox="1">
            <a:spLocks noChangeArrowheads="1"/>
          </p:cNvSpPr>
          <p:nvPr/>
        </p:nvSpPr>
        <p:spPr bwMode="auto">
          <a:xfrm>
            <a:off x="7686675" y="1621790"/>
            <a:ext cx="2188210" cy="570865"/>
          </a:xfrm>
          <a:prstGeom prst="rect">
            <a:avLst/>
          </a:prstGeom>
          <a:noFill/>
          <a:ln w="9525">
            <a:noFill/>
            <a:miter lim="800000"/>
          </a:ln>
        </p:spPr>
        <p:txBody>
          <a:bodyPr wrap="square">
            <a:spAutoFit/>
          </a:bodyPr>
          <a:lstStyle/>
          <a:p>
            <a:pPr>
              <a:lnSpc>
                <a:spcPct val="130000"/>
              </a:lnSpc>
            </a:pPr>
            <a:r>
              <a:rPr lang="zh-CN" altLang="en-US" sz="2400" b="1" dirty="0">
                <a:solidFill>
                  <a:schemeClr val="bg1"/>
                </a:solidFill>
                <a:sym typeface="+mn-ea"/>
              </a:rPr>
              <a:t>知识目标</a:t>
            </a:r>
            <a:endParaRPr lang="zh-CN" altLang="en-US" sz="2400" b="1" dirty="0">
              <a:solidFill>
                <a:schemeClr val="bg1"/>
              </a:solidFill>
              <a:ea typeface="微软雅黑" panose="020B0503020204020204" pitchFamily="34" charset="-122"/>
              <a:sym typeface="+mn-ea"/>
            </a:endParaRPr>
          </a:p>
        </p:txBody>
      </p:sp>
      <p:sp>
        <p:nvSpPr>
          <p:cNvPr id="13338" name="TextBox 6"/>
          <p:cNvSpPr txBox="1">
            <a:spLocks noChangeArrowheads="1"/>
          </p:cNvSpPr>
          <p:nvPr/>
        </p:nvSpPr>
        <p:spPr bwMode="auto">
          <a:xfrm>
            <a:off x="2568575" y="3068638"/>
            <a:ext cx="1152525" cy="1291590"/>
          </a:xfrm>
          <a:prstGeom prst="rect">
            <a:avLst/>
          </a:prstGeom>
          <a:noFill/>
          <a:ln w="9525">
            <a:noFill/>
            <a:miter lim="800000"/>
          </a:ln>
        </p:spPr>
        <p:txBody>
          <a:bodyPr>
            <a:spAutoFit/>
          </a:bodyPr>
          <a:lstStyle/>
          <a:p>
            <a:pPr>
              <a:lnSpc>
                <a:spcPct val="130000"/>
              </a:lnSpc>
            </a:pPr>
            <a:r>
              <a:rPr lang="zh-CN" altLang="en-US" sz="3000" b="1">
                <a:solidFill>
                  <a:schemeClr val="bg1"/>
                </a:solidFill>
                <a:latin typeface="微软雅黑" panose="020B0503020204020204" pitchFamily="34" charset="-122"/>
                <a:ea typeface="微软雅黑" panose="020B0503020204020204" pitchFamily="34" charset="-122"/>
              </a:rPr>
              <a:t>学习目标</a:t>
            </a:r>
            <a:endParaRPr lang="zh-CN" altLang="en-US" sz="3000" b="1">
              <a:solidFill>
                <a:schemeClr val="bg1"/>
              </a:solidFill>
              <a:latin typeface="微软雅黑" panose="020B0503020204020204" pitchFamily="34" charset="-122"/>
              <a:ea typeface="微软雅黑" panose="020B0503020204020204" pitchFamily="34" charset="-122"/>
            </a:endParaRP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p>
            <a:pPr algn="l"/>
            <a:r>
              <a:rPr lang="en-US" altLang="zh-CN" sz="2800" b="1">
                <a:solidFill>
                  <a:schemeClr val="tx1"/>
                </a:solidFill>
                <a:latin typeface="Impact" panose="020B0806030902050204" pitchFamily="34" charset="0"/>
                <a:ea typeface="微软雅黑" panose="020B0503020204020204" pitchFamily="34" charset="-122"/>
              </a:rPr>
              <a:t>02   内容讲授</a:t>
            </a:r>
            <a:endParaRPr lang="en-US" altLang="zh-CN" sz="2800" b="1">
              <a:solidFill>
                <a:schemeClr val="tx1"/>
              </a:solidFill>
              <a:latin typeface="Impact" panose="020B0806030902050204" pitchFamily="34" charset="0"/>
              <a:ea typeface="微软雅黑" panose="020B0503020204020204" pitchFamily="34" charset="-122"/>
            </a:endParaRPr>
          </a:p>
        </p:txBody>
      </p:sp>
      <p:sp>
        <p:nvSpPr>
          <p:cNvPr id="2" name="TextBox 6"/>
          <p:cNvSpPr txBox="1">
            <a:spLocks noChangeArrowheads="1"/>
          </p:cNvSpPr>
          <p:nvPr/>
        </p:nvSpPr>
        <p:spPr bwMode="auto">
          <a:xfrm>
            <a:off x="7607935" y="3822700"/>
            <a:ext cx="2160588" cy="570865"/>
          </a:xfrm>
          <a:prstGeom prst="rect">
            <a:avLst/>
          </a:prstGeom>
          <a:noFill/>
          <a:ln w="9525">
            <a:noFill/>
            <a:miter lim="800000"/>
          </a:ln>
        </p:spPr>
        <p:txBody>
          <a:bodyPr>
            <a:spAutoFit/>
          </a:bodyPr>
          <a:p>
            <a:pPr>
              <a:lnSpc>
                <a:spcPct val="130000"/>
              </a:lnSpc>
            </a:pPr>
            <a:r>
              <a:rPr lang="zh-CN" altLang="en-US" sz="2400" b="1" dirty="0">
                <a:solidFill>
                  <a:schemeClr val="bg1"/>
                </a:solidFill>
                <a:sym typeface="+mn-ea"/>
              </a:rPr>
              <a:t>能力目标</a:t>
            </a:r>
            <a:endParaRPr lang="zh-CN" altLang="en-US" sz="2400" b="1" dirty="0">
              <a:solidFill>
                <a:schemeClr val="bg1"/>
              </a:solidFill>
              <a:ea typeface="微软雅黑" panose="020B0503020204020204" pitchFamily="34" charset="-122"/>
              <a:sym typeface="+mn-ea"/>
            </a:endParaRPr>
          </a:p>
        </p:txBody>
      </p:sp>
      <p:sp>
        <p:nvSpPr>
          <p:cNvPr id="4" name="TextBox 6"/>
          <p:cNvSpPr txBox="1">
            <a:spLocks noChangeArrowheads="1"/>
          </p:cNvSpPr>
          <p:nvPr/>
        </p:nvSpPr>
        <p:spPr bwMode="auto">
          <a:xfrm>
            <a:off x="6309360" y="2387600"/>
            <a:ext cx="4389755" cy="460375"/>
          </a:xfrm>
          <a:prstGeom prst="rect">
            <a:avLst/>
          </a:prstGeom>
          <a:noFill/>
          <a:ln w="9525">
            <a:noFill/>
            <a:miter lim="800000"/>
          </a:ln>
        </p:spPr>
        <p:txBody>
          <a:bodyPr wrap="square">
            <a:spAutoFit/>
          </a:bodyPr>
          <a:p>
            <a:pPr marR="0" algn="l">
              <a:lnSpc>
                <a:spcPct val="100000"/>
              </a:lnSpc>
              <a:buFont typeface="Wingdings" panose="05000000000000000000" pitchFamily="2" charset="2"/>
              <a:buNone/>
            </a:pPr>
            <a:r>
              <a:rPr lang="zh-CN" altLang="en-US" sz="2400" b="1" dirty="0">
                <a:solidFill>
                  <a:schemeClr val="bg1"/>
                </a:solidFill>
                <a:latin typeface="微软雅黑" panose="020B0503020204020204" pitchFamily="34" charset="-122"/>
                <a:ea typeface="微软雅黑" panose="020B0503020204020204" pitchFamily="34" charset="-122"/>
                <a:sym typeface="+mn-ea"/>
              </a:rPr>
              <a:t>掌握管理环境的内容</a:t>
            </a:r>
            <a:endParaRPr lang="zh-CN" altLang="en-US" sz="2400" b="1" dirty="0">
              <a:solidFill>
                <a:schemeClr val="bg1"/>
              </a:solidFill>
              <a:latin typeface="微软雅黑" panose="020B0503020204020204" pitchFamily="34" charset="-122"/>
              <a:ea typeface="微软雅黑" panose="020B0503020204020204" pitchFamily="34" charset="-122"/>
              <a:sym typeface="+mn-ea"/>
            </a:endParaRPr>
          </a:p>
        </p:txBody>
      </p:sp>
      <p:sp>
        <p:nvSpPr>
          <p:cNvPr id="5" name="TextBox 6"/>
          <p:cNvSpPr txBox="1">
            <a:spLocks noChangeArrowheads="1"/>
          </p:cNvSpPr>
          <p:nvPr/>
        </p:nvSpPr>
        <p:spPr bwMode="auto">
          <a:xfrm>
            <a:off x="6309360" y="4650105"/>
            <a:ext cx="4389755" cy="829945"/>
          </a:xfrm>
          <a:prstGeom prst="rect">
            <a:avLst/>
          </a:prstGeom>
          <a:noFill/>
          <a:ln w="9525">
            <a:noFill/>
            <a:miter lim="800000"/>
          </a:ln>
        </p:spPr>
        <p:txBody>
          <a:bodyPr wrap="square">
            <a:spAutoFit/>
          </a:bodyPr>
          <a:p>
            <a:pPr marR="0" algn="l">
              <a:lnSpc>
                <a:spcPct val="100000"/>
              </a:lnSpc>
              <a:buFont typeface="Wingdings" panose="05000000000000000000" pitchFamily="2" charset="2"/>
              <a:buNone/>
            </a:pPr>
            <a:r>
              <a:rPr lang="zh-CN" altLang="en-US" sz="2400" b="1" dirty="0">
                <a:solidFill>
                  <a:schemeClr val="bg1"/>
                </a:solidFill>
                <a:latin typeface="微软雅黑" panose="020B0503020204020204" pitchFamily="34" charset="-122"/>
                <a:ea typeface="微软雅黑" panose="020B0503020204020204" pitchFamily="34" charset="-122"/>
                <a:sym typeface="+mn-ea"/>
              </a:rPr>
              <a:t>能通过对管理环境的认识，分析企业管理中的问题</a:t>
            </a:r>
            <a:endParaRPr lang="zh-CN" altLang="en-US" sz="2400" b="1"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266"/>
                                        </p:tgtEl>
                                        <p:attrNameLst>
                                          <p:attrName>style.visibility</p:attrName>
                                        </p:attrNameLst>
                                      </p:cBhvr>
                                      <p:to>
                                        <p:strVal val="visible"/>
                                      </p:to>
                                    </p:set>
                                    <p:anim calcmode="lin" valueType="num">
                                      <p:cBhvr additive="base">
                                        <p:cTn id="11" dur="500" fill="hold"/>
                                        <p:tgtEl>
                                          <p:spTgt spid="11266"/>
                                        </p:tgtEl>
                                        <p:attrNameLst>
                                          <p:attrName>ppt_x</p:attrName>
                                        </p:attrNameLst>
                                      </p:cBhvr>
                                      <p:tavLst>
                                        <p:tav tm="0">
                                          <p:val>
                                            <p:strVal val="0-#ppt_w/2"/>
                                          </p:val>
                                        </p:tav>
                                        <p:tav tm="100000">
                                          <p:val>
                                            <p:strVal val="#ppt_x"/>
                                          </p:val>
                                        </p:tav>
                                      </p:tavLst>
                                    </p:anim>
                                    <p:anim calcmode="lin" valueType="num">
                                      <p:cBhvr additive="base">
                                        <p:cTn id="12" dur="500" fill="hold"/>
                                        <p:tgtEl>
                                          <p:spTgt spid="1126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315"/>
                                        </p:tgtEl>
                                        <p:attrNameLst>
                                          <p:attrName>style.visibility</p:attrName>
                                        </p:attrNameLst>
                                      </p:cBhvr>
                                      <p:to>
                                        <p:strVal val="visible"/>
                                      </p:to>
                                    </p:set>
                                    <p:anim calcmode="lin" valueType="num">
                                      <p:cBhvr additive="base">
                                        <p:cTn id="15" dur="500" fill="hold"/>
                                        <p:tgtEl>
                                          <p:spTgt spid="13315"/>
                                        </p:tgtEl>
                                        <p:attrNameLst>
                                          <p:attrName>ppt_x</p:attrName>
                                        </p:attrNameLst>
                                      </p:cBhvr>
                                      <p:tavLst>
                                        <p:tav tm="0">
                                          <p:val>
                                            <p:strVal val="0-#ppt_w/2"/>
                                          </p:val>
                                        </p:tav>
                                        <p:tav tm="100000">
                                          <p:val>
                                            <p:strVal val="#ppt_x"/>
                                          </p:val>
                                        </p:tav>
                                      </p:tavLst>
                                    </p:anim>
                                    <p:anim calcmode="lin" valueType="num">
                                      <p:cBhvr additive="base">
                                        <p:cTn id="16" dur="500" fill="hold"/>
                                        <p:tgtEl>
                                          <p:spTgt spid="1331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338"/>
                                        </p:tgtEl>
                                        <p:attrNameLst>
                                          <p:attrName>style.visibility</p:attrName>
                                        </p:attrNameLst>
                                      </p:cBhvr>
                                      <p:to>
                                        <p:strVal val="visible"/>
                                      </p:to>
                                    </p:set>
                                    <p:anim calcmode="lin" valueType="num">
                                      <p:cBhvr additive="base">
                                        <p:cTn id="19" dur="500" fill="hold"/>
                                        <p:tgtEl>
                                          <p:spTgt spid="13338"/>
                                        </p:tgtEl>
                                        <p:attrNameLst>
                                          <p:attrName>ppt_x</p:attrName>
                                        </p:attrNameLst>
                                      </p:cBhvr>
                                      <p:tavLst>
                                        <p:tav tm="0">
                                          <p:val>
                                            <p:strVal val="0-#ppt_w/2"/>
                                          </p:val>
                                        </p:tav>
                                        <p:tav tm="100000">
                                          <p:val>
                                            <p:strVal val="#ppt_x"/>
                                          </p:val>
                                        </p:tav>
                                      </p:tavLst>
                                    </p:anim>
                                    <p:anim calcmode="lin" valueType="num">
                                      <p:cBhvr additive="base">
                                        <p:cTn id="20" dur="500" fill="hold"/>
                                        <p:tgtEl>
                                          <p:spTgt spid="13338"/>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1282"/>
                                        </p:tgtEl>
                                        <p:attrNameLst>
                                          <p:attrName>style.visibility</p:attrName>
                                        </p:attrNameLst>
                                      </p:cBhvr>
                                      <p:to>
                                        <p:strVal val="visible"/>
                                      </p:to>
                                    </p:set>
                                    <p:animEffect transition="in" filter="wipe(left)">
                                      <p:cBhvr>
                                        <p:cTn id="24" dur="500"/>
                                        <p:tgtEl>
                                          <p:spTgt spid="1128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1283"/>
                                        </p:tgtEl>
                                        <p:attrNameLst>
                                          <p:attrName>style.visibility</p:attrName>
                                        </p:attrNameLst>
                                      </p:cBhvr>
                                      <p:to>
                                        <p:strVal val="visible"/>
                                      </p:to>
                                    </p:set>
                                    <p:animEffect transition="in" filter="wipe(left)">
                                      <p:cBhvr>
                                        <p:cTn id="27" dur="500"/>
                                        <p:tgtEl>
                                          <p:spTgt spid="11283"/>
                                        </p:tgtEl>
                                      </p:cBhvr>
                                    </p:animEffect>
                                  </p:childTnLst>
                                </p:cTn>
                              </p:par>
                            </p:childTnLst>
                          </p:cTn>
                        </p:par>
                        <p:par>
                          <p:cTn id="28" fill="hold">
                            <p:stCondLst>
                              <p:cond delay="1500"/>
                            </p:stCondLst>
                            <p:childTnLst>
                              <p:par>
                                <p:cTn id="29" presetID="2" presetClass="entr" presetSubtype="1" fill="hold" grpId="0" nodeType="after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500" fill="hold"/>
                                        <p:tgtEl>
                                          <p:spTgt spid="13323"/>
                                        </p:tgtEl>
                                        <p:attrNameLst>
                                          <p:attrName>ppt_x</p:attrName>
                                        </p:attrNameLst>
                                      </p:cBhvr>
                                      <p:tavLst>
                                        <p:tav tm="0">
                                          <p:val>
                                            <p:strVal val="#ppt_x"/>
                                          </p:val>
                                        </p:tav>
                                        <p:tav tm="100000">
                                          <p:val>
                                            <p:strVal val="#ppt_x"/>
                                          </p:val>
                                        </p:tav>
                                      </p:tavLst>
                                    </p:anim>
                                    <p:anim calcmode="lin" valueType="num">
                                      <p:cBhvr additive="base">
                                        <p:cTn id="32" dur="500" fill="hold"/>
                                        <p:tgtEl>
                                          <p:spTgt spid="13323"/>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13324"/>
                                        </p:tgtEl>
                                        <p:attrNameLst>
                                          <p:attrName>style.visibility</p:attrName>
                                        </p:attrNameLst>
                                      </p:cBhvr>
                                      <p:to>
                                        <p:strVal val="visible"/>
                                      </p:to>
                                    </p:set>
                                    <p:anim calcmode="lin" valueType="num">
                                      <p:cBhvr additive="base">
                                        <p:cTn id="35" dur="500" fill="hold"/>
                                        <p:tgtEl>
                                          <p:spTgt spid="13324"/>
                                        </p:tgtEl>
                                        <p:attrNameLst>
                                          <p:attrName>ppt_x</p:attrName>
                                        </p:attrNameLst>
                                      </p:cBhvr>
                                      <p:tavLst>
                                        <p:tav tm="0">
                                          <p:val>
                                            <p:strVal val="#ppt_x"/>
                                          </p:val>
                                        </p:tav>
                                        <p:tav tm="100000">
                                          <p:val>
                                            <p:strVal val="#ppt_x"/>
                                          </p:val>
                                        </p:tav>
                                      </p:tavLst>
                                    </p:anim>
                                    <p:anim calcmode="lin" valueType="num">
                                      <p:cBhvr additive="base">
                                        <p:cTn id="36" dur="500" fill="hold"/>
                                        <p:tgtEl>
                                          <p:spTgt spid="13324"/>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11288"/>
                                        </p:tgtEl>
                                        <p:attrNameLst>
                                          <p:attrName>style.visibility</p:attrName>
                                        </p:attrNameLst>
                                      </p:cBhvr>
                                      <p:to>
                                        <p:strVal val="visible"/>
                                      </p:to>
                                    </p:set>
                                    <p:anim calcmode="lin" valueType="num">
                                      <p:cBhvr additive="base">
                                        <p:cTn id="39" dur="500" fill="hold"/>
                                        <p:tgtEl>
                                          <p:spTgt spid="11288"/>
                                        </p:tgtEl>
                                        <p:attrNameLst>
                                          <p:attrName>ppt_x</p:attrName>
                                        </p:attrNameLst>
                                      </p:cBhvr>
                                      <p:tavLst>
                                        <p:tav tm="0">
                                          <p:val>
                                            <p:strVal val="#ppt_x"/>
                                          </p:val>
                                        </p:tav>
                                        <p:tav tm="100000">
                                          <p:val>
                                            <p:strVal val="#ppt_x"/>
                                          </p:val>
                                        </p:tav>
                                      </p:tavLst>
                                    </p:anim>
                                    <p:anim calcmode="lin" valueType="num">
                                      <p:cBhvr additive="base">
                                        <p:cTn id="40" dur="500" fill="hold"/>
                                        <p:tgtEl>
                                          <p:spTgt spid="11288"/>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13337"/>
                                        </p:tgtEl>
                                        <p:attrNameLst>
                                          <p:attrName>style.visibility</p:attrName>
                                        </p:attrNameLst>
                                      </p:cBhvr>
                                      <p:to>
                                        <p:strVal val="visible"/>
                                      </p:to>
                                    </p:set>
                                    <p:anim calcmode="lin" valueType="num">
                                      <p:cBhvr additive="base">
                                        <p:cTn id="43" dur="500" fill="hold"/>
                                        <p:tgtEl>
                                          <p:spTgt spid="13337"/>
                                        </p:tgtEl>
                                        <p:attrNameLst>
                                          <p:attrName>ppt_x</p:attrName>
                                        </p:attrNameLst>
                                      </p:cBhvr>
                                      <p:tavLst>
                                        <p:tav tm="0">
                                          <p:val>
                                            <p:strVal val="#ppt_x"/>
                                          </p:val>
                                        </p:tav>
                                        <p:tav tm="100000">
                                          <p:val>
                                            <p:strVal val="#ppt_x"/>
                                          </p:val>
                                        </p:tav>
                                      </p:tavLst>
                                    </p:anim>
                                    <p:anim calcmode="lin" valueType="num">
                                      <p:cBhvr additive="base">
                                        <p:cTn id="44" dur="500" fill="hold"/>
                                        <p:tgtEl>
                                          <p:spTgt spid="13337"/>
                                        </p:tgtEl>
                                        <p:attrNameLst>
                                          <p:attrName>ppt_y</p:attrName>
                                        </p:attrNameLst>
                                      </p:cBhvr>
                                      <p:tavLst>
                                        <p:tav tm="0">
                                          <p:val>
                                            <p:strVal val="0-#ppt_h/2"/>
                                          </p:val>
                                        </p:tav>
                                        <p:tav tm="100000">
                                          <p:val>
                                            <p:strVal val="#ppt_y"/>
                                          </p:val>
                                        </p:tav>
                                      </p:tavLst>
                                    </p:anim>
                                  </p:childTnLst>
                                </p:cTn>
                              </p:par>
                            </p:childTnLst>
                          </p:cTn>
                        </p:par>
                        <p:par>
                          <p:cTn id="45" fill="hold">
                            <p:stCondLst>
                              <p:cond delay="2000"/>
                            </p:stCondLst>
                            <p:childTnLst>
                              <p:par>
                                <p:cTn id="46" presetID="2" presetClass="entr" presetSubtype="1" fill="hold" grpId="0" nodeType="afterEffect">
                                  <p:stCondLst>
                                    <p:cond delay="0"/>
                                  </p:stCondLst>
                                  <p:childTnLst>
                                    <p:set>
                                      <p:cBhvr>
                                        <p:cTn id="47" dur="1" fill="hold">
                                          <p:stCondLst>
                                            <p:cond delay="0"/>
                                          </p:stCondLst>
                                        </p:cTn>
                                        <p:tgtEl>
                                          <p:spTgt spid="13325"/>
                                        </p:tgtEl>
                                        <p:attrNameLst>
                                          <p:attrName>style.visibility</p:attrName>
                                        </p:attrNameLst>
                                      </p:cBhvr>
                                      <p:to>
                                        <p:strVal val="visible"/>
                                      </p:to>
                                    </p:set>
                                    <p:anim calcmode="lin" valueType="num">
                                      <p:cBhvr additive="base">
                                        <p:cTn id="48" dur="500" fill="hold"/>
                                        <p:tgtEl>
                                          <p:spTgt spid="13325"/>
                                        </p:tgtEl>
                                        <p:attrNameLst>
                                          <p:attrName>ppt_x</p:attrName>
                                        </p:attrNameLst>
                                      </p:cBhvr>
                                      <p:tavLst>
                                        <p:tav tm="0">
                                          <p:val>
                                            <p:strVal val="#ppt_x"/>
                                          </p:val>
                                        </p:tav>
                                        <p:tav tm="100000">
                                          <p:val>
                                            <p:strVal val="#ppt_x"/>
                                          </p:val>
                                        </p:tav>
                                      </p:tavLst>
                                    </p:anim>
                                    <p:anim calcmode="lin" valueType="num">
                                      <p:cBhvr additive="base">
                                        <p:cTn id="49" dur="500" fill="hold"/>
                                        <p:tgtEl>
                                          <p:spTgt spid="13325"/>
                                        </p:tgtEl>
                                        <p:attrNameLst>
                                          <p:attrName>ppt_y</p:attrName>
                                        </p:attrNameLst>
                                      </p:cBhvr>
                                      <p:tavLst>
                                        <p:tav tm="0">
                                          <p:val>
                                            <p:strVal val="0-#ppt_h/2"/>
                                          </p:val>
                                        </p:tav>
                                        <p:tav tm="100000">
                                          <p:val>
                                            <p:strVal val="#ppt_y"/>
                                          </p:val>
                                        </p:tav>
                                      </p:tavLst>
                                    </p:anim>
                                  </p:childTnLst>
                                </p:cTn>
                              </p:par>
                              <p:par>
                                <p:cTn id="50" presetID="2" presetClass="entr" presetSubtype="1" fill="hold" grpId="0" nodeType="withEffect">
                                  <p:stCondLst>
                                    <p:cond delay="0"/>
                                  </p:stCondLst>
                                  <p:childTnLst>
                                    <p:set>
                                      <p:cBhvr>
                                        <p:cTn id="51" dur="1" fill="hold">
                                          <p:stCondLst>
                                            <p:cond delay="0"/>
                                          </p:stCondLst>
                                        </p:cTn>
                                        <p:tgtEl>
                                          <p:spTgt spid="13326"/>
                                        </p:tgtEl>
                                        <p:attrNameLst>
                                          <p:attrName>style.visibility</p:attrName>
                                        </p:attrNameLst>
                                      </p:cBhvr>
                                      <p:to>
                                        <p:strVal val="visible"/>
                                      </p:to>
                                    </p:set>
                                    <p:anim calcmode="lin" valueType="num">
                                      <p:cBhvr additive="base">
                                        <p:cTn id="52" dur="500" fill="hold"/>
                                        <p:tgtEl>
                                          <p:spTgt spid="13326"/>
                                        </p:tgtEl>
                                        <p:attrNameLst>
                                          <p:attrName>ppt_x</p:attrName>
                                        </p:attrNameLst>
                                      </p:cBhvr>
                                      <p:tavLst>
                                        <p:tav tm="0">
                                          <p:val>
                                            <p:strVal val="#ppt_x"/>
                                          </p:val>
                                        </p:tav>
                                        <p:tav tm="100000">
                                          <p:val>
                                            <p:strVal val="#ppt_x"/>
                                          </p:val>
                                        </p:tav>
                                      </p:tavLst>
                                    </p:anim>
                                    <p:anim calcmode="lin" valueType="num">
                                      <p:cBhvr additive="base">
                                        <p:cTn id="53" dur="500" fill="hold"/>
                                        <p:tgtEl>
                                          <p:spTgt spid="13326"/>
                                        </p:tgtEl>
                                        <p:attrNameLst>
                                          <p:attrName>ppt_y</p:attrName>
                                        </p:attrNameLst>
                                      </p:cBhvr>
                                      <p:tavLst>
                                        <p:tav tm="0">
                                          <p:val>
                                            <p:strVal val="0-#ppt_h/2"/>
                                          </p:val>
                                        </p:tav>
                                        <p:tav tm="100000">
                                          <p:val>
                                            <p:strVal val="#ppt_y"/>
                                          </p:val>
                                        </p:tav>
                                      </p:tavLst>
                                    </p:anim>
                                  </p:childTnLst>
                                </p:cTn>
                              </p:par>
                              <p:par>
                                <p:cTn id="54" presetID="2" presetClass="entr" presetSubtype="1" fill="hold" grpId="0" nodeType="withEffect">
                                  <p:stCondLst>
                                    <p:cond delay="0"/>
                                  </p:stCondLst>
                                  <p:childTnLst>
                                    <p:set>
                                      <p:cBhvr>
                                        <p:cTn id="55" dur="1" fill="hold">
                                          <p:stCondLst>
                                            <p:cond delay="0"/>
                                          </p:stCondLst>
                                        </p:cTn>
                                        <p:tgtEl>
                                          <p:spTgt spid="11286"/>
                                        </p:tgtEl>
                                        <p:attrNameLst>
                                          <p:attrName>style.visibility</p:attrName>
                                        </p:attrNameLst>
                                      </p:cBhvr>
                                      <p:to>
                                        <p:strVal val="visible"/>
                                      </p:to>
                                    </p:set>
                                    <p:anim calcmode="lin" valueType="num">
                                      <p:cBhvr additive="base">
                                        <p:cTn id="56" dur="500" fill="hold"/>
                                        <p:tgtEl>
                                          <p:spTgt spid="11286"/>
                                        </p:tgtEl>
                                        <p:attrNameLst>
                                          <p:attrName>ppt_x</p:attrName>
                                        </p:attrNameLst>
                                      </p:cBhvr>
                                      <p:tavLst>
                                        <p:tav tm="0">
                                          <p:val>
                                            <p:strVal val="#ppt_x"/>
                                          </p:val>
                                        </p:tav>
                                        <p:tav tm="100000">
                                          <p:val>
                                            <p:strVal val="#ppt_x"/>
                                          </p:val>
                                        </p:tav>
                                      </p:tavLst>
                                    </p:anim>
                                    <p:anim calcmode="lin" valueType="num">
                                      <p:cBhvr additive="base">
                                        <p:cTn id="57" dur="500" fill="hold"/>
                                        <p:tgtEl>
                                          <p:spTgt spid="11286"/>
                                        </p:tgtEl>
                                        <p:attrNameLst>
                                          <p:attrName>ppt_y</p:attrName>
                                        </p:attrNameLst>
                                      </p:cBhvr>
                                      <p:tavLst>
                                        <p:tav tm="0">
                                          <p:val>
                                            <p:strVal val="0-#ppt_h/2"/>
                                          </p:val>
                                        </p:tav>
                                        <p:tav tm="100000">
                                          <p:val>
                                            <p:strVal val="#ppt_y"/>
                                          </p:val>
                                        </p:tav>
                                      </p:tavLst>
                                    </p:anim>
                                  </p:childTnLst>
                                </p:cTn>
                              </p:par>
                              <p:par>
                                <p:cTn id="58" presetID="2" presetClass="entr" presetSubtype="1" fill="hold" grpId="0" nodeType="withEffect">
                                  <p:stCondLst>
                                    <p:cond delay="0"/>
                                  </p:stCondLst>
                                  <p:childTnLst>
                                    <p:set>
                                      <p:cBhvr>
                                        <p:cTn id="59" dur="1" fill="hold">
                                          <p:stCondLst>
                                            <p:cond delay="0"/>
                                          </p:stCondLst>
                                        </p:cTn>
                                        <p:tgtEl>
                                          <p:spTgt spid="2"/>
                                        </p:tgtEl>
                                        <p:attrNameLst>
                                          <p:attrName>style.visibility</p:attrName>
                                        </p:attrNameLst>
                                      </p:cBhvr>
                                      <p:to>
                                        <p:strVal val="visible"/>
                                      </p:to>
                                    </p:set>
                                    <p:anim calcmode="lin" valueType="num">
                                      <p:cBhvr additive="base">
                                        <p:cTn id="60" dur="500" fill="hold"/>
                                        <p:tgtEl>
                                          <p:spTgt spid="2"/>
                                        </p:tgtEl>
                                        <p:attrNameLst>
                                          <p:attrName>ppt_x</p:attrName>
                                        </p:attrNameLst>
                                      </p:cBhvr>
                                      <p:tavLst>
                                        <p:tav tm="0">
                                          <p:val>
                                            <p:strVal val="#ppt_x"/>
                                          </p:val>
                                        </p:tav>
                                        <p:tav tm="100000">
                                          <p:val>
                                            <p:strVal val="#ppt_x"/>
                                          </p:val>
                                        </p:tav>
                                      </p:tavLst>
                                    </p:anim>
                                    <p:anim calcmode="lin" valueType="num">
                                      <p:cBhvr additive="base">
                                        <p:cTn id="61" dur="500" fill="hold"/>
                                        <p:tgtEl>
                                          <p:spTgt spid="2"/>
                                        </p:tgtEl>
                                        <p:attrNameLst>
                                          <p:attrName>ppt_y</p:attrName>
                                        </p:attrNameLst>
                                      </p:cBhvr>
                                      <p:tavLst>
                                        <p:tav tm="0">
                                          <p:val>
                                            <p:strVal val="0-#ppt_h/2"/>
                                          </p:val>
                                        </p:tav>
                                        <p:tav tm="100000">
                                          <p:val>
                                            <p:strVal val="#ppt_y"/>
                                          </p:val>
                                        </p:tav>
                                      </p:tavLst>
                                    </p:anim>
                                  </p:childTnLst>
                                </p:cTn>
                              </p:par>
                              <p:par>
                                <p:cTn id="62" presetID="2" presetClass="entr" presetSubtype="1" fill="hold" grpId="0" nodeType="withEffect">
                                  <p:stCondLst>
                                    <p:cond delay="0"/>
                                  </p:stCondLst>
                                  <p:childTnLst>
                                    <p:set>
                                      <p:cBhvr>
                                        <p:cTn id="63" dur="1" fill="hold">
                                          <p:stCondLst>
                                            <p:cond delay="0"/>
                                          </p:stCondLst>
                                        </p:cTn>
                                        <p:tgtEl>
                                          <p:spTgt spid="4"/>
                                        </p:tgtEl>
                                        <p:attrNameLst>
                                          <p:attrName>style.visibility</p:attrName>
                                        </p:attrNameLst>
                                      </p:cBhvr>
                                      <p:to>
                                        <p:strVal val="visible"/>
                                      </p:to>
                                    </p:set>
                                    <p:anim calcmode="lin" valueType="num">
                                      <p:cBhvr additive="base">
                                        <p:cTn id="64" dur="500" fill="hold"/>
                                        <p:tgtEl>
                                          <p:spTgt spid="4"/>
                                        </p:tgtEl>
                                        <p:attrNameLst>
                                          <p:attrName>ppt_x</p:attrName>
                                        </p:attrNameLst>
                                      </p:cBhvr>
                                      <p:tavLst>
                                        <p:tav tm="0">
                                          <p:val>
                                            <p:strVal val="#ppt_x"/>
                                          </p:val>
                                        </p:tav>
                                        <p:tav tm="100000">
                                          <p:val>
                                            <p:strVal val="#ppt_x"/>
                                          </p:val>
                                        </p:tav>
                                      </p:tavLst>
                                    </p:anim>
                                    <p:anim calcmode="lin" valueType="num">
                                      <p:cBhvr additive="base">
                                        <p:cTn id="65" dur="500" fill="hold"/>
                                        <p:tgtEl>
                                          <p:spTgt spid="4"/>
                                        </p:tgtEl>
                                        <p:attrNameLst>
                                          <p:attrName>ppt_y</p:attrName>
                                        </p:attrNameLst>
                                      </p:cBhvr>
                                      <p:tavLst>
                                        <p:tav tm="0">
                                          <p:val>
                                            <p:strVal val="0-#ppt_h/2"/>
                                          </p:val>
                                        </p:tav>
                                        <p:tav tm="100000">
                                          <p:val>
                                            <p:strVal val="#ppt_y"/>
                                          </p:val>
                                        </p:tav>
                                      </p:tavLst>
                                    </p:anim>
                                  </p:childTnLst>
                                </p:cTn>
                              </p:par>
                              <p:par>
                                <p:cTn id="66" presetID="2" presetClass="entr" presetSubtype="1" fill="hold" grpId="0" nodeType="withEffect">
                                  <p:stCondLst>
                                    <p:cond delay="0"/>
                                  </p:stCondLst>
                                  <p:childTnLst>
                                    <p:set>
                                      <p:cBhvr>
                                        <p:cTn id="67" dur="1" fill="hold">
                                          <p:stCondLst>
                                            <p:cond delay="0"/>
                                          </p:stCondLst>
                                        </p:cTn>
                                        <p:tgtEl>
                                          <p:spTgt spid="5"/>
                                        </p:tgtEl>
                                        <p:attrNameLst>
                                          <p:attrName>style.visibility</p:attrName>
                                        </p:attrNameLst>
                                      </p:cBhvr>
                                      <p:to>
                                        <p:strVal val="visible"/>
                                      </p:to>
                                    </p:set>
                                    <p:anim calcmode="lin" valueType="num">
                                      <p:cBhvr additive="base">
                                        <p:cTn id="68" dur="500" fill="hold"/>
                                        <p:tgtEl>
                                          <p:spTgt spid="5"/>
                                        </p:tgtEl>
                                        <p:attrNameLst>
                                          <p:attrName>ppt_x</p:attrName>
                                        </p:attrNameLst>
                                      </p:cBhvr>
                                      <p:tavLst>
                                        <p:tav tm="0">
                                          <p:val>
                                            <p:strVal val="#ppt_x"/>
                                          </p:val>
                                        </p:tav>
                                        <p:tav tm="100000">
                                          <p:val>
                                            <p:strVal val="#ppt_x"/>
                                          </p:val>
                                        </p:tav>
                                      </p:tavLst>
                                    </p:anim>
                                    <p:anim calcmode="lin" valueType="num">
                                      <p:cBhvr additive="base">
                                        <p:cTn id="69"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3315" grpId="0" animBg="1"/>
      <p:bldP spid="11268" grpId="0" bldLvl="0" animBg="1"/>
      <p:bldP spid="13323" grpId="0" bldLvl="0" animBg="1"/>
      <p:bldP spid="13324" grpId="0"/>
      <p:bldP spid="13325" grpId="0" bldLvl="0" animBg="1"/>
      <p:bldP spid="13326" grpId="0"/>
      <p:bldP spid="11282" grpId="0" bldLvl="0" animBg="1"/>
      <p:bldP spid="11283" grpId="0" bldLvl="0" animBg="1"/>
      <p:bldP spid="11286" grpId="0" bldLvl="0" animBg="1"/>
      <p:bldP spid="11288" grpId="0" bldLvl="0" animBg="1"/>
      <p:bldP spid="13337" grpId="0"/>
      <p:bldP spid="13338" grpId="0"/>
      <p:bldP spid="2"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endParaRPr lang="en-US" altLang="zh-CN" sz="2800" b="1">
              <a:latin typeface="Impact" panose="020B0806030902050204" pitchFamily="34" charset="0"/>
              <a:ea typeface="微软雅黑" panose="020B0503020204020204" pitchFamily="34" charset="-122"/>
            </a:endParaRP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endParaRPr lang="zh-CN" altLang="en-US" sz="2800" b="1">
              <a:solidFill>
                <a:schemeClr val="tx1"/>
              </a:solidFill>
              <a:latin typeface="微软雅黑" panose="020B0503020204020204" pitchFamily="34" charset="-122"/>
              <a:ea typeface="微软雅黑" panose="020B0503020204020204" pitchFamily="34" charset="-122"/>
            </a:endParaRP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p>
            <a:pPr algn="l"/>
            <a:r>
              <a:rPr lang="en-US" altLang="zh-CN" sz="2800" b="1">
                <a:solidFill>
                  <a:schemeClr val="bg1"/>
                </a:solidFill>
                <a:latin typeface="Impact" panose="020B0806030902050204" pitchFamily="34" charset="0"/>
                <a:ea typeface="微软雅黑" panose="020B0503020204020204" pitchFamily="34" charset="-122"/>
              </a:rPr>
              <a:t>02   内容讲授</a:t>
            </a:r>
            <a:endParaRPr lang="en-US" altLang="zh-CN" sz="2800" b="1">
              <a:solidFill>
                <a:schemeClr val="bg1"/>
              </a:solidFill>
              <a:latin typeface="Impact" panose="020B0806030902050204" pitchFamily="34" charset="0"/>
              <a:ea typeface="微软雅黑" panose="020B0503020204020204" pitchFamily="34" charset="-122"/>
            </a:endParaRPr>
          </a:p>
        </p:txBody>
      </p:sp>
      <p:sp>
        <p:nvSpPr>
          <p:cNvPr id="39" name="Text Box 15"/>
          <p:cNvSpPr txBox="1">
            <a:spLocks noChangeArrowheads="1"/>
          </p:cNvSpPr>
          <p:nvPr/>
        </p:nvSpPr>
        <p:spPr bwMode="auto">
          <a:xfrm>
            <a:off x="6765722" y="1015585"/>
            <a:ext cx="850795" cy="80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p>
            <a:pPr algn="ctr"/>
            <a:r>
              <a:rPr lang="zh-CN" altLang="en-US" sz="2400" b="1" dirty="0" smtClean="0">
                <a:solidFill>
                  <a:schemeClr val="bg1"/>
                </a:solidFill>
                <a:latin typeface="微软雅黑" panose="020B0503020204020204" pitchFamily="34" charset="-122"/>
                <a:ea typeface="微软雅黑" panose="020B0503020204020204" pitchFamily="34" charset="-122"/>
              </a:rPr>
              <a:t>添加</a:t>
            </a:r>
            <a:endParaRPr lang="en-US" altLang="zh-CN" sz="2400" b="1" dirty="0" smtClean="0">
              <a:solidFill>
                <a:schemeClr val="bg1"/>
              </a:solidFill>
              <a:latin typeface="微软雅黑" panose="020B0503020204020204" pitchFamily="34" charset="-122"/>
              <a:ea typeface="微软雅黑" panose="020B0503020204020204" pitchFamily="34" charset="-122"/>
            </a:endParaRPr>
          </a:p>
          <a:p>
            <a:pPr algn="ctr"/>
            <a:r>
              <a:rPr lang="zh-CN" altLang="en-US" sz="2400" b="1" dirty="0" smtClean="0">
                <a:solidFill>
                  <a:schemeClr val="bg1"/>
                </a:solidFill>
                <a:latin typeface="微软雅黑" panose="020B0503020204020204" pitchFamily="34" charset="-122"/>
                <a:ea typeface="微软雅黑" panose="020B0503020204020204" pitchFamily="34" charset="-122"/>
              </a:rPr>
              <a:t>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2155825" y="2090420"/>
            <a:ext cx="5327015" cy="2676525"/>
          </a:xfrm>
          <a:prstGeom prst="rect">
            <a:avLst/>
          </a:prstGeom>
          <a:noFill/>
          <a:ln w="28575">
            <a:solidFill>
              <a:schemeClr val="accent1"/>
            </a:solidFill>
            <a:prstDash val="sysDash"/>
          </a:ln>
        </p:spPr>
        <p:txBody>
          <a:bodyPr wrap="square" rtlCol="0">
            <a:spAutoFit/>
          </a:bodyPr>
          <a:p>
            <a:pPr marR="0" defTabSz="914400" eaLnBrk="1" latinLnBrk="0" hangingPunct="1">
              <a:lnSpc>
                <a:spcPct val="150000"/>
              </a:lnSpc>
              <a:buClrTx/>
              <a:buSzTx/>
              <a:buFont typeface="Arial" panose="020B0604020202020204" pitchFamily="34" charset="0"/>
              <a:buNone/>
              <a:defRPr/>
            </a:pPr>
            <a:r>
              <a:rPr lang="en-US" altLang="zh-CN" sz="2400" dirty="0"/>
              <a:t>  </a:t>
            </a:r>
            <a:r>
              <a:rPr lang="ko-KR" altLang="en-US" sz="2800" dirty="0">
                <a:latin typeface="微软雅黑" panose="020B0503020204020204" pitchFamily="34" charset="-122"/>
                <a:ea typeface="微软雅黑" panose="020B0503020204020204" pitchFamily="34" charset="-122"/>
              </a:rPr>
              <a:t>  </a:t>
            </a:r>
            <a:r>
              <a:rPr lang="ko-KR" altLang="en-US" sz="2800" dirty="0">
                <a:solidFill>
                  <a:srgbClr val="3C78CE"/>
                </a:solidFill>
                <a:latin typeface="微软雅黑" panose="020B0503020204020204" pitchFamily="34" charset="-122"/>
                <a:ea typeface="微软雅黑" panose="020B0503020204020204" pitchFamily="34" charset="-122"/>
              </a:rPr>
              <a:t>   </a:t>
            </a:r>
            <a:r>
              <a:rPr lang="ko-KR" altLang="en-US" sz="2800" dirty="0">
                <a:solidFill>
                  <a:srgbClr val="3C78CE"/>
                </a:solidFill>
                <a:latin typeface="微软雅黑" panose="020B0503020204020204" pitchFamily="34" charset="-122"/>
                <a:ea typeface="微软雅黑" panose="020B0503020204020204" pitchFamily="34" charset="-122"/>
                <a:sym typeface="+mn-ea"/>
              </a:rPr>
              <a:t>管理环境</a:t>
            </a:r>
            <a:r>
              <a:rPr lang="ko-KR" altLang="en-US" sz="2800" dirty="0">
                <a:latin typeface="微软雅黑" panose="020B0503020204020204" pitchFamily="34" charset="-122"/>
                <a:ea typeface="微软雅黑" panose="020B0503020204020204" pitchFamily="34" charset="-122"/>
                <a:sym typeface="+mn-ea"/>
              </a:rPr>
              <a:t>：是指存在于社会组织内部与外部的影响管理实施和管理功效的各种力量、条件和因素的总和。</a:t>
            </a:r>
            <a:endParaRPr lang="ko-KR" altLang="en-US" sz="2800" dirty="0">
              <a:latin typeface="微软雅黑" panose="020B0503020204020204" pitchFamily="34" charset="-122"/>
              <a:ea typeface="微软雅黑" panose="020B0503020204020204" pitchFamily="34" charset="-122"/>
              <a:sym typeface="+mn-ea"/>
            </a:endParaRPr>
          </a:p>
        </p:txBody>
      </p:sp>
      <p:grpSp>
        <p:nvGrpSpPr>
          <p:cNvPr id="14" name="组合 13"/>
          <p:cNvGrpSpPr/>
          <p:nvPr/>
        </p:nvGrpSpPr>
        <p:grpSpPr bwMode="auto">
          <a:xfrm>
            <a:off x="7919168" y="1633880"/>
            <a:ext cx="3192960" cy="3950783"/>
            <a:chOff x="865232" y="1286330"/>
            <a:chExt cx="4013321" cy="4966128"/>
          </a:xfrm>
        </p:grpSpPr>
        <p:pic>
          <p:nvPicPr>
            <p:cNvPr id="2" name="Picture 3"/>
            <p:cNvPicPr>
              <a:picLocks noChangeAspect="1"/>
            </p:cNvPicPr>
            <p:nvPr/>
          </p:nvPicPr>
          <p:blipFill>
            <a:blip r:embed="rId1">
              <a:duotone>
                <a:schemeClr val="accent1">
                  <a:shade val="45000"/>
                  <a:satMod val="135000"/>
                </a:schemeClr>
                <a:prstClr val="white"/>
              </a:duotone>
            </a:blip>
            <a:srcRect l="5354" t="8440" r="6203" b="10136"/>
            <a:stretch>
              <a:fillRect/>
            </a:stretch>
          </p:blipFill>
          <p:spPr bwMode="auto">
            <a:xfrm>
              <a:off x="865232" y="1286330"/>
              <a:ext cx="4013321" cy="4966128"/>
            </a:xfrm>
            <a:prstGeom prst="rect">
              <a:avLst/>
            </a:prstGeom>
            <a:noFill/>
            <a:ln w="9525">
              <a:noFill/>
              <a:miter lim="800000"/>
              <a:headEnd/>
              <a:tailEnd/>
            </a:ln>
          </p:spPr>
        </p:pic>
        <p:sp>
          <p:nvSpPr>
            <p:cNvPr id="16" name="Rectangle 4"/>
            <p:cNvSpPr/>
            <p:nvPr/>
          </p:nvSpPr>
          <p:spPr>
            <a:xfrm>
              <a:off x="1454212" y="1875344"/>
              <a:ext cx="2840124" cy="3699194"/>
            </a:xfrm>
            <a:prstGeom prst="rect">
              <a:avLst/>
            </a:prstGeom>
            <a:blipFill>
              <a:blip r:embed="rId2"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defTabSz="913765" fontAlgn="auto">
                <a:spcBef>
                  <a:spcPts val="0"/>
                </a:spcBef>
                <a:spcAft>
                  <a:spcPts val="0"/>
                </a:spcAft>
                <a:defRPr/>
              </a:pPr>
              <a:endParaRPr lang="en-US" sz="32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4" name="文本框 3"/>
          <p:cNvSpPr txBox="1"/>
          <p:nvPr/>
        </p:nvSpPr>
        <p:spPr>
          <a:xfrm>
            <a:off x="3658235" y="1015365"/>
            <a:ext cx="3107690" cy="521970"/>
          </a:xfrm>
          <a:prstGeom prst="rect">
            <a:avLst/>
          </a:prstGeom>
          <a:noFill/>
        </p:spPr>
        <p:txBody>
          <a:bodyPr wrap="square" rtlCol="0">
            <a:spAutoFit/>
          </a:bodyPr>
          <a:p>
            <a:r>
              <a:rPr lang="ko-KR" altLang="en-US" sz="2800" dirty="0">
                <a:solidFill>
                  <a:schemeClr val="bg1"/>
                </a:solidFill>
                <a:latin typeface="微软雅黑" panose="020B0503020204020204" pitchFamily="34" charset="-122"/>
                <a:ea typeface="微软雅黑" panose="020B0503020204020204" pitchFamily="34" charset="-122"/>
              </a:rPr>
              <a:t>管理者必备的素质</a:t>
            </a:r>
            <a:endParaRPr lang="ko-KR" altLang="en-US" sz="2800" dirty="0">
              <a:solidFill>
                <a:schemeClr val="bg1"/>
              </a:solidFill>
              <a:latin typeface="微软雅黑" panose="020B0503020204020204" pitchFamily="34" charset="-122"/>
              <a:ea typeface="微软雅黑" panose="020B0503020204020204" pitchFamily="34" charset="-122"/>
            </a:endParaRPr>
          </a:p>
        </p:txBody>
      </p:sp>
      <p:sp>
        <p:nvSpPr>
          <p:cNvPr id="13" name="圆角矩形 12"/>
          <p:cNvSpPr/>
          <p:nvPr/>
        </p:nvSpPr>
        <p:spPr bwMode="auto">
          <a:xfrm>
            <a:off x="3512185" y="896620"/>
            <a:ext cx="2854960" cy="671830"/>
          </a:xfrm>
          <a:prstGeom prst="roundRect">
            <a:avLst>
              <a:gd name="adj" fmla="val 50000"/>
            </a:avLst>
          </a:prstGeom>
          <a:solidFill>
            <a:srgbClr val="0070C0"/>
          </a:solidFill>
          <a:ln w="28575" cap="flat" cmpd="sng" algn="ctr">
            <a:noFill/>
            <a:prstDash val="solid"/>
            <a:miter lim="800000"/>
          </a:ln>
          <a:effectLst>
            <a:outerShdw blurRad="57785" dist="33020" dir="3180000" algn="ctr">
              <a:srgbClr val="000000">
                <a:alpha val="30000"/>
              </a:srgbClr>
            </a:outerShdw>
          </a:effectLst>
        </p:spPr>
        <p:txBody>
          <a:bodyPr lIns="68543" tIns="34272" rIns="68543" bIns="34272" anchor="ctr"/>
          <a:p>
            <a:pPr algn="ctr">
              <a:defRPr/>
            </a:pPr>
            <a:r>
              <a:rPr lang="ko-KR" altLang="en-US" sz="2800" b="1" dirty="0">
                <a:solidFill>
                  <a:schemeClr val="bg1"/>
                </a:solidFill>
                <a:latin typeface="微软雅黑" panose="020B0503020204020204" pitchFamily="34" charset="-122"/>
                <a:ea typeface="微软雅黑" panose="020B0503020204020204" pitchFamily="34" charset="-122"/>
              </a:rPr>
              <a:t>管理环境</a:t>
            </a:r>
            <a:endParaRPr lang="ko-KR"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anim calcmode="lin" valueType="num">
                                      <p:cBhvr>
                                        <p:cTn id="13" dur="500" fill="hold"/>
                                        <p:tgtEl>
                                          <p:spTgt spid="39"/>
                                        </p:tgtEl>
                                        <p:attrNameLst>
                                          <p:attrName>style.rotation</p:attrName>
                                        </p:attrNameLst>
                                      </p:cBhvr>
                                      <p:tavLst>
                                        <p:tav tm="0">
                                          <p:val>
                                            <p:fltVal val="360"/>
                                          </p:val>
                                        </p:tav>
                                        <p:tav tm="100000">
                                          <p:val>
                                            <p:fltVal val="0"/>
                                          </p:val>
                                        </p:tav>
                                      </p:tavLst>
                                    </p:anim>
                                    <p:animEffect transition="in" filter="fade">
                                      <p:cBhvr>
                                        <p:cTn id="14" dur="500"/>
                                        <p:tgtEl>
                                          <p:spTgt spid="39"/>
                                        </p:tgtEl>
                                      </p:cBhvr>
                                    </p:animEffect>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0-#ppt_w/2"/>
                                          </p:val>
                                        </p:tav>
                                        <p:tav tm="100000">
                                          <p:val>
                                            <p:strVal val="#ppt_x"/>
                                          </p:val>
                                        </p:tav>
                                      </p:tavLst>
                                    </p:anim>
                                    <p:anim calcmode="lin" valueType="num">
                                      <p:cBhvr additive="base">
                                        <p:cTn id="19" dur="500" fill="hold"/>
                                        <p:tgtEl>
                                          <p:spTgt spid="14"/>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1+#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par>
                                <p:cTn id="24" presetID="1" presetClass="entr" presetSubtype="0" fill="hold" grpId="1" nodeType="with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nimBg="1"/>
      <p:bldP spid="39" grpId="0" bldLvl="0" animBg="1"/>
      <p:bldP spid="13" grpId="0" bldLvl="0" animBg="1"/>
      <p:bldP spid="13" grpId="1"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endParaRPr lang="en-US" altLang="zh-CN" sz="2800" b="1">
              <a:latin typeface="Impact" panose="020B0806030902050204" pitchFamily="34" charset="0"/>
              <a:ea typeface="微软雅黑" panose="020B0503020204020204" pitchFamily="34" charset="-122"/>
            </a:endParaRP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endParaRPr lang="zh-CN" altLang="en-US" sz="2800" b="1">
              <a:solidFill>
                <a:schemeClr val="tx1"/>
              </a:solidFill>
              <a:latin typeface="微软雅黑" panose="020B0503020204020204" pitchFamily="34" charset="-122"/>
              <a:ea typeface="微软雅黑" panose="020B0503020204020204" pitchFamily="34" charset="-122"/>
            </a:endParaRP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p>
            <a:pPr algn="l"/>
            <a:r>
              <a:rPr lang="en-US" altLang="zh-CN" sz="2800" b="1">
                <a:solidFill>
                  <a:schemeClr val="bg1"/>
                </a:solidFill>
                <a:latin typeface="Impact" panose="020B0806030902050204" pitchFamily="34" charset="0"/>
                <a:ea typeface="微软雅黑" panose="020B0503020204020204" pitchFamily="34" charset="-122"/>
              </a:rPr>
              <a:t>02   内容讲授</a:t>
            </a:r>
            <a:endParaRPr lang="en-US" altLang="zh-CN" sz="2800" b="1">
              <a:solidFill>
                <a:schemeClr val="bg1"/>
              </a:solidFill>
              <a:latin typeface="Impact" panose="020B0806030902050204" pitchFamily="34" charset="0"/>
              <a:ea typeface="微软雅黑" panose="020B0503020204020204" pitchFamily="34" charset="-122"/>
            </a:endParaRPr>
          </a:p>
        </p:txBody>
      </p:sp>
      <p:sp>
        <p:nvSpPr>
          <p:cNvPr id="39" name="Text Box 15"/>
          <p:cNvSpPr txBox="1">
            <a:spLocks noChangeArrowheads="1"/>
          </p:cNvSpPr>
          <p:nvPr/>
        </p:nvSpPr>
        <p:spPr bwMode="auto">
          <a:xfrm>
            <a:off x="6765722" y="1015585"/>
            <a:ext cx="850795" cy="80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p>
            <a:pPr algn="ctr"/>
            <a:r>
              <a:rPr lang="zh-CN" altLang="en-US" sz="2400" b="1" dirty="0" smtClean="0">
                <a:solidFill>
                  <a:schemeClr val="bg1"/>
                </a:solidFill>
                <a:latin typeface="微软雅黑" panose="020B0503020204020204" pitchFamily="34" charset="-122"/>
                <a:ea typeface="微软雅黑" panose="020B0503020204020204" pitchFamily="34" charset="-122"/>
              </a:rPr>
              <a:t>添加</a:t>
            </a:r>
            <a:endParaRPr lang="en-US" altLang="zh-CN" sz="2400" b="1" dirty="0" smtClean="0">
              <a:solidFill>
                <a:schemeClr val="bg1"/>
              </a:solidFill>
              <a:latin typeface="微软雅黑" panose="020B0503020204020204" pitchFamily="34" charset="-122"/>
              <a:ea typeface="微软雅黑" panose="020B0503020204020204" pitchFamily="34" charset="-122"/>
            </a:endParaRPr>
          </a:p>
          <a:p>
            <a:pPr algn="ctr"/>
            <a:r>
              <a:rPr lang="zh-CN" altLang="en-US" sz="2400" b="1" dirty="0" smtClean="0">
                <a:solidFill>
                  <a:schemeClr val="bg1"/>
                </a:solidFill>
                <a:latin typeface="微软雅黑" panose="020B0503020204020204" pitchFamily="34" charset="-122"/>
                <a:ea typeface="微软雅黑" panose="020B0503020204020204" pitchFamily="34" charset="-122"/>
              </a:rPr>
              <a:t>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13" name="圆角矩形 12"/>
          <p:cNvSpPr/>
          <p:nvPr/>
        </p:nvSpPr>
        <p:spPr bwMode="auto">
          <a:xfrm>
            <a:off x="3352165" y="923925"/>
            <a:ext cx="5394325" cy="671830"/>
          </a:xfrm>
          <a:prstGeom prst="roundRect">
            <a:avLst>
              <a:gd name="adj" fmla="val 50000"/>
            </a:avLst>
          </a:prstGeom>
          <a:solidFill>
            <a:srgbClr val="0070C0"/>
          </a:solidFill>
          <a:ln w="28575" cap="flat" cmpd="sng" algn="ctr">
            <a:noFill/>
            <a:prstDash val="solid"/>
            <a:miter lim="800000"/>
          </a:ln>
          <a:effectLst>
            <a:outerShdw blurRad="57785" dist="33020" dir="3180000" algn="ctr">
              <a:srgbClr val="000000">
                <a:alpha val="30000"/>
              </a:srgbClr>
            </a:outerShdw>
          </a:effectLst>
        </p:spPr>
        <p:txBody>
          <a:bodyPr lIns="68543" tIns="34272" rIns="68543" bIns="34272" anchor="ctr"/>
          <a:p>
            <a:pPr algn="ctr">
              <a:defRPr/>
            </a:pPr>
            <a:r>
              <a:rPr lang="ko-KR" altLang="en-US" sz="2800" b="1" dirty="0">
                <a:solidFill>
                  <a:schemeClr val="bg1"/>
                </a:solidFill>
                <a:latin typeface="微软雅黑" panose="020B0503020204020204" pitchFamily="34" charset="-122"/>
                <a:ea typeface="微软雅黑" panose="020B0503020204020204" pitchFamily="34" charset="-122"/>
                <a:sym typeface="+mn-ea"/>
              </a:rPr>
              <a:t>企业经营环境分析的系统模型</a:t>
            </a:r>
            <a:endParaRPr lang="ko-KR" altLang="en-US" sz="2800" b="1" dirty="0">
              <a:solidFill>
                <a:schemeClr val="bg1"/>
              </a:solidFill>
              <a:latin typeface="微软雅黑" panose="020B0503020204020204" pitchFamily="34" charset="-122"/>
              <a:ea typeface="微软雅黑" panose="020B0503020204020204" pitchFamily="34" charset="-122"/>
              <a:sym typeface="+mn-ea"/>
            </a:endParaRPr>
          </a:p>
        </p:txBody>
      </p:sp>
      <p:grpSp>
        <p:nvGrpSpPr>
          <p:cNvPr id="67" name="组合 66"/>
          <p:cNvGrpSpPr/>
          <p:nvPr/>
        </p:nvGrpSpPr>
        <p:grpSpPr>
          <a:xfrm>
            <a:off x="2447290" y="2046605"/>
            <a:ext cx="7620000" cy="3581400"/>
            <a:chOff x="1200" y="3120"/>
            <a:chExt cx="12000" cy="5640"/>
          </a:xfrm>
        </p:grpSpPr>
        <p:sp>
          <p:nvSpPr>
            <p:cNvPr id="7" name="Rectangle 14"/>
            <p:cNvSpPr/>
            <p:nvPr/>
          </p:nvSpPr>
          <p:spPr>
            <a:xfrm>
              <a:off x="11040" y="6120"/>
              <a:ext cx="2160" cy="96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r>
                <a:rPr lang="zh-CN" altLang="en-US" sz="2400" dirty="0">
                  <a:solidFill>
                    <a:schemeClr val="tx1"/>
                  </a:solidFill>
                  <a:latin typeface="Times New Roman" panose="02020603050405020304" pitchFamily="18" charset="0"/>
                </a:rPr>
                <a:t>优势</a:t>
              </a:r>
              <a:endParaRPr lang="zh-CN" altLang="en-US" sz="2400" dirty="0">
                <a:solidFill>
                  <a:schemeClr val="tx1"/>
                </a:solidFill>
                <a:latin typeface="Times New Roman" panose="02020603050405020304" pitchFamily="18" charset="0"/>
              </a:endParaRPr>
            </a:p>
          </p:txBody>
        </p:sp>
        <p:sp>
          <p:nvSpPr>
            <p:cNvPr id="8" name="Rectangle 15"/>
            <p:cNvSpPr/>
            <p:nvPr/>
          </p:nvSpPr>
          <p:spPr>
            <a:xfrm>
              <a:off x="11040" y="7560"/>
              <a:ext cx="2160" cy="108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r>
                <a:rPr lang="zh-CN" altLang="en-US" sz="2400" dirty="0">
                  <a:solidFill>
                    <a:schemeClr val="tx1"/>
                  </a:solidFill>
                  <a:latin typeface="Times New Roman" panose="02020603050405020304" pitchFamily="18" charset="0"/>
                </a:rPr>
                <a:t>劣势</a:t>
              </a:r>
              <a:endParaRPr lang="zh-CN" altLang="en-US" sz="2400" dirty="0">
                <a:solidFill>
                  <a:schemeClr val="tx1"/>
                </a:solidFill>
                <a:latin typeface="Times New Roman" panose="02020603050405020304" pitchFamily="18" charset="0"/>
              </a:endParaRPr>
            </a:p>
          </p:txBody>
        </p:sp>
        <p:sp>
          <p:nvSpPr>
            <p:cNvPr id="44" name="Rectangle 6"/>
            <p:cNvSpPr/>
            <p:nvPr/>
          </p:nvSpPr>
          <p:spPr>
            <a:xfrm>
              <a:off x="3120" y="6600"/>
              <a:ext cx="2880" cy="132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r>
                <a:rPr lang="zh-CN" altLang="en-US" sz="2400" dirty="0">
                  <a:solidFill>
                    <a:schemeClr val="tx1"/>
                  </a:solidFill>
                  <a:latin typeface="Times New Roman" panose="02020603050405020304" pitchFamily="18" charset="0"/>
                </a:rPr>
                <a:t>内部环境</a:t>
              </a:r>
              <a:endParaRPr lang="zh-CN" altLang="en-US" sz="2400" dirty="0">
                <a:solidFill>
                  <a:schemeClr val="tx1"/>
                </a:solidFill>
                <a:latin typeface="Times New Roman" panose="02020603050405020304" pitchFamily="18" charset="0"/>
              </a:endParaRPr>
            </a:p>
          </p:txBody>
        </p:sp>
        <p:sp>
          <p:nvSpPr>
            <p:cNvPr id="45" name="Rectangle 7"/>
            <p:cNvSpPr/>
            <p:nvPr/>
          </p:nvSpPr>
          <p:spPr>
            <a:xfrm>
              <a:off x="6480" y="3120"/>
              <a:ext cx="3600" cy="96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r>
                <a:rPr lang="zh-CN" altLang="en-US" sz="2400" dirty="0">
                  <a:solidFill>
                    <a:schemeClr val="tx1"/>
                  </a:solidFill>
                  <a:latin typeface="Times New Roman" panose="02020603050405020304" pitchFamily="18" charset="0"/>
                </a:rPr>
                <a:t>一般环境</a:t>
              </a:r>
              <a:endParaRPr lang="zh-CN" altLang="en-US" sz="2400" dirty="0">
                <a:solidFill>
                  <a:schemeClr val="tx1"/>
                </a:solidFill>
                <a:latin typeface="Times New Roman" panose="02020603050405020304" pitchFamily="18" charset="0"/>
              </a:endParaRPr>
            </a:p>
          </p:txBody>
        </p:sp>
        <p:sp>
          <p:nvSpPr>
            <p:cNvPr id="46" name="Rectangle 8"/>
            <p:cNvSpPr/>
            <p:nvPr/>
          </p:nvSpPr>
          <p:spPr>
            <a:xfrm>
              <a:off x="6480" y="4320"/>
              <a:ext cx="3600" cy="96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r>
                <a:rPr lang="zh-CN" altLang="en-US" sz="2400" dirty="0">
                  <a:solidFill>
                    <a:schemeClr val="tx1"/>
                  </a:solidFill>
                  <a:latin typeface="Times New Roman" panose="02020603050405020304" pitchFamily="18" charset="0"/>
                </a:rPr>
                <a:t>任务环境</a:t>
              </a:r>
              <a:endParaRPr lang="zh-CN" altLang="en-US" sz="2400" dirty="0">
                <a:solidFill>
                  <a:schemeClr val="tx1"/>
                </a:solidFill>
                <a:latin typeface="Times New Roman" panose="02020603050405020304" pitchFamily="18" charset="0"/>
              </a:endParaRPr>
            </a:p>
          </p:txBody>
        </p:sp>
        <p:sp>
          <p:nvSpPr>
            <p:cNvPr id="47" name="Rectangle 9"/>
            <p:cNvSpPr/>
            <p:nvPr/>
          </p:nvSpPr>
          <p:spPr>
            <a:xfrm>
              <a:off x="6480" y="5880"/>
              <a:ext cx="3840" cy="72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r>
                <a:rPr lang="zh-CN" altLang="en-US" sz="2400" dirty="0">
                  <a:solidFill>
                    <a:schemeClr val="tx1"/>
                  </a:solidFill>
                  <a:latin typeface="Times New Roman" panose="02020603050405020304" pitchFamily="18" charset="0"/>
                </a:rPr>
                <a:t>营运范畴</a:t>
              </a:r>
              <a:endParaRPr lang="zh-CN" altLang="en-US" sz="2400" dirty="0">
                <a:solidFill>
                  <a:schemeClr val="tx1"/>
                </a:solidFill>
                <a:latin typeface="Times New Roman" panose="02020603050405020304" pitchFamily="18" charset="0"/>
              </a:endParaRPr>
            </a:p>
          </p:txBody>
        </p:sp>
        <p:sp>
          <p:nvSpPr>
            <p:cNvPr id="48" name="Rectangle 10"/>
            <p:cNvSpPr/>
            <p:nvPr/>
          </p:nvSpPr>
          <p:spPr>
            <a:xfrm>
              <a:off x="6480" y="6960"/>
              <a:ext cx="3840" cy="72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r>
                <a:rPr lang="zh-CN" altLang="en-US" sz="2400" dirty="0">
                  <a:solidFill>
                    <a:schemeClr val="tx1"/>
                  </a:solidFill>
                  <a:latin typeface="Times New Roman" panose="02020603050405020304" pitchFamily="18" charset="0"/>
                </a:rPr>
                <a:t>管理体制</a:t>
              </a:r>
              <a:endParaRPr lang="zh-CN" altLang="en-US" sz="2400" dirty="0">
                <a:solidFill>
                  <a:schemeClr val="tx1"/>
                </a:solidFill>
                <a:latin typeface="Times New Roman" panose="02020603050405020304" pitchFamily="18" charset="0"/>
              </a:endParaRPr>
            </a:p>
          </p:txBody>
        </p:sp>
        <p:sp>
          <p:nvSpPr>
            <p:cNvPr id="49" name="Rectangle 11"/>
            <p:cNvSpPr/>
            <p:nvPr/>
          </p:nvSpPr>
          <p:spPr>
            <a:xfrm>
              <a:off x="6480" y="7920"/>
              <a:ext cx="3960" cy="84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r>
                <a:rPr lang="zh-CN" altLang="en-US" sz="2400" dirty="0">
                  <a:solidFill>
                    <a:schemeClr val="tx1"/>
                  </a:solidFill>
                  <a:latin typeface="Times New Roman" panose="02020603050405020304" pitchFamily="18" charset="0"/>
                </a:rPr>
                <a:t>企业文化</a:t>
              </a:r>
              <a:endParaRPr lang="zh-CN" altLang="en-US" sz="2400" dirty="0">
                <a:solidFill>
                  <a:schemeClr val="tx1"/>
                </a:solidFill>
                <a:latin typeface="Times New Roman" panose="02020603050405020304" pitchFamily="18" charset="0"/>
              </a:endParaRPr>
            </a:p>
          </p:txBody>
        </p:sp>
        <p:sp>
          <p:nvSpPr>
            <p:cNvPr id="50" name="Rectangle 12"/>
            <p:cNvSpPr/>
            <p:nvPr/>
          </p:nvSpPr>
          <p:spPr>
            <a:xfrm>
              <a:off x="10920" y="3120"/>
              <a:ext cx="2280" cy="96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r>
                <a:rPr lang="zh-CN" altLang="en-US" sz="2400" dirty="0">
                  <a:solidFill>
                    <a:schemeClr val="tx1"/>
                  </a:solidFill>
                  <a:latin typeface="Times New Roman" panose="02020603050405020304" pitchFamily="18" charset="0"/>
                </a:rPr>
                <a:t>机遇</a:t>
              </a:r>
              <a:endParaRPr lang="zh-CN" altLang="en-US" sz="2400" dirty="0">
                <a:solidFill>
                  <a:schemeClr val="tx1"/>
                </a:solidFill>
                <a:latin typeface="Times New Roman" panose="02020603050405020304" pitchFamily="18" charset="0"/>
              </a:endParaRPr>
            </a:p>
          </p:txBody>
        </p:sp>
        <p:sp>
          <p:nvSpPr>
            <p:cNvPr id="51" name="Rectangle 13"/>
            <p:cNvSpPr/>
            <p:nvPr/>
          </p:nvSpPr>
          <p:spPr>
            <a:xfrm>
              <a:off x="10920" y="4320"/>
              <a:ext cx="2280" cy="96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r>
                <a:rPr lang="zh-CN" altLang="en-US" sz="2400" dirty="0">
                  <a:solidFill>
                    <a:schemeClr val="tx1"/>
                  </a:solidFill>
                  <a:latin typeface="Times New Roman" panose="02020603050405020304" pitchFamily="18" charset="0"/>
                </a:rPr>
                <a:t>威胁</a:t>
              </a:r>
              <a:endParaRPr lang="zh-CN" altLang="en-US" sz="2400" dirty="0">
                <a:solidFill>
                  <a:schemeClr val="tx1"/>
                </a:solidFill>
                <a:latin typeface="Times New Roman" panose="02020603050405020304" pitchFamily="18" charset="0"/>
              </a:endParaRPr>
            </a:p>
          </p:txBody>
        </p:sp>
        <p:sp>
          <p:nvSpPr>
            <p:cNvPr id="52" name="Line 19"/>
            <p:cNvSpPr/>
            <p:nvPr/>
          </p:nvSpPr>
          <p:spPr>
            <a:xfrm>
              <a:off x="2400" y="5880"/>
              <a:ext cx="360" cy="0"/>
            </a:xfrm>
            <a:prstGeom prst="line">
              <a:avLst/>
            </a:prstGeom>
            <a:ln w="9525" cap="flat" cmpd="sng">
              <a:solidFill>
                <a:schemeClr val="tx1"/>
              </a:solidFill>
              <a:prstDash val="solid"/>
              <a:headEnd type="none" w="med" len="med"/>
              <a:tailEnd type="triangle" w="med" len="med"/>
            </a:ln>
          </p:spPr>
        </p:sp>
        <p:sp>
          <p:nvSpPr>
            <p:cNvPr id="53" name="Line 22"/>
            <p:cNvSpPr/>
            <p:nvPr/>
          </p:nvSpPr>
          <p:spPr>
            <a:xfrm>
              <a:off x="10320" y="3360"/>
              <a:ext cx="0" cy="1680"/>
            </a:xfrm>
            <a:prstGeom prst="line">
              <a:avLst/>
            </a:prstGeom>
            <a:ln w="9525" cap="flat" cmpd="sng">
              <a:solidFill>
                <a:schemeClr val="tx1"/>
              </a:solidFill>
              <a:prstDash val="solid"/>
              <a:headEnd type="none" w="med" len="med"/>
              <a:tailEnd type="none" w="med" len="med"/>
            </a:ln>
          </p:spPr>
        </p:sp>
        <p:sp>
          <p:nvSpPr>
            <p:cNvPr id="54" name="Line 23"/>
            <p:cNvSpPr/>
            <p:nvPr/>
          </p:nvSpPr>
          <p:spPr>
            <a:xfrm>
              <a:off x="10560" y="6120"/>
              <a:ext cx="0" cy="2040"/>
            </a:xfrm>
            <a:prstGeom prst="line">
              <a:avLst/>
            </a:prstGeom>
            <a:ln w="9525" cap="flat" cmpd="sng">
              <a:solidFill>
                <a:schemeClr val="tx1"/>
              </a:solidFill>
              <a:prstDash val="solid"/>
              <a:headEnd type="none" w="med" len="med"/>
              <a:tailEnd type="none" w="med" len="med"/>
            </a:ln>
          </p:spPr>
        </p:sp>
        <p:sp>
          <p:nvSpPr>
            <p:cNvPr id="55" name="Line 24"/>
            <p:cNvSpPr/>
            <p:nvPr/>
          </p:nvSpPr>
          <p:spPr>
            <a:xfrm>
              <a:off x="6000" y="3480"/>
              <a:ext cx="480" cy="0"/>
            </a:xfrm>
            <a:prstGeom prst="line">
              <a:avLst/>
            </a:prstGeom>
            <a:ln w="9525" cap="flat" cmpd="sng">
              <a:solidFill>
                <a:schemeClr val="tx1"/>
              </a:solidFill>
              <a:prstDash val="solid"/>
              <a:headEnd type="none" w="med" len="med"/>
              <a:tailEnd type="none" w="med" len="med"/>
            </a:ln>
          </p:spPr>
        </p:sp>
        <p:sp>
          <p:nvSpPr>
            <p:cNvPr id="56" name="Line 25"/>
            <p:cNvSpPr/>
            <p:nvPr/>
          </p:nvSpPr>
          <p:spPr>
            <a:xfrm>
              <a:off x="6000" y="4920"/>
              <a:ext cx="480" cy="0"/>
            </a:xfrm>
            <a:prstGeom prst="line">
              <a:avLst/>
            </a:prstGeom>
            <a:ln w="9525" cap="flat" cmpd="sng">
              <a:solidFill>
                <a:schemeClr val="tx1"/>
              </a:solidFill>
              <a:prstDash val="solid"/>
              <a:headEnd type="none" w="med" len="med"/>
              <a:tailEnd type="none" w="med" len="med"/>
            </a:ln>
          </p:spPr>
        </p:sp>
        <p:sp>
          <p:nvSpPr>
            <p:cNvPr id="57" name="Line 26"/>
            <p:cNvSpPr/>
            <p:nvPr/>
          </p:nvSpPr>
          <p:spPr>
            <a:xfrm>
              <a:off x="6120" y="6240"/>
              <a:ext cx="360" cy="0"/>
            </a:xfrm>
            <a:prstGeom prst="line">
              <a:avLst/>
            </a:prstGeom>
            <a:ln w="9525" cap="flat" cmpd="sng">
              <a:solidFill>
                <a:schemeClr val="tx1"/>
              </a:solidFill>
              <a:prstDash val="solid"/>
              <a:headEnd type="none" w="med" len="med"/>
              <a:tailEnd type="none" w="med" len="med"/>
            </a:ln>
          </p:spPr>
        </p:sp>
        <p:sp>
          <p:nvSpPr>
            <p:cNvPr id="58" name="Line 27"/>
            <p:cNvSpPr/>
            <p:nvPr/>
          </p:nvSpPr>
          <p:spPr>
            <a:xfrm>
              <a:off x="6120" y="7200"/>
              <a:ext cx="360" cy="0"/>
            </a:xfrm>
            <a:prstGeom prst="line">
              <a:avLst/>
            </a:prstGeom>
            <a:ln w="9525" cap="flat" cmpd="sng">
              <a:solidFill>
                <a:schemeClr val="tx1"/>
              </a:solidFill>
              <a:prstDash val="solid"/>
              <a:headEnd type="none" w="med" len="med"/>
              <a:tailEnd type="none" w="med" len="med"/>
            </a:ln>
          </p:spPr>
        </p:sp>
        <p:sp>
          <p:nvSpPr>
            <p:cNvPr id="59" name="Line 28"/>
            <p:cNvSpPr/>
            <p:nvPr/>
          </p:nvSpPr>
          <p:spPr>
            <a:xfrm>
              <a:off x="6120" y="8520"/>
              <a:ext cx="480" cy="0"/>
            </a:xfrm>
            <a:prstGeom prst="line">
              <a:avLst/>
            </a:prstGeom>
            <a:ln w="9525" cap="flat" cmpd="sng">
              <a:solidFill>
                <a:schemeClr val="tx1"/>
              </a:solidFill>
              <a:prstDash val="solid"/>
              <a:headEnd type="none" w="med" len="med"/>
              <a:tailEnd type="none" w="med" len="med"/>
            </a:ln>
          </p:spPr>
        </p:sp>
        <p:sp>
          <p:nvSpPr>
            <p:cNvPr id="60" name="Line 34"/>
            <p:cNvSpPr/>
            <p:nvPr/>
          </p:nvSpPr>
          <p:spPr>
            <a:xfrm flipV="1">
              <a:off x="10320" y="3600"/>
              <a:ext cx="600" cy="480"/>
            </a:xfrm>
            <a:prstGeom prst="line">
              <a:avLst/>
            </a:prstGeom>
            <a:ln w="9525" cap="flat" cmpd="sng">
              <a:solidFill>
                <a:schemeClr val="tx1"/>
              </a:solidFill>
              <a:prstDash val="solid"/>
              <a:headEnd type="none" w="med" len="med"/>
              <a:tailEnd type="triangle" w="med" len="med"/>
            </a:ln>
          </p:spPr>
        </p:sp>
        <p:sp>
          <p:nvSpPr>
            <p:cNvPr id="61" name="Line 35"/>
            <p:cNvSpPr/>
            <p:nvPr/>
          </p:nvSpPr>
          <p:spPr>
            <a:xfrm>
              <a:off x="10320" y="4200"/>
              <a:ext cx="600" cy="720"/>
            </a:xfrm>
            <a:prstGeom prst="line">
              <a:avLst/>
            </a:prstGeom>
            <a:ln w="9525" cap="flat" cmpd="sng">
              <a:solidFill>
                <a:schemeClr val="tx1"/>
              </a:solidFill>
              <a:prstDash val="solid"/>
              <a:headEnd type="none" w="med" len="med"/>
              <a:tailEnd type="triangle" w="med" len="med"/>
            </a:ln>
          </p:spPr>
        </p:sp>
        <p:sp>
          <p:nvSpPr>
            <p:cNvPr id="62" name="Line 36"/>
            <p:cNvSpPr/>
            <p:nvPr/>
          </p:nvSpPr>
          <p:spPr>
            <a:xfrm flipV="1">
              <a:off x="10560" y="6600"/>
              <a:ext cx="480" cy="600"/>
            </a:xfrm>
            <a:prstGeom prst="line">
              <a:avLst/>
            </a:prstGeom>
            <a:ln w="9525" cap="flat" cmpd="sng">
              <a:solidFill>
                <a:schemeClr val="tx1"/>
              </a:solidFill>
              <a:prstDash val="solid"/>
              <a:headEnd type="none" w="med" len="med"/>
              <a:tailEnd type="triangle" w="med" len="med"/>
            </a:ln>
          </p:spPr>
        </p:sp>
        <p:sp>
          <p:nvSpPr>
            <p:cNvPr id="63" name="Rectangle 5"/>
            <p:cNvSpPr/>
            <p:nvPr/>
          </p:nvSpPr>
          <p:spPr>
            <a:xfrm>
              <a:off x="3120" y="3960"/>
              <a:ext cx="2760" cy="108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r>
                <a:rPr lang="zh-CN" altLang="en-US" sz="2400" dirty="0">
                  <a:solidFill>
                    <a:schemeClr val="tx1"/>
                  </a:solidFill>
                  <a:latin typeface="Times New Roman" panose="02020603050405020304" pitchFamily="18" charset="0"/>
                </a:rPr>
                <a:t>外部环境</a:t>
              </a:r>
              <a:endParaRPr lang="zh-CN" altLang="en-US" sz="2400" dirty="0">
                <a:solidFill>
                  <a:schemeClr val="tx1"/>
                </a:solidFill>
                <a:latin typeface="Times New Roman" panose="02020603050405020304" pitchFamily="18" charset="0"/>
              </a:endParaRPr>
            </a:p>
          </p:txBody>
        </p:sp>
        <p:sp>
          <p:nvSpPr>
            <p:cNvPr id="64" name="Line 18"/>
            <p:cNvSpPr/>
            <p:nvPr/>
          </p:nvSpPr>
          <p:spPr>
            <a:xfrm>
              <a:off x="2760" y="7200"/>
              <a:ext cx="360" cy="0"/>
            </a:xfrm>
            <a:prstGeom prst="line">
              <a:avLst/>
            </a:prstGeom>
            <a:ln w="9525" cap="flat" cmpd="sng">
              <a:solidFill>
                <a:schemeClr val="tx1"/>
              </a:solidFill>
              <a:prstDash val="solid"/>
              <a:headEnd type="none" w="med" len="med"/>
              <a:tailEnd type="none" w="med" len="med"/>
            </a:ln>
          </p:spPr>
        </p:sp>
        <p:sp>
          <p:nvSpPr>
            <p:cNvPr id="65" name="Rectangle 4"/>
            <p:cNvSpPr/>
            <p:nvPr/>
          </p:nvSpPr>
          <p:spPr>
            <a:xfrm>
              <a:off x="1200" y="4560"/>
              <a:ext cx="1200" cy="300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r>
                <a:rPr lang="zh-CN" altLang="en-US" sz="2400" dirty="0">
                  <a:solidFill>
                    <a:schemeClr val="tx1"/>
                  </a:solidFill>
                  <a:latin typeface="Times New Roman" panose="02020603050405020304" pitchFamily="18" charset="0"/>
                </a:rPr>
                <a:t>企业</a:t>
              </a:r>
              <a:endParaRPr lang="zh-CN" altLang="en-US" sz="2400" dirty="0">
                <a:solidFill>
                  <a:schemeClr val="tx1"/>
                </a:solidFill>
                <a:latin typeface="Times New Roman" panose="02020603050405020304" pitchFamily="18" charset="0"/>
              </a:endParaRPr>
            </a:p>
            <a:p>
              <a:r>
                <a:rPr lang="zh-CN" altLang="en-US" sz="2400" dirty="0">
                  <a:solidFill>
                    <a:schemeClr val="tx1"/>
                  </a:solidFill>
                  <a:latin typeface="Times New Roman" panose="02020603050405020304" pitchFamily="18" charset="0"/>
                </a:rPr>
                <a:t>经营</a:t>
              </a:r>
              <a:endParaRPr lang="zh-CN" altLang="en-US" sz="2400" dirty="0">
                <a:solidFill>
                  <a:schemeClr val="tx1"/>
                </a:solidFill>
                <a:latin typeface="Times New Roman" panose="02020603050405020304" pitchFamily="18" charset="0"/>
              </a:endParaRPr>
            </a:p>
            <a:p>
              <a:r>
                <a:rPr lang="zh-CN" altLang="en-US" sz="2400" dirty="0">
                  <a:solidFill>
                    <a:schemeClr val="tx1"/>
                  </a:solidFill>
                  <a:latin typeface="Times New Roman" panose="02020603050405020304" pitchFamily="18" charset="0"/>
                </a:rPr>
                <a:t>环境</a:t>
              </a:r>
              <a:endParaRPr lang="zh-CN" altLang="en-US" sz="2400" dirty="0">
                <a:solidFill>
                  <a:schemeClr val="tx1"/>
                </a:solidFill>
                <a:latin typeface="Times New Roman" panose="02020603050405020304" pitchFamily="18" charset="0"/>
              </a:endParaRPr>
            </a:p>
          </p:txBody>
        </p:sp>
        <p:sp>
          <p:nvSpPr>
            <p:cNvPr id="66" name="Line 17"/>
            <p:cNvSpPr/>
            <p:nvPr/>
          </p:nvSpPr>
          <p:spPr>
            <a:xfrm>
              <a:off x="2760" y="4560"/>
              <a:ext cx="360" cy="0"/>
            </a:xfrm>
            <a:prstGeom prst="line">
              <a:avLst/>
            </a:prstGeom>
            <a:ln w="9525" cap="flat" cmpd="sng">
              <a:solidFill>
                <a:schemeClr val="tx1"/>
              </a:solidFill>
              <a:prstDash val="solid"/>
              <a:headEnd type="none" w="med" len="med"/>
              <a:tailEnd type="none" w="med" len="med"/>
            </a:ln>
          </p:spPr>
        </p:sp>
      </p:grpSp>
      <p:sp>
        <p:nvSpPr>
          <p:cNvPr id="38" name="Line 16"/>
          <p:cNvSpPr/>
          <p:nvPr/>
        </p:nvSpPr>
        <p:spPr>
          <a:xfrm>
            <a:off x="3437890" y="2961005"/>
            <a:ext cx="0" cy="1676400"/>
          </a:xfrm>
          <a:prstGeom prst="line">
            <a:avLst/>
          </a:prstGeom>
          <a:ln w="9525" cap="flat" cmpd="sng">
            <a:solidFill>
              <a:schemeClr val="tx1"/>
            </a:solidFill>
            <a:prstDash val="solid"/>
            <a:headEnd type="none" w="med" len="med"/>
            <a:tailEnd type="none" w="med" len="med"/>
          </a:ln>
        </p:spPr>
      </p:sp>
      <p:sp>
        <p:nvSpPr>
          <p:cNvPr id="27667" name="Line 20"/>
          <p:cNvSpPr/>
          <p:nvPr/>
        </p:nvSpPr>
        <p:spPr>
          <a:xfrm>
            <a:off x="5495290" y="2275205"/>
            <a:ext cx="0" cy="914400"/>
          </a:xfrm>
          <a:prstGeom prst="line">
            <a:avLst/>
          </a:prstGeom>
          <a:ln w="9525" cap="flat" cmpd="sng">
            <a:solidFill>
              <a:schemeClr val="tx1"/>
            </a:solidFill>
            <a:prstDash val="solid"/>
            <a:headEnd type="none" w="med" len="med"/>
            <a:tailEnd type="none" w="med" len="med"/>
          </a:ln>
        </p:spPr>
      </p:sp>
      <p:sp>
        <p:nvSpPr>
          <p:cNvPr id="27668" name="Line 21"/>
          <p:cNvSpPr/>
          <p:nvPr/>
        </p:nvSpPr>
        <p:spPr>
          <a:xfrm>
            <a:off x="5571490" y="3989705"/>
            <a:ext cx="0" cy="1447800"/>
          </a:xfrm>
          <a:prstGeom prst="line">
            <a:avLst/>
          </a:prstGeom>
          <a:ln w="9525" cap="flat" cmpd="sng">
            <a:solidFill>
              <a:schemeClr val="tx1"/>
            </a:solidFill>
            <a:prstDash val="solid"/>
            <a:headEnd type="none" w="med" len="med"/>
            <a:tailEnd type="none" w="med" len="med"/>
          </a:ln>
        </p:spPr>
      </p:sp>
      <p:sp>
        <p:nvSpPr>
          <p:cNvPr id="27678" name="Line 31"/>
          <p:cNvSpPr/>
          <p:nvPr/>
        </p:nvSpPr>
        <p:spPr>
          <a:xfrm flipH="1">
            <a:off x="8238490" y="3951605"/>
            <a:ext cx="152400" cy="0"/>
          </a:xfrm>
          <a:prstGeom prst="line">
            <a:avLst/>
          </a:prstGeom>
          <a:ln w="9525" cap="flat" cmpd="sng">
            <a:solidFill>
              <a:schemeClr val="tx1"/>
            </a:solidFill>
            <a:prstDash val="solid"/>
            <a:headEnd type="none" w="med" len="med"/>
            <a:tailEnd type="none" w="med" len="med"/>
          </a:ln>
        </p:spPr>
      </p:sp>
      <p:sp>
        <p:nvSpPr>
          <p:cNvPr id="9" name="Line 31"/>
          <p:cNvSpPr/>
          <p:nvPr/>
        </p:nvSpPr>
        <p:spPr>
          <a:xfrm flipH="1">
            <a:off x="6553200" y="3886200"/>
            <a:ext cx="152400" cy="0"/>
          </a:xfrm>
          <a:prstGeom prst="line">
            <a:avLst/>
          </a:prstGeom>
          <a:ln w="9525" cap="flat" cmpd="sng">
            <a:solidFill>
              <a:schemeClr val="tx1"/>
            </a:solidFill>
            <a:prstDash val="solid"/>
            <a:headEnd type="none" w="med" len="med"/>
            <a:tailEnd type="none" w="med" len="med"/>
          </a:ln>
        </p:spPr>
      </p:sp>
      <p:sp>
        <p:nvSpPr>
          <p:cNvPr id="17" name="Line 31"/>
          <p:cNvSpPr/>
          <p:nvPr/>
        </p:nvSpPr>
        <p:spPr>
          <a:xfrm flipH="1">
            <a:off x="8238490" y="5208905"/>
            <a:ext cx="152400" cy="0"/>
          </a:xfrm>
          <a:prstGeom prst="line">
            <a:avLst/>
          </a:prstGeom>
          <a:ln w="9525" cap="flat" cmpd="sng">
            <a:solidFill>
              <a:schemeClr val="tx1"/>
            </a:solidFill>
            <a:prstDash val="solid"/>
            <a:headEnd type="none" w="med" len="med"/>
            <a:tailEnd type="none" w="med" len="med"/>
          </a:ln>
        </p:spPr>
      </p:sp>
      <p:sp>
        <p:nvSpPr>
          <p:cNvPr id="18" name="Line 31"/>
          <p:cNvSpPr/>
          <p:nvPr/>
        </p:nvSpPr>
        <p:spPr>
          <a:xfrm flipH="1">
            <a:off x="8064500" y="2199005"/>
            <a:ext cx="152400" cy="0"/>
          </a:xfrm>
          <a:prstGeom prst="line">
            <a:avLst/>
          </a:prstGeom>
          <a:ln w="9525" cap="flat" cmpd="sng">
            <a:solidFill>
              <a:schemeClr val="tx1"/>
            </a:solidFill>
            <a:prstDash val="solid"/>
            <a:headEnd type="none" w="med" len="med"/>
            <a:tailEnd type="none" w="med" len="med"/>
          </a:ln>
        </p:spPr>
      </p:sp>
      <p:sp>
        <p:nvSpPr>
          <p:cNvPr id="20" name="Line 31"/>
          <p:cNvSpPr/>
          <p:nvPr/>
        </p:nvSpPr>
        <p:spPr>
          <a:xfrm flipH="1">
            <a:off x="8086090" y="3265805"/>
            <a:ext cx="152400" cy="0"/>
          </a:xfrm>
          <a:prstGeom prst="line">
            <a:avLst/>
          </a:prstGeom>
          <a:ln w="9525" cap="flat" cmpd="sng">
            <a:solidFill>
              <a:schemeClr val="tx1"/>
            </a:solidFill>
            <a:prstDash val="solid"/>
            <a:headEnd type="none" w="med" len="med"/>
            <a:tailEnd type="none" w="med" len="med"/>
          </a:ln>
        </p:spPr>
      </p:sp>
      <p:sp>
        <p:nvSpPr>
          <p:cNvPr id="2" name="Line 35"/>
          <p:cNvSpPr/>
          <p:nvPr/>
        </p:nvSpPr>
        <p:spPr>
          <a:xfrm>
            <a:off x="8390890" y="4637405"/>
            <a:ext cx="381000" cy="457200"/>
          </a:xfrm>
          <a:prstGeom prst="line">
            <a:avLst/>
          </a:prstGeom>
          <a:ln w="9525" cap="flat" cmpd="sng">
            <a:solidFill>
              <a:schemeClr val="tx1"/>
            </a:solidFill>
            <a:prstDash val="solid"/>
            <a:headEnd type="none" w="med" len="med"/>
            <a:tailEnd type="triangle" w="med" len="med"/>
          </a:ln>
        </p:spPr>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anim calcmode="lin" valueType="num">
                                      <p:cBhvr>
                                        <p:cTn id="13" dur="500" fill="hold"/>
                                        <p:tgtEl>
                                          <p:spTgt spid="39"/>
                                        </p:tgtEl>
                                        <p:attrNameLst>
                                          <p:attrName>style.rotation</p:attrName>
                                        </p:attrNameLst>
                                      </p:cBhvr>
                                      <p:tavLst>
                                        <p:tav tm="0">
                                          <p:val>
                                            <p:fltVal val="360"/>
                                          </p:val>
                                        </p:tav>
                                        <p:tav tm="100000">
                                          <p:val>
                                            <p:fltVal val="0"/>
                                          </p:val>
                                        </p:tav>
                                      </p:tavLst>
                                    </p:anim>
                                    <p:animEffect transition="in" filter="fade">
                                      <p:cBhvr>
                                        <p:cTn id="14" dur="500"/>
                                        <p:tgtEl>
                                          <p:spTgt spid="39"/>
                                        </p:tgtEl>
                                      </p:cBhvr>
                                    </p:animEffect>
                                  </p:childTnLst>
                                </p:cTn>
                              </p:par>
                              <p:par>
                                <p:cTn id="15" presetID="2" presetClass="entr" presetSubtype="2"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1+#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par>
                                <p:cTn id="19" presetID="1" presetClass="entr" presetSubtype="0" fill="hold" grpId="1"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nimBg="1"/>
      <p:bldP spid="39" grpId="0" bldLvl="0" animBg="1"/>
      <p:bldP spid="13" grpId="0" bldLvl="0" animBg="1"/>
      <p:bldP spid="13" grpId="1"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endParaRPr lang="en-US" altLang="zh-CN" sz="2800" b="1">
              <a:latin typeface="Impact" panose="020B0806030902050204" pitchFamily="34" charset="0"/>
              <a:ea typeface="微软雅黑" panose="020B0503020204020204" pitchFamily="34" charset="-122"/>
            </a:endParaRP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endParaRPr lang="zh-CN" altLang="en-US" sz="2800" b="1">
              <a:solidFill>
                <a:schemeClr val="tx1"/>
              </a:solidFill>
              <a:latin typeface="微软雅黑" panose="020B0503020204020204" pitchFamily="34" charset="-122"/>
              <a:ea typeface="微软雅黑" panose="020B0503020204020204" pitchFamily="34" charset="-122"/>
            </a:endParaRP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p>
            <a:pPr algn="l"/>
            <a:r>
              <a:rPr lang="en-US" altLang="zh-CN" sz="2800" b="1">
                <a:solidFill>
                  <a:schemeClr val="bg1"/>
                </a:solidFill>
                <a:latin typeface="Impact" panose="020B0806030902050204" pitchFamily="34" charset="0"/>
                <a:ea typeface="微软雅黑" panose="020B0503020204020204" pitchFamily="34" charset="-122"/>
              </a:rPr>
              <a:t>02   内容讲授</a:t>
            </a:r>
            <a:endParaRPr lang="en-US" altLang="zh-CN" sz="2800" b="1">
              <a:solidFill>
                <a:schemeClr val="bg1"/>
              </a:solidFill>
              <a:latin typeface="Impact" panose="020B0806030902050204" pitchFamily="34" charset="0"/>
              <a:ea typeface="微软雅黑" panose="020B0503020204020204" pitchFamily="34" charset="-122"/>
            </a:endParaRPr>
          </a:p>
        </p:txBody>
      </p:sp>
      <p:sp>
        <p:nvSpPr>
          <p:cNvPr id="39" name="Text Box 15"/>
          <p:cNvSpPr txBox="1">
            <a:spLocks noChangeArrowheads="1"/>
          </p:cNvSpPr>
          <p:nvPr/>
        </p:nvSpPr>
        <p:spPr bwMode="auto">
          <a:xfrm>
            <a:off x="6765722" y="1015585"/>
            <a:ext cx="850795" cy="80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p>
            <a:pPr algn="ctr"/>
            <a:r>
              <a:rPr lang="zh-CN" altLang="en-US" sz="2400" b="1" dirty="0" smtClean="0">
                <a:solidFill>
                  <a:schemeClr val="bg1"/>
                </a:solidFill>
                <a:latin typeface="微软雅黑" panose="020B0503020204020204" pitchFamily="34" charset="-122"/>
                <a:ea typeface="微软雅黑" panose="020B0503020204020204" pitchFamily="34" charset="-122"/>
              </a:rPr>
              <a:t>添加</a:t>
            </a:r>
            <a:endParaRPr lang="en-US" altLang="zh-CN" sz="2400" b="1" dirty="0" smtClean="0">
              <a:solidFill>
                <a:schemeClr val="bg1"/>
              </a:solidFill>
              <a:latin typeface="微软雅黑" panose="020B0503020204020204" pitchFamily="34" charset="-122"/>
              <a:ea typeface="微软雅黑" panose="020B0503020204020204" pitchFamily="34" charset="-122"/>
            </a:endParaRPr>
          </a:p>
          <a:p>
            <a:pPr algn="ctr"/>
            <a:r>
              <a:rPr lang="zh-CN" altLang="en-US" sz="2400" b="1" dirty="0" smtClean="0">
                <a:solidFill>
                  <a:schemeClr val="bg1"/>
                </a:solidFill>
                <a:latin typeface="微软雅黑" panose="020B0503020204020204" pitchFamily="34" charset="-122"/>
                <a:ea typeface="微软雅黑" panose="020B0503020204020204" pitchFamily="34" charset="-122"/>
              </a:rPr>
              <a:t>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50177" name="Rectangle 2"/>
          <p:cNvSpPr>
            <a:spLocks noGrp="1"/>
          </p:cNvSpPr>
          <p:nvPr/>
        </p:nvSpPr>
        <p:spPr>
          <a:xfrm>
            <a:off x="1969453" y="1822768"/>
            <a:ext cx="6192837" cy="431800"/>
          </a:xfrm>
          <a:prstGeom prst="rect">
            <a:avLst/>
          </a:prstGeom>
          <a:noFill/>
          <a:ln w="9525">
            <a:noFill/>
          </a:ln>
        </p:spPr>
        <p:txBody>
          <a:bodyPr wrap="square" lIns="91440" tIns="45720" rIns="91440" bIns="45720" anchor="ctr"/>
          <a:lstStyle>
            <a:lvl1pPr algn="l" rtl="0" eaLnBrk="0" fontAlgn="base" hangingPunct="0">
              <a:spcBef>
                <a:spcPct val="0"/>
              </a:spcBef>
              <a:spcAft>
                <a:spcPct val="0"/>
              </a:spcAft>
              <a:defRPr sz="44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宋体" panose="02010600030101010101" pitchFamily="2" charset="-122"/>
                <a:ea typeface="宋体" panose="02010600030101010101" pitchFamily="2" charset="-122"/>
              </a:defRPr>
            </a:lvl2pPr>
            <a:lvl3pPr algn="l" rtl="0" eaLnBrk="0" fontAlgn="base" hangingPunct="0">
              <a:spcBef>
                <a:spcPct val="0"/>
              </a:spcBef>
              <a:spcAft>
                <a:spcPct val="0"/>
              </a:spcAft>
              <a:defRPr sz="4400">
                <a:solidFill>
                  <a:schemeClr val="bg1"/>
                </a:solidFill>
                <a:latin typeface="宋体" panose="02010600030101010101" pitchFamily="2" charset="-122"/>
                <a:ea typeface="宋体" panose="02010600030101010101" pitchFamily="2" charset="-122"/>
              </a:defRPr>
            </a:lvl3pPr>
            <a:lvl4pPr algn="l" rtl="0" eaLnBrk="0" fontAlgn="base" hangingPunct="0">
              <a:spcBef>
                <a:spcPct val="0"/>
              </a:spcBef>
              <a:spcAft>
                <a:spcPct val="0"/>
              </a:spcAft>
              <a:defRPr sz="4400">
                <a:solidFill>
                  <a:schemeClr val="bg1"/>
                </a:solidFill>
                <a:latin typeface="宋体" panose="02010600030101010101" pitchFamily="2" charset="-122"/>
                <a:ea typeface="宋体" panose="02010600030101010101" pitchFamily="2" charset="-122"/>
              </a:defRPr>
            </a:lvl4pPr>
            <a:lvl5pPr algn="l" rtl="0" eaLnBrk="0" fontAlgn="base" hangingPunct="0">
              <a:spcBef>
                <a:spcPct val="0"/>
              </a:spcBef>
              <a:spcAft>
                <a:spcPct val="0"/>
              </a:spcAft>
              <a:defRPr sz="4400">
                <a:solidFill>
                  <a:schemeClr val="bg1"/>
                </a:solidFill>
                <a:latin typeface="宋体" panose="02010600030101010101" pitchFamily="2" charset="-122"/>
                <a:ea typeface="宋体" panose="02010600030101010101" pitchFamily="2" charset="-122"/>
              </a:defRPr>
            </a:lvl5pPr>
            <a:lvl6pPr marL="457200" algn="l" rtl="0" fontAlgn="base">
              <a:spcBef>
                <a:spcPct val="0"/>
              </a:spcBef>
              <a:spcAft>
                <a:spcPct val="0"/>
              </a:spcAft>
              <a:defRPr sz="4400">
                <a:solidFill>
                  <a:schemeClr val="bg1"/>
                </a:solidFill>
                <a:latin typeface="宋体" panose="02010600030101010101" pitchFamily="2" charset="-122"/>
                <a:ea typeface="宋体" panose="02010600030101010101" pitchFamily="2" charset="-122"/>
              </a:defRPr>
            </a:lvl6pPr>
            <a:lvl7pPr marL="914400" algn="l" rtl="0" fontAlgn="base">
              <a:spcBef>
                <a:spcPct val="0"/>
              </a:spcBef>
              <a:spcAft>
                <a:spcPct val="0"/>
              </a:spcAft>
              <a:defRPr sz="4400">
                <a:solidFill>
                  <a:schemeClr val="bg1"/>
                </a:solidFill>
                <a:latin typeface="宋体" panose="02010600030101010101" pitchFamily="2" charset="-122"/>
                <a:ea typeface="宋体" panose="02010600030101010101" pitchFamily="2" charset="-122"/>
              </a:defRPr>
            </a:lvl7pPr>
            <a:lvl8pPr marL="1371600" algn="l" rtl="0" fontAlgn="base">
              <a:spcBef>
                <a:spcPct val="0"/>
              </a:spcBef>
              <a:spcAft>
                <a:spcPct val="0"/>
              </a:spcAft>
              <a:defRPr sz="4400">
                <a:solidFill>
                  <a:schemeClr val="bg1"/>
                </a:solidFill>
                <a:latin typeface="宋体" panose="02010600030101010101" pitchFamily="2" charset="-122"/>
                <a:ea typeface="宋体" panose="02010600030101010101" pitchFamily="2" charset="-122"/>
              </a:defRPr>
            </a:lvl8pPr>
            <a:lvl9pPr marL="1828800" algn="l" rtl="0" fontAlgn="base">
              <a:spcBef>
                <a:spcPct val="0"/>
              </a:spcBef>
              <a:spcAft>
                <a:spcPct val="0"/>
              </a:spcAft>
              <a:defRPr sz="4400">
                <a:solidFill>
                  <a:schemeClr val="bg1"/>
                </a:solidFill>
                <a:latin typeface="宋体" panose="02010600030101010101" pitchFamily="2" charset="-122"/>
                <a:ea typeface="宋体" panose="02010600030101010101" pitchFamily="2" charset="-122"/>
              </a:defRPr>
            </a:lvl9pPr>
          </a:lstStyle>
          <a:p>
            <a:pPr eaLnBrk="1" hangingPunct="1"/>
            <a:r>
              <a:rPr lang="en-US" altLang="zh-CN" sz="2800" b="1">
                <a:solidFill>
                  <a:srgbClr val="3C78CE"/>
                </a:solidFill>
                <a:latin typeface="黑体" panose="02010609060101010101" charset="-122"/>
                <a:ea typeface="黑体" panose="02010609060101010101" charset="-122"/>
                <a:sym typeface="+mn-ea"/>
              </a:rPr>
              <a:t>1.</a:t>
            </a:r>
            <a:r>
              <a:rPr lang="zh-CN" altLang="en-US" sz="2800" b="1">
                <a:solidFill>
                  <a:srgbClr val="3C78CE"/>
                </a:solidFill>
                <a:latin typeface="黑体" panose="02010609060101010101" charset="-122"/>
                <a:ea typeface="黑体" panose="02010609060101010101" charset="-122"/>
                <a:sym typeface="+mn-ea"/>
              </a:rPr>
              <a:t>一般环境分析的基本内容</a:t>
            </a:r>
            <a:r>
              <a:rPr lang="zh-CN" altLang="en-US" sz="2800" b="1">
                <a:solidFill>
                  <a:srgbClr val="3C78CE"/>
                </a:solidFill>
                <a:latin typeface="黑体" panose="02010609060101010101" charset="-122"/>
                <a:ea typeface="黑体" panose="02010609060101010101" charset="-122"/>
              </a:rPr>
              <a:t>：</a:t>
            </a:r>
            <a:endParaRPr lang="zh-CN" altLang="en-US" sz="2800" b="1" dirty="0">
              <a:solidFill>
                <a:srgbClr val="3C78CE"/>
              </a:solidFill>
              <a:latin typeface="黑体" panose="02010609060101010101" charset="-122"/>
              <a:ea typeface="黑体" panose="02010609060101010101" charset="-122"/>
              <a:cs typeface="+mn-cs"/>
            </a:endParaRPr>
          </a:p>
        </p:txBody>
      </p:sp>
      <p:sp>
        <p:nvSpPr>
          <p:cNvPr id="50178" name="Rectangle 3"/>
          <p:cNvSpPr>
            <a:spLocks noGrp="1"/>
          </p:cNvSpPr>
          <p:nvPr/>
        </p:nvSpPr>
        <p:spPr>
          <a:xfrm>
            <a:off x="1631315" y="2205355"/>
            <a:ext cx="7269480" cy="4248150"/>
          </a:xfrm>
          <a:prstGeom prst="rect">
            <a:avLst/>
          </a:prstGeom>
          <a:noFill/>
          <a:ln w="9525">
            <a:noFill/>
          </a:ln>
        </p:spPr>
        <p:txBody>
          <a:bodyPr wrap="square" lIns="91440" tIns="45720" rIns="91440" bIns="45720" anchor="t"/>
          <a:lstStyle>
            <a:lvl1pPr marL="342900" indent="-342900" algn="l" rtl="0" eaLnBrk="0" fontAlgn="base" hangingPunct="0">
              <a:spcBef>
                <a:spcPct val="20000"/>
              </a:spcBef>
              <a:spcAft>
                <a:spcPct val="0"/>
              </a:spcAft>
              <a:buClr>
                <a:srgbClr val="99CCFF"/>
              </a:buClr>
              <a:buFont typeface="Wingdings" panose="05000000000000000000" pitchFamily="2" charset="2"/>
              <a:defRPr sz="2800">
                <a:solidFill>
                  <a:srgbClr val="1B33E7"/>
                </a:solidFill>
                <a:latin typeface="楷体_GB2312" charset="0"/>
                <a:ea typeface="楷体_GB2312" charset="0"/>
                <a:cs typeface="+mn-ea"/>
              </a:defRPr>
            </a:lvl1pPr>
            <a:lvl2pPr marL="742950" indent="-285750" algn="l" rtl="0" eaLnBrk="0" fontAlgn="base" hangingPunct="0">
              <a:spcBef>
                <a:spcPct val="20000"/>
              </a:spcBef>
              <a:spcAft>
                <a:spcPct val="0"/>
              </a:spcAft>
              <a:buClr>
                <a:srgbClr val="1B33E7"/>
              </a:buClr>
              <a:buFont typeface="Wingdings" panose="05000000000000000000" pitchFamily="2" charset="2"/>
              <a:defRPr sz="3200" b="1">
                <a:solidFill>
                  <a:srgbClr val="003366"/>
                </a:solidFill>
                <a:latin typeface="黑体" panose="02010609060101010101" charset="-122"/>
                <a:ea typeface="黑体" panose="02010609060101010101" charset="-122"/>
              </a:defRPr>
            </a:lvl2pPr>
            <a:lvl3pPr marL="1143000" indent="-228600" algn="l" rtl="0" eaLnBrk="0" fontAlgn="base" hangingPunct="0">
              <a:spcBef>
                <a:spcPct val="20000"/>
              </a:spcBef>
              <a:spcAft>
                <a:spcPct val="0"/>
              </a:spcAft>
              <a:buClr>
                <a:srgbClr val="000000"/>
              </a:buClr>
              <a:defRPr sz="2800" b="1">
                <a:solidFill>
                  <a:srgbClr val="1B33E7"/>
                </a:solidFill>
                <a:latin typeface="楷体_GB2312" charset="0"/>
                <a:ea typeface="楷体_GB2312" charset="0"/>
              </a:defRPr>
            </a:lvl3pPr>
            <a:lvl4pPr marL="1600200" indent="-228600" algn="l" rtl="0" eaLnBrk="0" fontAlgn="base" hangingPunct="0">
              <a:spcBef>
                <a:spcPct val="20000"/>
              </a:spcBef>
              <a:spcAft>
                <a:spcPct val="0"/>
              </a:spcAft>
              <a:buChar char="–"/>
              <a:defRPr sz="2800">
                <a:solidFill>
                  <a:srgbClr val="1B33E7"/>
                </a:solidFill>
                <a:latin typeface="楷体_GB2312" charset="0"/>
                <a:ea typeface="楷体_GB2312" charset="0"/>
              </a:defRPr>
            </a:lvl4pPr>
            <a:lvl5pPr marL="2057400" indent="-228600" algn="l" rtl="0" eaLnBrk="0" fontAlgn="base" hangingPunct="0">
              <a:spcBef>
                <a:spcPct val="20000"/>
              </a:spcBef>
              <a:spcAft>
                <a:spcPct val="0"/>
              </a:spcAft>
              <a:buChar char="»"/>
              <a:defRPr sz="2800">
                <a:solidFill>
                  <a:srgbClr val="1B33E7"/>
                </a:solidFill>
                <a:latin typeface="楷体_GB2312" charset="0"/>
                <a:ea typeface="楷体_GB2312" charset="0"/>
              </a:defRPr>
            </a:lvl5pPr>
            <a:lvl6pPr marL="2514600" indent="-228600" algn="l" rtl="0" fontAlgn="base">
              <a:spcBef>
                <a:spcPct val="20000"/>
              </a:spcBef>
              <a:spcAft>
                <a:spcPct val="0"/>
              </a:spcAft>
              <a:buChar char="»"/>
              <a:defRPr sz="2800">
                <a:solidFill>
                  <a:srgbClr val="1B33E7"/>
                </a:solidFill>
                <a:latin typeface="楷体_GB2312" charset="0"/>
                <a:ea typeface="楷体_GB2312" charset="0"/>
              </a:defRPr>
            </a:lvl6pPr>
            <a:lvl7pPr marL="2971800" indent="-228600" algn="l" rtl="0" fontAlgn="base">
              <a:spcBef>
                <a:spcPct val="20000"/>
              </a:spcBef>
              <a:spcAft>
                <a:spcPct val="0"/>
              </a:spcAft>
              <a:buChar char="»"/>
              <a:defRPr sz="2800">
                <a:solidFill>
                  <a:srgbClr val="1B33E7"/>
                </a:solidFill>
                <a:latin typeface="楷体_GB2312" charset="0"/>
                <a:ea typeface="楷体_GB2312" charset="0"/>
              </a:defRPr>
            </a:lvl7pPr>
            <a:lvl8pPr marL="3429000" indent="-228600" algn="l" rtl="0" fontAlgn="base">
              <a:spcBef>
                <a:spcPct val="20000"/>
              </a:spcBef>
              <a:spcAft>
                <a:spcPct val="0"/>
              </a:spcAft>
              <a:buChar char="»"/>
              <a:defRPr sz="2800">
                <a:solidFill>
                  <a:srgbClr val="1B33E7"/>
                </a:solidFill>
                <a:latin typeface="楷体_GB2312" charset="0"/>
                <a:ea typeface="楷体_GB2312" charset="0"/>
              </a:defRPr>
            </a:lvl8pPr>
            <a:lvl9pPr marL="3886200" indent="-228600" algn="l" rtl="0" fontAlgn="base">
              <a:spcBef>
                <a:spcPct val="20000"/>
              </a:spcBef>
              <a:spcAft>
                <a:spcPct val="0"/>
              </a:spcAft>
              <a:buChar char="»"/>
              <a:defRPr sz="2800">
                <a:solidFill>
                  <a:srgbClr val="1B33E7"/>
                </a:solidFill>
                <a:latin typeface="楷体_GB2312" charset="0"/>
                <a:ea typeface="楷体_GB2312" charset="0"/>
              </a:defRPr>
            </a:lvl9pPr>
          </a:lstStyle>
          <a:p>
            <a:pPr marL="0" algn="l" eaLnBrk="1" latinLnBrk="0" hangingPunct="1">
              <a:lnSpc>
                <a:spcPct val="150000"/>
              </a:lnSpc>
              <a:spcBef>
                <a:spcPts val="0"/>
              </a:spcBef>
            </a:pPr>
            <a:r>
              <a:rPr lang="zh-CN" altLang="en-US" b="1" dirty="0">
                <a:solidFill>
                  <a:srgbClr val="003366"/>
                </a:solidFill>
              </a:rPr>
              <a:t>    </a:t>
            </a:r>
            <a:r>
              <a:rPr lang="en-US" altLang="zh-CN" b="1" dirty="0">
                <a:solidFill>
                  <a:srgbClr val="003366"/>
                </a:solidFill>
                <a:sym typeface="+mn-ea"/>
              </a:rPr>
              <a:t> </a:t>
            </a:r>
            <a:r>
              <a:rPr lang="zh-CN" altLang="ko-KR" dirty="0">
                <a:solidFill>
                  <a:schemeClr val="tx1"/>
                </a:solidFill>
                <a:latin typeface="微软雅黑" panose="020B0503020204020204" pitchFamily="34" charset="-122"/>
                <a:ea typeface="微软雅黑" panose="020B0503020204020204" pitchFamily="34" charset="-122"/>
                <a:cs typeface="+mn-cs"/>
                <a:sym typeface="+mn-ea"/>
              </a:rPr>
              <a:t>(1) </a:t>
            </a:r>
            <a:r>
              <a:rPr lang="zh-CN" altLang="ko-KR" dirty="0">
                <a:solidFill>
                  <a:schemeClr val="tx1"/>
                </a:solidFill>
                <a:latin typeface="微软雅黑" panose="020B0503020204020204" pitchFamily="34" charset="-122"/>
                <a:ea typeface="微软雅黑" panose="020B0503020204020204" pitchFamily="34" charset="-122"/>
                <a:cs typeface="+mn-cs"/>
              </a:rPr>
              <a:t>经济环境</a:t>
            </a:r>
            <a:endParaRPr lang="ko-KR" altLang="en-US" dirty="0">
              <a:solidFill>
                <a:schemeClr val="tx1"/>
              </a:solidFill>
              <a:latin typeface="微软雅黑" panose="020B0503020204020204" pitchFamily="34" charset="-122"/>
              <a:ea typeface="微软雅黑" panose="020B0503020204020204" pitchFamily="34" charset="-122"/>
              <a:cs typeface="+mn-cs"/>
            </a:endParaRPr>
          </a:p>
          <a:p>
            <a:pPr marL="0" algn="l" eaLnBrk="1" latinLnBrk="0" hangingPunct="1">
              <a:lnSpc>
                <a:spcPct val="150000"/>
              </a:lnSpc>
              <a:spcBef>
                <a:spcPts val="0"/>
              </a:spcBef>
            </a:pPr>
            <a:r>
              <a:rPr lang="zh-CN" altLang="ko-KR" dirty="0">
                <a:solidFill>
                  <a:schemeClr val="tx1"/>
                </a:solidFill>
                <a:latin typeface="微软雅黑" panose="020B0503020204020204" pitchFamily="34" charset="-122"/>
                <a:ea typeface="微软雅黑" panose="020B0503020204020204" pitchFamily="34" charset="-122"/>
                <a:cs typeface="+mn-cs"/>
              </a:rPr>
              <a:t>         </a:t>
            </a:r>
            <a:r>
              <a:rPr lang="zh-CN" altLang="ko-KR" dirty="0">
                <a:solidFill>
                  <a:schemeClr val="tx1"/>
                </a:solidFill>
                <a:latin typeface="微软雅黑" panose="020B0503020204020204" pitchFamily="34" charset="-122"/>
                <a:ea typeface="微软雅黑" panose="020B0503020204020204" pitchFamily="34" charset="-122"/>
                <a:cs typeface="+mn-cs"/>
                <a:sym typeface="+mn-ea"/>
              </a:rPr>
              <a:t>(2)</a:t>
            </a:r>
            <a:r>
              <a:rPr lang="zh-CN" altLang="ko-KR" dirty="0">
                <a:solidFill>
                  <a:schemeClr val="tx1"/>
                </a:solidFill>
                <a:latin typeface="微软雅黑" panose="020B0503020204020204" pitchFamily="34" charset="-122"/>
                <a:ea typeface="微软雅黑" panose="020B0503020204020204" pitchFamily="34" charset="-122"/>
                <a:cs typeface="+mn-cs"/>
              </a:rPr>
              <a:t> 科学技术环境</a:t>
            </a:r>
            <a:endParaRPr lang="zh-CN" altLang="ko-KR" dirty="0">
              <a:solidFill>
                <a:schemeClr val="tx1"/>
              </a:solidFill>
              <a:latin typeface="微软雅黑" panose="020B0503020204020204" pitchFamily="34" charset="-122"/>
              <a:ea typeface="微软雅黑" panose="020B0503020204020204" pitchFamily="34" charset="-122"/>
              <a:cs typeface="+mn-cs"/>
            </a:endParaRPr>
          </a:p>
          <a:p>
            <a:pPr marL="0" algn="l" eaLnBrk="1" latinLnBrk="0" hangingPunct="1">
              <a:lnSpc>
                <a:spcPct val="150000"/>
              </a:lnSpc>
              <a:spcBef>
                <a:spcPts val="0"/>
              </a:spcBef>
            </a:pPr>
            <a:r>
              <a:rPr lang="ko-KR" altLang="en-US" dirty="0">
                <a:solidFill>
                  <a:schemeClr val="tx1"/>
                </a:solidFill>
                <a:latin typeface="微软雅黑" panose="020B0503020204020204" pitchFamily="34" charset="-122"/>
                <a:ea typeface="微软雅黑" panose="020B0503020204020204" pitchFamily="34" charset="-122"/>
                <a:cs typeface="+mn-cs"/>
              </a:rPr>
              <a:t>        </a:t>
            </a:r>
            <a:r>
              <a:rPr lang="zh-CN" altLang="ko-KR" dirty="0">
                <a:solidFill>
                  <a:schemeClr val="tx1"/>
                </a:solidFill>
                <a:latin typeface="微软雅黑" panose="020B0503020204020204" pitchFamily="34" charset="-122"/>
                <a:ea typeface="微软雅黑" panose="020B0503020204020204" pitchFamily="34" charset="-122"/>
                <a:cs typeface="+mn-cs"/>
                <a:sym typeface="+mn-ea"/>
              </a:rPr>
              <a:t> (3)</a:t>
            </a:r>
            <a:r>
              <a:rPr lang="ko-KR" altLang="en-US" dirty="0">
                <a:solidFill>
                  <a:schemeClr val="tx1"/>
                </a:solidFill>
                <a:latin typeface="微软雅黑" panose="020B0503020204020204" pitchFamily="34" charset="-122"/>
                <a:ea typeface="微软雅黑" panose="020B0503020204020204" pitchFamily="34" charset="-122"/>
                <a:cs typeface="+mn-cs"/>
              </a:rPr>
              <a:t> </a:t>
            </a:r>
            <a:r>
              <a:rPr lang="zh-CN" altLang="ko-KR" dirty="0">
                <a:solidFill>
                  <a:schemeClr val="tx1"/>
                </a:solidFill>
                <a:latin typeface="微软雅黑" panose="020B0503020204020204" pitchFamily="34" charset="-122"/>
                <a:ea typeface="微软雅黑" panose="020B0503020204020204" pitchFamily="34" charset="-122"/>
                <a:cs typeface="+mn-cs"/>
              </a:rPr>
              <a:t>政治与法律环境</a:t>
            </a:r>
            <a:endParaRPr lang="zh-CN" altLang="ko-KR" dirty="0">
              <a:solidFill>
                <a:schemeClr val="tx1"/>
              </a:solidFill>
              <a:latin typeface="微软雅黑" panose="020B0503020204020204" pitchFamily="34" charset="-122"/>
              <a:ea typeface="微软雅黑" panose="020B0503020204020204" pitchFamily="34" charset="-122"/>
              <a:cs typeface="+mn-cs"/>
            </a:endParaRPr>
          </a:p>
          <a:p>
            <a:pPr marL="0" algn="l" eaLnBrk="1" latinLnBrk="0" hangingPunct="1">
              <a:lnSpc>
                <a:spcPct val="150000"/>
              </a:lnSpc>
              <a:spcBef>
                <a:spcPts val="0"/>
              </a:spcBef>
            </a:pPr>
            <a:r>
              <a:rPr lang="ko-KR" altLang="en-US" dirty="0">
                <a:solidFill>
                  <a:schemeClr val="tx1"/>
                </a:solidFill>
                <a:latin typeface="微软雅黑" panose="020B0503020204020204" pitchFamily="34" charset="-122"/>
                <a:ea typeface="微软雅黑" panose="020B0503020204020204" pitchFamily="34" charset="-122"/>
                <a:cs typeface="+mn-cs"/>
              </a:rPr>
              <a:t>         </a:t>
            </a:r>
            <a:r>
              <a:rPr lang="zh-CN" altLang="ko-KR" dirty="0">
                <a:solidFill>
                  <a:schemeClr val="tx1"/>
                </a:solidFill>
                <a:latin typeface="微软雅黑" panose="020B0503020204020204" pitchFamily="34" charset="-122"/>
                <a:ea typeface="微软雅黑" panose="020B0503020204020204" pitchFamily="34" charset="-122"/>
                <a:cs typeface="+mn-cs"/>
                <a:sym typeface="+mn-ea"/>
              </a:rPr>
              <a:t>(4)</a:t>
            </a:r>
            <a:r>
              <a:rPr lang="ko-KR" altLang="en-US" dirty="0">
                <a:solidFill>
                  <a:schemeClr val="tx1"/>
                </a:solidFill>
                <a:latin typeface="微软雅黑" panose="020B0503020204020204" pitchFamily="34" charset="-122"/>
                <a:ea typeface="微软雅黑" panose="020B0503020204020204" pitchFamily="34" charset="-122"/>
                <a:cs typeface="+mn-cs"/>
              </a:rPr>
              <a:t> </a:t>
            </a:r>
            <a:r>
              <a:rPr lang="zh-CN" altLang="ko-KR" dirty="0">
                <a:solidFill>
                  <a:schemeClr val="tx1"/>
                </a:solidFill>
                <a:latin typeface="微软雅黑" panose="020B0503020204020204" pitchFamily="34" charset="-122"/>
                <a:ea typeface="微软雅黑" panose="020B0503020204020204" pitchFamily="34" charset="-122"/>
                <a:cs typeface="+mn-cs"/>
              </a:rPr>
              <a:t>社会和文化环境</a:t>
            </a:r>
            <a:endParaRPr lang="zh-CN" altLang="ko-KR" dirty="0">
              <a:solidFill>
                <a:schemeClr val="tx1"/>
              </a:solidFill>
              <a:latin typeface="微软雅黑" panose="020B0503020204020204" pitchFamily="34" charset="-122"/>
              <a:ea typeface="微软雅黑" panose="020B0503020204020204" pitchFamily="34" charset="-122"/>
              <a:cs typeface="+mn-cs"/>
            </a:endParaRPr>
          </a:p>
          <a:p>
            <a:pPr marL="0" algn="l" eaLnBrk="1" latinLnBrk="0" hangingPunct="1">
              <a:lnSpc>
                <a:spcPct val="150000"/>
              </a:lnSpc>
              <a:spcBef>
                <a:spcPts val="0"/>
              </a:spcBef>
            </a:pPr>
            <a:r>
              <a:rPr lang="zh-CN" altLang="ko-KR" dirty="0">
                <a:solidFill>
                  <a:schemeClr val="tx1"/>
                </a:solidFill>
                <a:latin typeface="微软雅黑" panose="020B0503020204020204" pitchFamily="34" charset="-122"/>
                <a:ea typeface="微软雅黑" panose="020B0503020204020204" pitchFamily="34" charset="-122"/>
                <a:cs typeface="+mn-cs"/>
              </a:rPr>
              <a:t>       </a:t>
            </a:r>
            <a:r>
              <a:rPr lang="zh-CN" altLang="ko-KR" dirty="0">
                <a:solidFill>
                  <a:schemeClr val="tx1"/>
                </a:solidFill>
                <a:latin typeface="微软雅黑" panose="020B0503020204020204" pitchFamily="34" charset="-122"/>
                <a:ea typeface="微软雅黑" panose="020B0503020204020204" pitchFamily="34" charset="-122"/>
                <a:cs typeface="+mn-cs"/>
                <a:sym typeface="+mn-ea"/>
              </a:rPr>
              <a:t>  (5) </a:t>
            </a:r>
            <a:r>
              <a:rPr lang="zh-CN" altLang="en-US" dirty="0">
                <a:solidFill>
                  <a:schemeClr val="tx1"/>
                </a:solidFill>
                <a:latin typeface="微软雅黑" panose="020B0503020204020204" pitchFamily="34" charset="-122"/>
                <a:ea typeface="微软雅黑" panose="020B0503020204020204" pitchFamily="34" charset="-122"/>
                <a:cs typeface="+mn-cs"/>
              </a:rPr>
              <a:t>自然地理环境</a:t>
            </a:r>
            <a:endParaRPr lang="zh-CN" altLang="en-US" dirty="0">
              <a:solidFill>
                <a:schemeClr val="tx1"/>
              </a:solidFill>
              <a:latin typeface="微软雅黑" panose="020B0503020204020204" pitchFamily="34" charset="-122"/>
              <a:ea typeface="微软雅黑" panose="020B0503020204020204" pitchFamily="34" charset="-122"/>
              <a:cs typeface="+mn-cs"/>
            </a:endParaRPr>
          </a:p>
          <a:p>
            <a:pPr marL="0" algn="l" eaLnBrk="1" latinLnBrk="0" hangingPunct="1">
              <a:lnSpc>
                <a:spcPct val="150000"/>
              </a:lnSpc>
              <a:spcBef>
                <a:spcPts val="0"/>
              </a:spcBef>
            </a:pPr>
            <a:r>
              <a:rPr lang="zh-CN" altLang="en-US" dirty="0">
                <a:solidFill>
                  <a:schemeClr val="tx1"/>
                </a:solidFill>
                <a:latin typeface="微软雅黑" panose="020B0503020204020204" pitchFamily="34" charset="-122"/>
                <a:ea typeface="微软雅黑" panose="020B0503020204020204" pitchFamily="34" charset="-122"/>
                <a:cs typeface="+mn-cs"/>
              </a:rPr>
              <a:t>       </a:t>
            </a:r>
            <a:endParaRPr lang="zh-CN" altLang="en-US" dirty="0">
              <a:solidFill>
                <a:schemeClr val="tx1"/>
              </a:solidFill>
              <a:latin typeface="微软雅黑" panose="020B0503020204020204" pitchFamily="34" charset="-122"/>
              <a:ea typeface="微软雅黑" panose="020B0503020204020204" pitchFamily="34" charset="-122"/>
              <a:cs typeface="+mn-cs"/>
            </a:endParaRPr>
          </a:p>
        </p:txBody>
      </p:sp>
      <p:grpSp>
        <p:nvGrpSpPr>
          <p:cNvPr id="14" name="组合 13"/>
          <p:cNvGrpSpPr/>
          <p:nvPr/>
        </p:nvGrpSpPr>
        <p:grpSpPr bwMode="auto">
          <a:xfrm>
            <a:off x="8746573" y="2094890"/>
            <a:ext cx="3192960" cy="3950783"/>
            <a:chOff x="865232" y="1286330"/>
            <a:chExt cx="4013321" cy="4966128"/>
          </a:xfrm>
        </p:grpSpPr>
        <p:pic>
          <p:nvPicPr>
            <p:cNvPr id="4" name="Picture 3"/>
            <p:cNvPicPr>
              <a:picLocks noChangeAspect="1"/>
            </p:cNvPicPr>
            <p:nvPr/>
          </p:nvPicPr>
          <p:blipFill>
            <a:blip r:embed="rId1">
              <a:duotone>
                <a:schemeClr val="accent1">
                  <a:shade val="45000"/>
                  <a:satMod val="135000"/>
                </a:schemeClr>
                <a:prstClr val="white"/>
              </a:duotone>
            </a:blip>
            <a:srcRect l="5354" t="8440" r="6203" b="10136"/>
            <a:stretch>
              <a:fillRect/>
            </a:stretch>
          </p:blipFill>
          <p:spPr bwMode="auto">
            <a:xfrm>
              <a:off x="865232" y="1286330"/>
              <a:ext cx="4013321" cy="4966128"/>
            </a:xfrm>
            <a:prstGeom prst="rect">
              <a:avLst/>
            </a:prstGeom>
            <a:noFill/>
            <a:ln w="9525">
              <a:noFill/>
              <a:miter lim="800000"/>
              <a:headEnd/>
              <a:tailEnd/>
            </a:ln>
          </p:spPr>
        </p:pic>
        <p:sp>
          <p:nvSpPr>
            <p:cNvPr id="16" name="Rectangle 4"/>
            <p:cNvSpPr/>
            <p:nvPr/>
          </p:nvSpPr>
          <p:spPr>
            <a:xfrm>
              <a:off x="1454212" y="1875344"/>
              <a:ext cx="2840124" cy="3699194"/>
            </a:xfrm>
            <a:prstGeom prst="rect">
              <a:avLst/>
            </a:prstGeom>
            <a:blipFill>
              <a:blip r:embed="rId2"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defTabSz="913765" fontAlgn="auto">
                <a:spcBef>
                  <a:spcPts val="0"/>
                </a:spcBef>
                <a:spcAft>
                  <a:spcPts val="0"/>
                </a:spcAft>
                <a:defRPr/>
              </a:pPr>
              <a:endParaRPr lang="en-US" sz="32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24580" name="Rectangle 17"/>
          <p:cNvSpPr>
            <a:spLocks noChangeArrowheads="1"/>
          </p:cNvSpPr>
          <p:nvPr/>
        </p:nvSpPr>
        <p:spPr bwMode="auto">
          <a:xfrm>
            <a:off x="598170" y="955040"/>
            <a:ext cx="3774440" cy="678180"/>
          </a:xfrm>
          <a:prstGeom prst="rect">
            <a:avLst/>
          </a:prstGeom>
          <a:solidFill>
            <a:srgbClr val="0848AF"/>
          </a:solidFill>
          <a:ln w="9525">
            <a:noFill/>
            <a:miter lim="800000"/>
          </a:ln>
        </p:spPr>
        <p:txBody>
          <a:bodyPr wrap="none" anchor="ctr"/>
          <a:p>
            <a:pPr algn="ctr">
              <a:lnSpc>
                <a:spcPct val="80000"/>
              </a:lnSpc>
            </a:pPr>
            <a:r>
              <a:rPr lang="zh-CN" altLang="zh-CN" sz="2800" b="1" dirty="0">
                <a:solidFill>
                  <a:schemeClr val="bg1"/>
                </a:solidFill>
                <a:latin typeface="微软雅黑" panose="020B0503020204020204" pitchFamily="34" charset="-122"/>
                <a:ea typeface="微软雅黑" panose="020B0503020204020204" pitchFamily="34" charset="-122"/>
              </a:rPr>
              <a:t>企业外部经营环境分析</a:t>
            </a:r>
            <a:endParaRPr lang="zh-CN" altLang="zh-CN"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anim calcmode="lin" valueType="num">
                                      <p:cBhvr>
                                        <p:cTn id="13" dur="500" fill="hold"/>
                                        <p:tgtEl>
                                          <p:spTgt spid="39"/>
                                        </p:tgtEl>
                                        <p:attrNameLst>
                                          <p:attrName>style.rotation</p:attrName>
                                        </p:attrNameLst>
                                      </p:cBhvr>
                                      <p:tavLst>
                                        <p:tav tm="0">
                                          <p:val>
                                            <p:fltVal val="360"/>
                                          </p:val>
                                        </p:tav>
                                        <p:tav tm="100000">
                                          <p:val>
                                            <p:fltVal val="0"/>
                                          </p:val>
                                        </p:tav>
                                      </p:tavLst>
                                    </p:anim>
                                    <p:animEffect transition="in" filter="fade">
                                      <p:cBhvr>
                                        <p:cTn id="14" dur="500"/>
                                        <p:tgtEl>
                                          <p:spTgt spid="39"/>
                                        </p:tgtEl>
                                      </p:cBhvr>
                                    </p:animEffect>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0-#ppt_w/2"/>
                                          </p:val>
                                        </p:tav>
                                        <p:tav tm="100000">
                                          <p:val>
                                            <p:strVal val="#ppt_x"/>
                                          </p:val>
                                        </p:tav>
                                      </p:tavLst>
                                    </p:anim>
                                    <p:anim calcmode="lin" valueType="num">
                                      <p:cBhvr additive="base">
                                        <p:cTn id="19"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nimBg="1"/>
      <p:bldP spid="39"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endParaRPr lang="en-US" altLang="zh-CN" sz="2800" b="1">
              <a:latin typeface="Impact" panose="020B0806030902050204" pitchFamily="34" charset="0"/>
              <a:ea typeface="微软雅黑" panose="020B0503020204020204" pitchFamily="34" charset="-122"/>
            </a:endParaRP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endParaRPr lang="zh-CN" altLang="en-US" sz="2800" b="1">
              <a:solidFill>
                <a:schemeClr val="tx1"/>
              </a:solidFill>
              <a:latin typeface="微软雅黑" panose="020B0503020204020204" pitchFamily="34" charset="-122"/>
              <a:ea typeface="微软雅黑" panose="020B0503020204020204" pitchFamily="34" charset="-122"/>
            </a:endParaRP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p>
            <a:pPr algn="l"/>
            <a:r>
              <a:rPr lang="en-US" altLang="zh-CN" sz="2800" b="1">
                <a:solidFill>
                  <a:schemeClr val="bg1"/>
                </a:solidFill>
                <a:latin typeface="Impact" panose="020B0806030902050204" pitchFamily="34" charset="0"/>
                <a:ea typeface="微软雅黑" panose="020B0503020204020204" pitchFamily="34" charset="-122"/>
              </a:rPr>
              <a:t>02   内容讲授</a:t>
            </a:r>
            <a:endParaRPr lang="en-US" altLang="zh-CN" sz="2800" b="1">
              <a:solidFill>
                <a:schemeClr val="bg1"/>
              </a:solidFill>
              <a:latin typeface="Impact" panose="020B0806030902050204" pitchFamily="34" charset="0"/>
              <a:ea typeface="微软雅黑" panose="020B0503020204020204" pitchFamily="34" charset="-122"/>
            </a:endParaRPr>
          </a:p>
        </p:txBody>
      </p:sp>
      <p:sp>
        <p:nvSpPr>
          <p:cNvPr id="50177" name="Rectangle 2"/>
          <p:cNvSpPr>
            <a:spLocks noGrp="1"/>
          </p:cNvSpPr>
          <p:nvPr/>
        </p:nvSpPr>
        <p:spPr>
          <a:xfrm>
            <a:off x="1212533" y="1836103"/>
            <a:ext cx="6192837" cy="431800"/>
          </a:xfrm>
          <a:prstGeom prst="rect">
            <a:avLst/>
          </a:prstGeom>
          <a:noFill/>
          <a:ln w="9525">
            <a:noFill/>
          </a:ln>
        </p:spPr>
        <p:txBody>
          <a:bodyPr wrap="square" lIns="91440" tIns="45720" rIns="91440" bIns="45720" anchor="ctr"/>
          <a:lstStyle>
            <a:lvl1pPr algn="l" rtl="0" eaLnBrk="0" fontAlgn="base" hangingPunct="0">
              <a:spcBef>
                <a:spcPct val="0"/>
              </a:spcBef>
              <a:spcAft>
                <a:spcPct val="0"/>
              </a:spcAft>
              <a:defRPr sz="44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宋体" panose="02010600030101010101" pitchFamily="2" charset="-122"/>
                <a:ea typeface="宋体" panose="02010600030101010101" pitchFamily="2" charset="-122"/>
              </a:defRPr>
            </a:lvl2pPr>
            <a:lvl3pPr algn="l" rtl="0" eaLnBrk="0" fontAlgn="base" hangingPunct="0">
              <a:spcBef>
                <a:spcPct val="0"/>
              </a:spcBef>
              <a:spcAft>
                <a:spcPct val="0"/>
              </a:spcAft>
              <a:defRPr sz="4400">
                <a:solidFill>
                  <a:schemeClr val="bg1"/>
                </a:solidFill>
                <a:latin typeface="宋体" panose="02010600030101010101" pitchFamily="2" charset="-122"/>
                <a:ea typeface="宋体" panose="02010600030101010101" pitchFamily="2" charset="-122"/>
              </a:defRPr>
            </a:lvl3pPr>
            <a:lvl4pPr algn="l" rtl="0" eaLnBrk="0" fontAlgn="base" hangingPunct="0">
              <a:spcBef>
                <a:spcPct val="0"/>
              </a:spcBef>
              <a:spcAft>
                <a:spcPct val="0"/>
              </a:spcAft>
              <a:defRPr sz="4400">
                <a:solidFill>
                  <a:schemeClr val="bg1"/>
                </a:solidFill>
                <a:latin typeface="宋体" panose="02010600030101010101" pitchFamily="2" charset="-122"/>
                <a:ea typeface="宋体" panose="02010600030101010101" pitchFamily="2" charset="-122"/>
              </a:defRPr>
            </a:lvl4pPr>
            <a:lvl5pPr algn="l" rtl="0" eaLnBrk="0" fontAlgn="base" hangingPunct="0">
              <a:spcBef>
                <a:spcPct val="0"/>
              </a:spcBef>
              <a:spcAft>
                <a:spcPct val="0"/>
              </a:spcAft>
              <a:defRPr sz="4400">
                <a:solidFill>
                  <a:schemeClr val="bg1"/>
                </a:solidFill>
                <a:latin typeface="宋体" panose="02010600030101010101" pitchFamily="2" charset="-122"/>
                <a:ea typeface="宋体" panose="02010600030101010101" pitchFamily="2" charset="-122"/>
              </a:defRPr>
            </a:lvl5pPr>
            <a:lvl6pPr marL="457200" algn="l" rtl="0" fontAlgn="base">
              <a:spcBef>
                <a:spcPct val="0"/>
              </a:spcBef>
              <a:spcAft>
                <a:spcPct val="0"/>
              </a:spcAft>
              <a:defRPr sz="4400">
                <a:solidFill>
                  <a:schemeClr val="bg1"/>
                </a:solidFill>
                <a:latin typeface="宋体" panose="02010600030101010101" pitchFamily="2" charset="-122"/>
                <a:ea typeface="宋体" panose="02010600030101010101" pitchFamily="2" charset="-122"/>
              </a:defRPr>
            </a:lvl6pPr>
            <a:lvl7pPr marL="914400" algn="l" rtl="0" fontAlgn="base">
              <a:spcBef>
                <a:spcPct val="0"/>
              </a:spcBef>
              <a:spcAft>
                <a:spcPct val="0"/>
              </a:spcAft>
              <a:defRPr sz="4400">
                <a:solidFill>
                  <a:schemeClr val="bg1"/>
                </a:solidFill>
                <a:latin typeface="宋体" panose="02010600030101010101" pitchFamily="2" charset="-122"/>
                <a:ea typeface="宋体" panose="02010600030101010101" pitchFamily="2" charset="-122"/>
              </a:defRPr>
            </a:lvl7pPr>
            <a:lvl8pPr marL="1371600" algn="l" rtl="0" fontAlgn="base">
              <a:spcBef>
                <a:spcPct val="0"/>
              </a:spcBef>
              <a:spcAft>
                <a:spcPct val="0"/>
              </a:spcAft>
              <a:defRPr sz="4400">
                <a:solidFill>
                  <a:schemeClr val="bg1"/>
                </a:solidFill>
                <a:latin typeface="宋体" panose="02010600030101010101" pitchFamily="2" charset="-122"/>
                <a:ea typeface="宋体" panose="02010600030101010101" pitchFamily="2" charset="-122"/>
              </a:defRPr>
            </a:lvl8pPr>
            <a:lvl9pPr marL="1828800" algn="l" rtl="0" fontAlgn="base">
              <a:spcBef>
                <a:spcPct val="0"/>
              </a:spcBef>
              <a:spcAft>
                <a:spcPct val="0"/>
              </a:spcAft>
              <a:defRPr sz="4400">
                <a:solidFill>
                  <a:schemeClr val="bg1"/>
                </a:solidFill>
                <a:latin typeface="宋体" panose="02010600030101010101" pitchFamily="2" charset="-122"/>
                <a:ea typeface="宋体" panose="02010600030101010101" pitchFamily="2" charset="-122"/>
              </a:defRPr>
            </a:lvl9pPr>
          </a:lstStyle>
          <a:p>
            <a:pPr eaLnBrk="1" hangingPunct="1"/>
            <a:r>
              <a:rPr lang="en-US" altLang="zh-CN" sz="2800" b="1">
                <a:solidFill>
                  <a:schemeClr val="tx2"/>
                </a:solidFill>
                <a:latin typeface="黑体" panose="02010609060101010101" charset="-122"/>
                <a:ea typeface="黑体" panose="02010609060101010101" charset="-122"/>
              </a:rPr>
              <a:t> </a:t>
            </a:r>
            <a:r>
              <a:rPr lang="zh-CN" altLang="en-US" sz="2800" b="1">
                <a:solidFill>
                  <a:srgbClr val="3C78CE"/>
                </a:solidFill>
                <a:latin typeface="黑体" panose="02010609060101010101" charset="-122"/>
                <a:ea typeface="黑体" panose="02010609060101010101" charset="-122"/>
              </a:rPr>
              <a:t>2.</a:t>
            </a:r>
            <a:r>
              <a:rPr lang="zh-CN" altLang="en-US" sz="2800" b="1">
                <a:solidFill>
                  <a:srgbClr val="3C78CE"/>
                </a:solidFill>
                <a:latin typeface="黑体" panose="02010609060101010101" charset="-122"/>
                <a:ea typeface="黑体" panose="02010609060101010101" charset="-122"/>
                <a:sym typeface="+mn-ea"/>
              </a:rPr>
              <a:t>任务环境分析的基本内容</a:t>
            </a:r>
            <a:r>
              <a:rPr lang="zh-CN" altLang="en-US" sz="2800" b="1">
                <a:solidFill>
                  <a:srgbClr val="3C78CE"/>
                </a:solidFill>
                <a:latin typeface="黑体" panose="02010609060101010101" charset="-122"/>
                <a:ea typeface="黑体" panose="02010609060101010101" charset="-122"/>
              </a:rPr>
              <a:t>：</a:t>
            </a:r>
            <a:endParaRPr lang="zh-CN" altLang="en-US" sz="2800" b="1">
              <a:solidFill>
                <a:srgbClr val="3C78CE"/>
              </a:solidFill>
              <a:latin typeface="黑体" panose="02010609060101010101" charset="-122"/>
              <a:ea typeface="黑体" panose="02010609060101010101" charset="-122"/>
            </a:endParaRPr>
          </a:p>
        </p:txBody>
      </p:sp>
      <p:sp>
        <p:nvSpPr>
          <p:cNvPr id="50178" name="Rectangle 3"/>
          <p:cNvSpPr>
            <a:spLocks noGrp="1"/>
          </p:cNvSpPr>
          <p:nvPr/>
        </p:nvSpPr>
        <p:spPr>
          <a:xfrm>
            <a:off x="661670" y="2268220"/>
            <a:ext cx="10663555" cy="4435475"/>
          </a:xfrm>
          <a:prstGeom prst="rect">
            <a:avLst/>
          </a:prstGeom>
          <a:noFill/>
          <a:ln w="9525">
            <a:noFill/>
          </a:ln>
        </p:spPr>
        <p:txBody>
          <a:bodyPr wrap="square" lIns="91440" tIns="45720" rIns="91440" bIns="45720" anchor="t"/>
          <a:lstStyle>
            <a:lvl1pPr marL="342900" indent="-342900" algn="l" rtl="0" eaLnBrk="0" fontAlgn="base" hangingPunct="0">
              <a:spcBef>
                <a:spcPct val="20000"/>
              </a:spcBef>
              <a:spcAft>
                <a:spcPct val="0"/>
              </a:spcAft>
              <a:buClr>
                <a:srgbClr val="99CCFF"/>
              </a:buClr>
              <a:buFont typeface="Wingdings" panose="05000000000000000000" pitchFamily="2" charset="2"/>
              <a:defRPr sz="2800">
                <a:solidFill>
                  <a:srgbClr val="1B33E7"/>
                </a:solidFill>
                <a:latin typeface="楷体_GB2312" charset="0"/>
                <a:ea typeface="楷体_GB2312" charset="0"/>
                <a:cs typeface="+mn-ea"/>
              </a:defRPr>
            </a:lvl1pPr>
            <a:lvl2pPr marL="742950" indent="-285750" algn="l" rtl="0" eaLnBrk="0" fontAlgn="base" hangingPunct="0">
              <a:spcBef>
                <a:spcPct val="20000"/>
              </a:spcBef>
              <a:spcAft>
                <a:spcPct val="0"/>
              </a:spcAft>
              <a:buClr>
                <a:srgbClr val="1B33E7"/>
              </a:buClr>
              <a:buFont typeface="Wingdings" panose="05000000000000000000" pitchFamily="2" charset="2"/>
              <a:defRPr sz="3200" b="1">
                <a:solidFill>
                  <a:srgbClr val="003366"/>
                </a:solidFill>
                <a:latin typeface="黑体" panose="02010609060101010101" charset="-122"/>
                <a:ea typeface="黑体" panose="02010609060101010101" charset="-122"/>
              </a:defRPr>
            </a:lvl2pPr>
            <a:lvl3pPr marL="1143000" indent="-228600" algn="l" rtl="0" eaLnBrk="0" fontAlgn="base" hangingPunct="0">
              <a:spcBef>
                <a:spcPct val="20000"/>
              </a:spcBef>
              <a:spcAft>
                <a:spcPct val="0"/>
              </a:spcAft>
              <a:buClr>
                <a:srgbClr val="000000"/>
              </a:buClr>
              <a:defRPr sz="2800" b="1">
                <a:solidFill>
                  <a:srgbClr val="1B33E7"/>
                </a:solidFill>
                <a:latin typeface="楷体_GB2312" charset="0"/>
                <a:ea typeface="楷体_GB2312" charset="0"/>
              </a:defRPr>
            </a:lvl3pPr>
            <a:lvl4pPr marL="1600200" indent="-228600" algn="l" rtl="0" eaLnBrk="0" fontAlgn="base" hangingPunct="0">
              <a:spcBef>
                <a:spcPct val="20000"/>
              </a:spcBef>
              <a:spcAft>
                <a:spcPct val="0"/>
              </a:spcAft>
              <a:buChar char="–"/>
              <a:defRPr sz="2800">
                <a:solidFill>
                  <a:srgbClr val="1B33E7"/>
                </a:solidFill>
                <a:latin typeface="楷体_GB2312" charset="0"/>
                <a:ea typeface="楷体_GB2312" charset="0"/>
              </a:defRPr>
            </a:lvl4pPr>
            <a:lvl5pPr marL="2057400" indent="-228600" algn="l" rtl="0" eaLnBrk="0" fontAlgn="base" hangingPunct="0">
              <a:spcBef>
                <a:spcPct val="20000"/>
              </a:spcBef>
              <a:spcAft>
                <a:spcPct val="0"/>
              </a:spcAft>
              <a:buChar char="»"/>
              <a:defRPr sz="2800">
                <a:solidFill>
                  <a:srgbClr val="1B33E7"/>
                </a:solidFill>
                <a:latin typeface="楷体_GB2312" charset="0"/>
                <a:ea typeface="楷体_GB2312" charset="0"/>
              </a:defRPr>
            </a:lvl5pPr>
            <a:lvl6pPr marL="2514600" indent="-228600" algn="l" rtl="0" fontAlgn="base">
              <a:spcBef>
                <a:spcPct val="20000"/>
              </a:spcBef>
              <a:spcAft>
                <a:spcPct val="0"/>
              </a:spcAft>
              <a:buChar char="»"/>
              <a:defRPr sz="2800">
                <a:solidFill>
                  <a:srgbClr val="1B33E7"/>
                </a:solidFill>
                <a:latin typeface="楷体_GB2312" charset="0"/>
                <a:ea typeface="楷体_GB2312" charset="0"/>
              </a:defRPr>
            </a:lvl6pPr>
            <a:lvl7pPr marL="2971800" indent="-228600" algn="l" rtl="0" fontAlgn="base">
              <a:spcBef>
                <a:spcPct val="20000"/>
              </a:spcBef>
              <a:spcAft>
                <a:spcPct val="0"/>
              </a:spcAft>
              <a:buChar char="»"/>
              <a:defRPr sz="2800">
                <a:solidFill>
                  <a:srgbClr val="1B33E7"/>
                </a:solidFill>
                <a:latin typeface="楷体_GB2312" charset="0"/>
                <a:ea typeface="楷体_GB2312" charset="0"/>
              </a:defRPr>
            </a:lvl7pPr>
            <a:lvl8pPr marL="3429000" indent="-228600" algn="l" rtl="0" fontAlgn="base">
              <a:spcBef>
                <a:spcPct val="20000"/>
              </a:spcBef>
              <a:spcAft>
                <a:spcPct val="0"/>
              </a:spcAft>
              <a:buChar char="»"/>
              <a:defRPr sz="2800">
                <a:solidFill>
                  <a:srgbClr val="1B33E7"/>
                </a:solidFill>
                <a:latin typeface="楷体_GB2312" charset="0"/>
                <a:ea typeface="楷体_GB2312" charset="0"/>
              </a:defRPr>
            </a:lvl8pPr>
            <a:lvl9pPr marL="3886200" indent="-228600" algn="l" rtl="0" fontAlgn="base">
              <a:spcBef>
                <a:spcPct val="20000"/>
              </a:spcBef>
              <a:spcAft>
                <a:spcPct val="0"/>
              </a:spcAft>
              <a:buChar char="»"/>
              <a:defRPr sz="2800">
                <a:solidFill>
                  <a:srgbClr val="1B33E7"/>
                </a:solidFill>
                <a:latin typeface="楷体_GB2312" charset="0"/>
                <a:ea typeface="楷体_GB2312" charset="0"/>
              </a:defRPr>
            </a:lvl9pPr>
          </a:lstStyle>
          <a:p>
            <a:pPr marL="0" algn="l" eaLnBrk="1" latinLnBrk="0" hangingPunct="1">
              <a:lnSpc>
                <a:spcPct val="150000"/>
              </a:lnSpc>
              <a:spcBef>
                <a:spcPts val="0"/>
              </a:spcBef>
            </a:pPr>
            <a:r>
              <a:rPr lang="zh-CN" altLang="en-US" b="1" dirty="0">
                <a:solidFill>
                  <a:srgbClr val="003366"/>
                </a:solidFill>
              </a:rPr>
              <a:t>    </a:t>
            </a:r>
            <a:r>
              <a:rPr lang="ko-KR" altLang="en-US" dirty="0">
                <a:solidFill>
                  <a:schemeClr val="tx1"/>
                </a:solidFill>
                <a:latin typeface="微软雅黑" panose="020B0503020204020204" pitchFamily="34" charset="-122"/>
                <a:ea typeface="微软雅黑" panose="020B0503020204020204" pitchFamily="34" charset="-122"/>
                <a:cs typeface="+mn-cs"/>
              </a:rPr>
              <a:t>也称微观环境或具体环境，是指某个社会组织在完成特定任务过程中所面临的特殊环境因素。</a:t>
            </a:r>
            <a:endParaRPr lang="ko-KR" altLang="en-US" dirty="0">
              <a:solidFill>
                <a:schemeClr val="tx1"/>
              </a:solidFill>
              <a:latin typeface="微软雅黑" panose="020B0503020204020204" pitchFamily="34" charset="-122"/>
              <a:ea typeface="微软雅黑" panose="020B0503020204020204" pitchFamily="34" charset="-122"/>
              <a:cs typeface="+mn-cs"/>
            </a:endParaRPr>
          </a:p>
          <a:p>
            <a:pPr marL="0" algn="l" eaLnBrk="1" hangingPunct="1">
              <a:lnSpc>
                <a:spcPct val="150000"/>
              </a:lnSpc>
              <a:spcBef>
                <a:spcPts val="0"/>
              </a:spcBef>
            </a:pPr>
            <a:r>
              <a:rPr lang="en-US" altLang="zh-CN" b="1" dirty="0">
                <a:solidFill>
                  <a:srgbClr val="003366"/>
                </a:solidFill>
                <a:sym typeface="+mn-ea"/>
              </a:rPr>
              <a:t>       </a:t>
            </a:r>
            <a:r>
              <a:rPr lang="zh-CN" altLang="ko-KR" dirty="0">
                <a:solidFill>
                  <a:schemeClr val="tx1"/>
                </a:solidFill>
                <a:latin typeface="微软雅黑" panose="020B0503020204020204" pitchFamily="34" charset="-122"/>
                <a:ea typeface="微软雅黑" panose="020B0503020204020204" pitchFamily="34" charset="-122"/>
                <a:cs typeface="+mn-cs"/>
                <a:sym typeface="+mn-ea"/>
              </a:rPr>
              <a:t>(1) 产品市场         (5) 金融机构与融资渠道</a:t>
            </a:r>
            <a:endParaRPr lang="zh-CN" altLang="ko-KR" dirty="0">
              <a:solidFill>
                <a:schemeClr val="tx1"/>
              </a:solidFill>
              <a:latin typeface="微软雅黑" panose="020B0503020204020204" pitchFamily="34" charset="-122"/>
              <a:ea typeface="微软雅黑" panose="020B0503020204020204" pitchFamily="34" charset="-122"/>
              <a:cs typeface="+mn-cs"/>
            </a:endParaRPr>
          </a:p>
          <a:p>
            <a:pPr marL="0" algn="l" eaLnBrk="1" hangingPunct="1">
              <a:lnSpc>
                <a:spcPct val="150000"/>
              </a:lnSpc>
              <a:spcBef>
                <a:spcPts val="0"/>
              </a:spcBef>
            </a:pPr>
            <a:r>
              <a:rPr lang="zh-CN" altLang="ko-KR" dirty="0">
                <a:solidFill>
                  <a:schemeClr val="tx1"/>
                </a:solidFill>
                <a:latin typeface="微软雅黑" panose="020B0503020204020204" pitchFamily="34" charset="-122"/>
                <a:ea typeface="微软雅黑" panose="020B0503020204020204" pitchFamily="34" charset="-122"/>
                <a:cs typeface="+mn-cs"/>
                <a:sym typeface="+mn-ea"/>
              </a:rPr>
              <a:t>            (2) 顾客</a:t>
            </a:r>
            <a:r>
              <a:rPr lang="zh-CN" altLang="ko-KR" dirty="0">
                <a:solidFill>
                  <a:schemeClr val="tx1"/>
                </a:solidFill>
                <a:latin typeface="微软雅黑" panose="020B0503020204020204" pitchFamily="34" charset="-122"/>
                <a:ea typeface="微软雅黑" panose="020B0503020204020204" pitchFamily="34" charset="-122"/>
                <a:cs typeface="+mn-cs"/>
              </a:rPr>
              <a:t>                </a:t>
            </a:r>
            <a:r>
              <a:rPr lang="zh-CN" altLang="ko-KR" dirty="0">
                <a:solidFill>
                  <a:schemeClr val="tx1"/>
                </a:solidFill>
                <a:latin typeface="微软雅黑" panose="020B0503020204020204" pitchFamily="34" charset="-122"/>
                <a:ea typeface="微软雅黑" panose="020B0503020204020204" pitchFamily="34" charset="-122"/>
                <a:cs typeface="+mn-cs"/>
                <a:sym typeface="+mn-ea"/>
              </a:rPr>
              <a:t>(6) 相关法律与法规</a:t>
            </a:r>
            <a:endParaRPr lang="zh-CN" altLang="ko-KR" dirty="0">
              <a:solidFill>
                <a:schemeClr val="tx1"/>
              </a:solidFill>
              <a:latin typeface="微软雅黑" panose="020B0503020204020204" pitchFamily="34" charset="-122"/>
              <a:ea typeface="微软雅黑" panose="020B0503020204020204" pitchFamily="34" charset="-122"/>
              <a:cs typeface="+mn-cs"/>
            </a:endParaRPr>
          </a:p>
          <a:p>
            <a:pPr marL="0" algn="l" eaLnBrk="1" hangingPunct="1">
              <a:lnSpc>
                <a:spcPct val="150000"/>
              </a:lnSpc>
              <a:spcBef>
                <a:spcPts val="0"/>
              </a:spcBef>
            </a:pPr>
            <a:r>
              <a:rPr lang="zh-CN" altLang="ko-KR" dirty="0">
                <a:solidFill>
                  <a:schemeClr val="tx1"/>
                </a:solidFill>
                <a:latin typeface="微软雅黑" panose="020B0503020204020204" pitchFamily="34" charset="-122"/>
                <a:ea typeface="微软雅黑" panose="020B0503020204020204" pitchFamily="34" charset="-122"/>
                <a:cs typeface="+mn-cs"/>
                <a:sym typeface="+mn-ea"/>
              </a:rPr>
              <a:t>            (3) 竞争者             (7) 政府主管部门</a:t>
            </a:r>
            <a:endParaRPr lang="zh-CN" altLang="ko-KR" dirty="0">
              <a:solidFill>
                <a:schemeClr val="tx1"/>
              </a:solidFill>
              <a:latin typeface="微软雅黑" panose="020B0503020204020204" pitchFamily="34" charset="-122"/>
              <a:ea typeface="微软雅黑" panose="020B0503020204020204" pitchFamily="34" charset="-122"/>
              <a:cs typeface="+mn-cs"/>
            </a:endParaRPr>
          </a:p>
          <a:p>
            <a:pPr marL="0" algn="l" eaLnBrk="1" hangingPunct="1">
              <a:lnSpc>
                <a:spcPct val="150000"/>
              </a:lnSpc>
              <a:spcBef>
                <a:spcPts val="0"/>
              </a:spcBef>
            </a:pPr>
            <a:r>
              <a:rPr lang="zh-CN" altLang="ko-KR" dirty="0">
                <a:solidFill>
                  <a:schemeClr val="tx1"/>
                </a:solidFill>
                <a:latin typeface="微软雅黑" panose="020B0503020204020204" pitchFamily="34" charset="-122"/>
                <a:ea typeface="微软雅黑" panose="020B0503020204020204" pitchFamily="34" charset="-122"/>
                <a:cs typeface="+mn-cs"/>
                <a:sym typeface="+mn-ea"/>
              </a:rPr>
              <a:t>            (4) 供应商</a:t>
            </a:r>
            <a:endParaRPr lang="zh-CN" altLang="ko-KR" dirty="0">
              <a:solidFill>
                <a:schemeClr val="tx1"/>
              </a:solidFill>
              <a:latin typeface="微软雅黑" panose="020B0503020204020204" pitchFamily="34" charset="-122"/>
              <a:ea typeface="微软雅黑" panose="020B0503020204020204" pitchFamily="34" charset="-122"/>
              <a:cs typeface="+mn-cs"/>
            </a:endParaRPr>
          </a:p>
          <a:p>
            <a:pPr marL="533400" indent="-533400" eaLnBrk="1" hangingPunct="1"/>
            <a:r>
              <a:rPr lang="zh-CN" altLang="en-US" b="1" dirty="0">
                <a:solidFill>
                  <a:srgbClr val="003366"/>
                </a:solidFill>
                <a:sym typeface="+mn-ea"/>
              </a:rPr>
              <a:t>             </a:t>
            </a:r>
            <a:endParaRPr lang="en-US" altLang="x-none" b="1" dirty="0">
              <a:solidFill>
                <a:srgbClr val="003366"/>
              </a:solidFill>
            </a:endParaRPr>
          </a:p>
          <a:p>
            <a:pPr marL="533400" indent="-533400" eaLnBrk="1" hangingPunct="1"/>
            <a:endParaRPr lang="zh-CN" altLang="en-US" b="1" dirty="0">
              <a:solidFill>
                <a:srgbClr val="003366"/>
              </a:solidFill>
            </a:endParaRPr>
          </a:p>
          <a:p>
            <a:pPr marL="533400" indent="-533400" eaLnBrk="1" hangingPunct="1"/>
            <a:endParaRPr lang="zh-CN" altLang="en-US" b="1" dirty="0">
              <a:solidFill>
                <a:srgbClr val="003366"/>
              </a:solidFill>
            </a:endParaRPr>
          </a:p>
          <a:p>
            <a:pPr marL="0" algn="l" eaLnBrk="1" latinLnBrk="0" hangingPunct="1">
              <a:lnSpc>
                <a:spcPct val="150000"/>
              </a:lnSpc>
              <a:spcBef>
                <a:spcPts val="0"/>
              </a:spcBef>
            </a:pPr>
            <a:endParaRPr lang="ko-KR" altLang="en-US" dirty="0">
              <a:solidFill>
                <a:schemeClr val="tx1"/>
              </a:solidFill>
              <a:latin typeface="微软雅黑" panose="020B0503020204020204" pitchFamily="34" charset="-122"/>
              <a:ea typeface="微软雅黑" panose="020B0503020204020204" pitchFamily="34" charset="-122"/>
              <a:cs typeface="+mn-cs"/>
            </a:endParaRPr>
          </a:p>
          <a:p>
            <a:pPr marL="0" algn="l" eaLnBrk="1" latinLnBrk="0" hangingPunct="1">
              <a:lnSpc>
                <a:spcPct val="150000"/>
              </a:lnSpc>
              <a:spcBef>
                <a:spcPts val="0"/>
              </a:spcBef>
            </a:pPr>
            <a:r>
              <a:rPr lang="ko-KR" altLang="en-US" dirty="0">
                <a:solidFill>
                  <a:schemeClr val="tx1"/>
                </a:solidFill>
                <a:latin typeface="微软雅黑" panose="020B0503020204020204" pitchFamily="34" charset="-122"/>
                <a:ea typeface="微软雅黑" panose="020B0503020204020204" pitchFamily="34" charset="-122"/>
                <a:cs typeface="+mn-cs"/>
              </a:rPr>
              <a:t>       </a:t>
            </a:r>
            <a:endParaRPr lang="ko-KR" altLang="en-US" dirty="0">
              <a:solidFill>
                <a:schemeClr val="tx1"/>
              </a:solidFill>
              <a:latin typeface="微软雅黑" panose="020B0503020204020204" pitchFamily="34" charset="-122"/>
              <a:ea typeface="微软雅黑" panose="020B0503020204020204" pitchFamily="34" charset="-122"/>
              <a:cs typeface="+mn-cs"/>
            </a:endParaRPr>
          </a:p>
        </p:txBody>
      </p:sp>
      <p:sp>
        <p:nvSpPr>
          <p:cNvPr id="24580" name="Rectangle 17"/>
          <p:cNvSpPr>
            <a:spLocks noChangeArrowheads="1"/>
          </p:cNvSpPr>
          <p:nvPr/>
        </p:nvSpPr>
        <p:spPr bwMode="auto">
          <a:xfrm>
            <a:off x="400685" y="961390"/>
            <a:ext cx="3826510" cy="678180"/>
          </a:xfrm>
          <a:prstGeom prst="rect">
            <a:avLst/>
          </a:prstGeom>
          <a:solidFill>
            <a:srgbClr val="0848AF"/>
          </a:solidFill>
          <a:ln w="9525">
            <a:noFill/>
            <a:miter lim="800000"/>
          </a:ln>
        </p:spPr>
        <p:txBody>
          <a:bodyPr wrap="none" anchor="ctr"/>
          <a:p>
            <a:pPr algn="ctr">
              <a:lnSpc>
                <a:spcPct val="80000"/>
              </a:lnSpc>
            </a:pPr>
            <a:r>
              <a:rPr lang="zh-CN" altLang="en-US" sz="2800" b="1" dirty="0">
                <a:solidFill>
                  <a:schemeClr val="bg1"/>
                </a:solidFill>
                <a:latin typeface="微软雅黑" panose="020B0503020204020204" pitchFamily="34" charset="-122"/>
                <a:ea typeface="微软雅黑" panose="020B0503020204020204" pitchFamily="34" charset="-122"/>
              </a:rPr>
              <a:t>企业外部经营环境分析</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endParaRPr lang="en-US" altLang="zh-CN" sz="2800" b="1">
              <a:latin typeface="Impact" panose="020B0806030902050204" pitchFamily="34" charset="0"/>
              <a:ea typeface="微软雅黑" panose="020B0503020204020204" pitchFamily="34" charset="-122"/>
            </a:endParaRP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endParaRPr lang="zh-CN" altLang="en-US" sz="2800" b="1">
              <a:solidFill>
                <a:schemeClr val="tx1"/>
              </a:solidFill>
              <a:latin typeface="微软雅黑" panose="020B0503020204020204" pitchFamily="34" charset="-122"/>
              <a:ea typeface="微软雅黑" panose="020B0503020204020204" pitchFamily="34" charset="-122"/>
            </a:endParaRP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p>
            <a:pPr algn="l"/>
            <a:r>
              <a:rPr lang="en-US" altLang="zh-CN" sz="2800" b="1">
                <a:solidFill>
                  <a:schemeClr val="bg1"/>
                </a:solidFill>
                <a:latin typeface="Impact" panose="020B0806030902050204" pitchFamily="34" charset="0"/>
                <a:ea typeface="微软雅黑" panose="020B0503020204020204" pitchFamily="34" charset="-122"/>
              </a:rPr>
              <a:t>02   内容讲授</a:t>
            </a:r>
            <a:endParaRPr lang="en-US" altLang="zh-CN" sz="2800" b="1">
              <a:solidFill>
                <a:schemeClr val="bg1"/>
              </a:solidFill>
              <a:latin typeface="Impact" panose="020B0806030902050204" pitchFamily="34" charset="0"/>
              <a:ea typeface="微软雅黑" panose="020B0503020204020204" pitchFamily="34" charset="-122"/>
            </a:endParaRPr>
          </a:p>
        </p:txBody>
      </p:sp>
      <p:sp>
        <p:nvSpPr>
          <p:cNvPr id="39" name="Text Box 15"/>
          <p:cNvSpPr txBox="1">
            <a:spLocks noChangeArrowheads="1"/>
          </p:cNvSpPr>
          <p:nvPr/>
        </p:nvSpPr>
        <p:spPr bwMode="auto">
          <a:xfrm>
            <a:off x="6765722" y="961610"/>
            <a:ext cx="850795" cy="80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p>
            <a:pPr algn="ctr"/>
            <a:r>
              <a:rPr lang="zh-CN" altLang="en-US" sz="2400" b="1" dirty="0" smtClean="0">
                <a:solidFill>
                  <a:schemeClr val="bg1"/>
                </a:solidFill>
                <a:latin typeface="微软雅黑" panose="020B0503020204020204" pitchFamily="34" charset="-122"/>
                <a:ea typeface="微软雅黑" panose="020B0503020204020204" pitchFamily="34" charset="-122"/>
              </a:rPr>
              <a:t>添加</a:t>
            </a:r>
            <a:endParaRPr lang="en-US" altLang="zh-CN" sz="2400" b="1" dirty="0" smtClean="0">
              <a:solidFill>
                <a:schemeClr val="bg1"/>
              </a:solidFill>
              <a:latin typeface="微软雅黑" panose="020B0503020204020204" pitchFamily="34" charset="-122"/>
              <a:ea typeface="微软雅黑" panose="020B0503020204020204" pitchFamily="34" charset="-122"/>
            </a:endParaRPr>
          </a:p>
          <a:p>
            <a:pPr algn="ctr"/>
            <a:r>
              <a:rPr lang="zh-CN" altLang="en-US" sz="2400" b="1" dirty="0" smtClean="0">
                <a:solidFill>
                  <a:schemeClr val="bg1"/>
                </a:solidFill>
                <a:latin typeface="微软雅黑" panose="020B0503020204020204" pitchFamily="34" charset="-122"/>
                <a:ea typeface="微软雅黑" panose="020B0503020204020204" pitchFamily="34" charset="-122"/>
              </a:rPr>
              <a:t>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50178" name="Rectangle 3"/>
          <p:cNvSpPr>
            <a:spLocks noGrp="1"/>
          </p:cNvSpPr>
          <p:nvPr/>
        </p:nvSpPr>
        <p:spPr>
          <a:xfrm>
            <a:off x="1809115" y="2086610"/>
            <a:ext cx="5584190" cy="3025140"/>
          </a:xfrm>
          <a:prstGeom prst="rect">
            <a:avLst/>
          </a:prstGeom>
          <a:noFill/>
          <a:ln w="9525">
            <a:noFill/>
          </a:ln>
        </p:spPr>
        <p:txBody>
          <a:bodyPr wrap="square" lIns="91440" tIns="45720" rIns="91440" bIns="45720" anchor="t"/>
          <a:lstStyle>
            <a:lvl1pPr marL="342900" indent="-342900" algn="l" rtl="0" eaLnBrk="0" fontAlgn="base" hangingPunct="0">
              <a:spcBef>
                <a:spcPct val="20000"/>
              </a:spcBef>
              <a:spcAft>
                <a:spcPct val="0"/>
              </a:spcAft>
              <a:buClr>
                <a:srgbClr val="99CCFF"/>
              </a:buClr>
              <a:buFont typeface="Wingdings" panose="05000000000000000000" pitchFamily="2" charset="2"/>
              <a:defRPr sz="2800">
                <a:solidFill>
                  <a:srgbClr val="1B33E7"/>
                </a:solidFill>
                <a:latin typeface="楷体_GB2312" charset="0"/>
                <a:ea typeface="楷体_GB2312" charset="0"/>
                <a:cs typeface="+mn-ea"/>
              </a:defRPr>
            </a:lvl1pPr>
            <a:lvl2pPr marL="742950" indent="-285750" algn="l" rtl="0" eaLnBrk="0" fontAlgn="base" hangingPunct="0">
              <a:spcBef>
                <a:spcPct val="20000"/>
              </a:spcBef>
              <a:spcAft>
                <a:spcPct val="0"/>
              </a:spcAft>
              <a:buClr>
                <a:srgbClr val="1B33E7"/>
              </a:buClr>
              <a:buFont typeface="Wingdings" panose="05000000000000000000" pitchFamily="2" charset="2"/>
              <a:defRPr sz="3200" b="1">
                <a:solidFill>
                  <a:srgbClr val="003366"/>
                </a:solidFill>
                <a:latin typeface="黑体" panose="02010609060101010101" charset="-122"/>
                <a:ea typeface="黑体" panose="02010609060101010101" charset="-122"/>
              </a:defRPr>
            </a:lvl2pPr>
            <a:lvl3pPr marL="1143000" indent="-228600" algn="l" rtl="0" eaLnBrk="0" fontAlgn="base" hangingPunct="0">
              <a:spcBef>
                <a:spcPct val="20000"/>
              </a:spcBef>
              <a:spcAft>
                <a:spcPct val="0"/>
              </a:spcAft>
              <a:buClr>
                <a:srgbClr val="000000"/>
              </a:buClr>
              <a:defRPr sz="2800" b="1">
                <a:solidFill>
                  <a:srgbClr val="1B33E7"/>
                </a:solidFill>
                <a:latin typeface="楷体_GB2312" charset="0"/>
                <a:ea typeface="楷体_GB2312" charset="0"/>
              </a:defRPr>
            </a:lvl3pPr>
            <a:lvl4pPr marL="1600200" indent="-228600" algn="l" rtl="0" eaLnBrk="0" fontAlgn="base" hangingPunct="0">
              <a:spcBef>
                <a:spcPct val="20000"/>
              </a:spcBef>
              <a:spcAft>
                <a:spcPct val="0"/>
              </a:spcAft>
              <a:buChar char="–"/>
              <a:defRPr sz="2800">
                <a:solidFill>
                  <a:srgbClr val="1B33E7"/>
                </a:solidFill>
                <a:latin typeface="楷体_GB2312" charset="0"/>
                <a:ea typeface="楷体_GB2312" charset="0"/>
              </a:defRPr>
            </a:lvl4pPr>
            <a:lvl5pPr marL="2057400" indent="-228600" algn="l" rtl="0" eaLnBrk="0" fontAlgn="base" hangingPunct="0">
              <a:spcBef>
                <a:spcPct val="20000"/>
              </a:spcBef>
              <a:spcAft>
                <a:spcPct val="0"/>
              </a:spcAft>
              <a:buChar char="»"/>
              <a:defRPr sz="2800">
                <a:solidFill>
                  <a:srgbClr val="1B33E7"/>
                </a:solidFill>
                <a:latin typeface="楷体_GB2312" charset="0"/>
                <a:ea typeface="楷体_GB2312" charset="0"/>
              </a:defRPr>
            </a:lvl5pPr>
            <a:lvl6pPr marL="2514600" indent="-228600" algn="l" rtl="0" fontAlgn="base">
              <a:spcBef>
                <a:spcPct val="20000"/>
              </a:spcBef>
              <a:spcAft>
                <a:spcPct val="0"/>
              </a:spcAft>
              <a:buChar char="»"/>
              <a:defRPr sz="2800">
                <a:solidFill>
                  <a:srgbClr val="1B33E7"/>
                </a:solidFill>
                <a:latin typeface="楷体_GB2312" charset="0"/>
                <a:ea typeface="楷体_GB2312" charset="0"/>
              </a:defRPr>
            </a:lvl6pPr>
            <a:lvl7pPr marL="2971800" indent="-228600" algn="l" rtl="0" fontAlgn="base">
              <a:spcBef>
                <a:spcPct val="20000"/>
              </a:spcBef>
              <a:spcAft>
                <a:spcPct val="0"/>
              </a:spcAft>
              <a:buChar char="»"/>
              <a:defRPr sz="2800">
                <a:solidFill>
                  <a:srgbClr val="1B33E7"/>
                </a:solidFill>
                <a:latin typeface="楷体_GB2312" charset="0"/>
                <a:ea typeface="楷体_GB2312" charset="0"/>
              </a:defRPr>
            </a:lvl7pPr>
            <a:lvl8pPr marL="3429000" indent="-228600" algn="l" rtl="0" fontAlgn="base">
              <a:spcBef>
                <a:spcPct val="20000"/>
              </a:spcBef>
              <a:spcAft>
                <a:spcPct val="0"/>
              </a:spcAft>
              <a:buChar char="»"/>
              <a:defRPr sz="2800">
                <a:solidFill>
                  <a:srgbClr val="1B33E7"/>
                </a:solidFill>
                <a:latin typeface="楷体_GB2312" charset="0"/>
                <a:ea typeface="楷体_GB2312" charset="0"/>
              </a:defRPr>
            </a:lvl8pPr>
            <a:lvl9pPr marL="3886200" indent="-228600" algn="l" rtl="0" fontAlgn="base">
              <a:spcBef>
                <a:spcPct val="20000"/>
              </a:spcBef>
              <a:spcAft>
                <a:spcPct val="0"/>
              </a:spcAft>
              <a:buChar char="»"/>
              <a:defRPr sz="2800">
                <a:solidFill>
                  <a:srgbClr val="1B33E7"/>
                </a:solidFill>
                <a:latin typeface="楷体_GB2312" charset="0"/>
                <a:ea typeface="楷体_GB2312" charset="0"/>
              </a:defRPr>
            </a:lvl9pPr>
          </a:lstStyle>
          <a:p>
            <a:pPr marL="0" algn="l" eaLnBrk="1" latinLnBrk="0" hangingPunct="1">
              <a:lnSpc>
                <a:spcPct val="150000"/>
              </a:lnSpc>
              <a:spcBef>
                <a:spcPts val="0"/>
              </a:spcBef>
            </a:pPr>
            <a:r>
              <a:rPr lang="zh-CN" altLang="en-US" b="1">
                <a:solidFill>
                  <a:srgbClr val="3C78CE"/>
                </a:solidFill>
                <a:latin typeface="黑体" panose="02010609060101010101" charset="-122"/>
                <a:ea typeface="黑体" panose="02010609060101010101" charset="-122"/>
                <a:cs typeface="+mj-cs"/>
                <a:sym typeface="+mn-ea"/>
              </a:rPr>
              <a:t>3.找出机会与威胁</a:t>
            </a:r>
            <a:endParaRPr lang="zh-CN" altLang="en-US" b="1">
              <a:solidFill>
                <a:srgbClr val="3C78CE"/>
              </a:solidFill>
              <a:latin typeface="黑体" panose="02010609060101010101" charset="-122"/>
              <a:ea typeface="黑体" panose="02010609060101010101" charset="-122"/>
              <a:cs typeface="+mj-cs"/>
            </a:endParaRPr>
          </a:p>
          <a:p>
            <a:pPr marL="0" algn="l" eaLnBrk="1" latinLnBrk="0" hangingPunct="1">
              <a:lnSpc>
                <a:spcPct val="150000"/>
              </a:lnSpc>
              <a:spcBef>
                <a:spcPts val="0"/>
              </a:spcBef>
            </a:pPr>
            <a:r>
              <a:rPr lang="ko-KR" altLang="en-US" dirty="0">
                <a:solidFill>
                  <a:schemeClr val="tx1"/>
                </a:solidFill>
                <a:latin typeface="微软雅黑" panose="020B0503020204020204" pitchFamily="34" charset="-122"/>
                <a:ea typeface="微软雅黑" panose="020B0503020204020204" pitchFamily="34" charset="-122"/>
                <a:cs typeface="+mn-cs"/>
                <a:sym typeface="+mn-ea"/>
              </a:rPr>
              <a:t>  (1) 发现并抓住机会</a:t>
            </a:r>
            <a:endParaRPr lang="ko-KR" altLang="en-US" dirty="0">
              <a:solidFill>
                <a:schemeClr val="tx1"/>
              </a:solidFill>
              <a:latin typeface="微软雅黑" panose="020B0503020204020204" pitchFamily="34" charset="-122"/>
              <a:ea typeface="微软雅黑" panose="020B0503020204020204" pitchFamily="34" charset="-122"/>
              <a:cs typeface="+mn-cs"/>
            </a:endParaRPr>
          </a:p>
          <a:p>
            <a:pPr marL="0" algn="l" eaLnBrk="1" latinLnBrk="0" hangingPunct="1">
              <a:lnSpc>
                <a:spcPct val="150000"/>
              </a:lnSpc>
              <a:spcBef>
                <a:spcPts val="0"/>
              </a:spcBef>
            </a:pPr>
            <a:r>
              <a:rPr lang="ko-KR" altLang="en-US" dirty="0">
                <a:solidFill>
                  <a:schemeClr val="tx1"/>
                </a:solidFill>
                <a:latin typeface="微软雅黑" panose="020B0503020204020204" pitchFamily="34" charset="-122"/>
                <a:ea typeface="微软雅黑" panose="020B0503020204020204" pitchFamily="34" charset="-122"/>
                <a:cs typeface="+mn-cs"/>
                <a:sym typeface="+mn-ea"/>
              </a:rPr>
              <a:t>  (2) 发现并规避威胁</a:t>
            </a:r>
            <a:endParaRPr lang="ko-KR" altLang="en-US" dirty="0">
              <a:solidFill>
                <a:schemeClr val="tx1"/>
              </a:solidFill>
              <a:latin typeface="微软雅黑" panose="020B0503020204020204" pitchFamily="34" charset="-122"/>
              <a:ea typeface="微软雅黑" panose="020B0503020204020204" pitchFamily="34" charset="-122"/>
              <a:cs typeface="+mn-cs"/>
            </a:endParaRPr>
          </a:p>
        </p:txBody>
      </p:sp>
      <p:grpSp>
        <p:nvGrpSpPr>
          <p:cNvPr id="14" name="组合 13"/>
          <p:cNvGrpSpPr/>
          <p:nvPr/>
        </p:nvGrpSpPr>
        <p:grpSpPr bwMode="auto">
          <a:xfrm>
            <a:off x="8277943" y="1942490"/>
            <a:ext cx="3192960" cy="3950783"/>
            <a:chOff x="865232" y="1286330"/>
            <a:chExt cx="4013321" cy="4966128"/>
          </a:xfrm>
        </p:grpSpPr>
        <p:pic>
          <p:nvPicPr>
            <p:cNvPr id="4" name="Picture 3"/>
            <p:cNvPicPr>
              <a:picLocks noChangeAspect="1"/>
            </p:cNvPicPr>
            <p:nvPr/>
          </p:nvPicPr>
          <p:blipFill>
            <a:blip r:embed="rId1">
              <a:duotone>
                <a:schemeClr val="accent1">
                  <a:shade val="45000"/>
                  <a:satMod val="135000"/>
                </a:schemeClr>
                <a:prstClr val="white"/>
              </a:duotone>
            </a:blip>
            <a:srcRect l="5354" t="8440" r="6203" b="10136"/>
            <a:stretch>
              <a:fillRect/>
            </a:stretch>
          </p:blipFill>
          <p:spPr bwMode="auto">
            <a:xfrm>
              <a:off x="865232" y="1286330"/>
              <a:ext cx="4013321" cy="4966128"/>
            </a:xfrm>
            <a:prstGeom prst="rect">
              <a:avLst/>
            </a:prstGeom>
            <a:noFill/>
            <a:ln w="9525">
              <a:noFill/>
              <a:miter lim="800000"/>
              <a:headEnd/>
              <a:tailEnd/>
            </a:ln>
          </p:spPr>
        </p:pic>
        <p:sp>
          <p:nvSpPr>
            <p:cNvPr id="16" name="Rectangle 4"/>
            <p:cNvSpPr/>
            <p:nvPr/>
          </p:nvSpPr>
          <p:spPr>
            <a:xfrm>
              <a:off x="1454212" y="1875344"/>
              <a:ext cx="2840124" cy="3699194"/>
            </a:xfrm>
            <a:prstGeom prst="rect">
              <a:avLst/>
            </a:prstGeom>
            <a:blipFill>
              <a:blip r:embed="rId2"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defTabSz="913765" fontAlgn="auto">
                <a:spcBef>
                  <a:spcPts val="0"/>
                </a:spcBef>
                <a:spcAft>
                  <a:spcPts val="0"/>
                </a:spcAft>
                <a:defRPr/>
              </a:pPr>
              <a:endParaRPr lang="en-US" sz="32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24580" name="Rectangle 17"/>
          <p:cNvSpPr>
            <a:spLocks noChangeArrowheads="1"/>
          </p:cNvSpPr>
          <p:nvPr/>
        </p:nvSpPr>
        <p:spPr bwMode="auto">
          <a:xfrm>
            <a:off x="479425" y="1090930"/>
            <a:ext cx="3801110" cy="678180"/>
          </a:xfrm>
          <a:prstGeom prst="rect">
            <a:avLst/>
          </a:prstGeom>
          <a:solidFill>
            <a:srgbClr val="0848AF"/>
          </a:solidFill>
          <a:ln w="9525">
            <a:noFill/>
            <a:miter lim="800000"/>
          </a:ln>
        </p:spPr>
        <p:txBody>
          <a:bodyPr wrap="none" anchor="ctr"/>
          <a:p>
            <a:pPr algn="ctr">
              <a:lnSpc>
                <a:spcPct val="80000"/>
              </a:lnSpc>
            </a:pPr>
            <a:r>
              <a:rPr lang="zh-CN" altLang="en-US" sz="2800" b="1" dirty="0">
                <a:solidFill>
                  <a:schemeClr val="bg1"/>
                </a:solidFill>
                <a:latin typeface="微软雅黑" panose="020B0503020204020204" pitchFamily="34" charset="-122"/>
                <a:ea typeface="微软雅黑" panose="020B0503020204020204" pitchFamily="34" charset="-122"/>
              </a:rPr>
              <a:t>企业外部经营环境分析</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anim calcmode="lin" valueType="num">
                                      <p:cBhvr>
                                        <p:cTn id="13" dur="500" fill="hold"/>
                                        <p:tgtEl>
                                          <p:spTgt spid="39"/>
                                        </p:tgtEl>
                                        <p:attrNameLst>
                                          <p:attrName>style.rotation</p:attrName>
                                        </p:attrNameLst>
                                      </p:cBhvr>
                                      <p:tavLst>
                                        <p:tav tm="0">
                                          <p:val>
                                            <p:fltVal val="360"/>
                                          </p:val>
                                        </p:tav>
                                        <p:tav tm="100000">
                                          <p:val>
                                            <p:fltVal val="0"/>
                                          </p:val>
                                        </p:tav>
                                      </p:tavLst>
                                    </p:anim>
                                    <p:animEffect transition="in" filter="fade">
                                      <p:cBhvr>
                                        <p:cTn id="14" dur="500"/>
                                        <p:tgtEl>
                                          <p:spTgt spid="39"/>
                                        </p:tgtEl>
                                      </p:cBhvr>
                                    </p:animEffect>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0-#ppt_w/2"/>
                                          </p:val>
                                        </p:tav>
                                        <p:tav tm="100000">
                                          <p:val>
                                            <p:strVal val="#ppt_x"/>
                                          </p:val>
                                        </p:tav>
                                      </p:tavLst>
                                    </p:anim>
                                    <p:anim calcmode="lin" valueType="num">
                                      <p:cBhvr additive="base">
                                        <p:cTn id="19"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nimBg="1"/>
      <p:bldP spid="39"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endParaRPr lang="en-US" altLang="zh-CN" sz="2800" b="1">
              <a:latin typeface="Impact" panose="020B0806030902050204" pitchFamily="34" charset="0"/>
              <a:ea typeface="微软雅黑" panose="020B0503020204020204" pitchFamily="34" charset="-122"/>
            </a:endParaRP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endParaRPr lang="zh-CN" altLang="en-US" sz="2800" b="1">
              <a:solidFill>
                <a:schemeClr val="tx1"/>
              </a:solidFill>
              <a:latin typeface="微软雅黑" panose="020B0503020204020204" pitchFamily="34" charset="-122"/>
              <a:ea typeface="微软雅黑" panose="020B0503020204020204" pitchFamily="34" charset="-122"/>
            </a:endParaRP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p>
            <a:pPr algn="l"/>
            <a:r>
              <a:rPr lang="en-US" altLang="zh-CN" sz="2800" b="1">
                <a:solidFill>
                  <a:schemeClr val="bg1"/>
                </a:solidFill>
                <a:latin typeface="Impact" panose="020B0806030902050204" pitchFamily="34" charset="0"/>
                <a:ea typeface="微软雅黑" panose="020B0503020204020204" pitchFamily="34" charset="-122"/>
              </a:rPr>
              <a:t>02   内容讲授</a:t>
            </a:r>
            <a:endParaRPr lang="en-US" altLang="zh-CN" sz="2800" b="1">
              <a:solidFill>
                <a:schemeClr val="bg1"/>
              </a:solidFill>
              <a:latin typeface="Impact" panose="020B0806030902050204" pitchFamily="34" charset="0"/>
              <a:ea typeface="微软雅黑" panose="020B0503020204020204" pitchFamily="34" charset="-122"/>
            </a:endParaRPr>
          </a:p>
        </p:txBody>
      </p:sp>
      <p:sp>
        <p:nvSpPr>
          <p:cNvPr id="24580" name="Rectangle 17"/>
          <p:cNvSpPr>
            <a:spLocks noChangeArrowheads="1"/>
          </p:cNvSpPr>
          <p:nvPr/>
        </p:nvSpPr>
        <p:spPr bwMode="auto">
          <a:xfrm>
            <a:off x="400685" y="961390"/>
            <a:ext cx="3826510" cy="678180"/>
          </a:xfrm>
          <a:prstGeom prst="rect">
            <a:avLst/>
          </a:prstGeom>
          <a:solidFill>
            <a:srgbClr val="0848AF"/>
          </a:solidFill>
          <a:ln w="9525">
            <a:noFill/>
            <a:miter lim="800000"/>
          </a:ln>
        </p:spPr>
        <p:txBody>
          <a:bodyPr wrap="none" anchor="ctr"/>
          <a:p>
            <a:pPr algn="ctr">
              <a:lnSpc>
                <a:spcPct val="80000"/>
              </a:lnSpc>
            </a:pPr>
            <a:r>
              <a:rPr lang="zh-CN" altLang="en-US" sz="2800" b="1" dirty="0">
                <a:solidFill>
                  <a:schemeClr val="bg1"/>
                </a:solidFill>
                <a:latin typeface="微软雅黑" panose="020B0503020204020204" pitchFamily="34" charset="-122"/>
                <a:ea typeface="微软雅黑" panose="020B0503020204020204" pitchFamily="34" charset="-122"/>
              </a:rPr>
              <a:t>企业内部经营环境分析</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2070100" y="2628265"/>
            <a:ext cx="7163435" cy="2514600"/>
            <a:chOff x="1560" y="3600"/>
            <a:chExt cx="11281" cy="3960"/>
          </a:xfrm>
        </p:grpSpPr>
        <p:sp>
          <p:nvSpPr>
            <p:cNvPr id="32772" name="Rectangle 5"/>
            <p:cNvSpPr/>
            <p:nvPr/>
          </p:nvSpPr>
          <p:spPr>
            <a:xfrm>
              <a:off x="1560" y="3600"/>
              <a:ext cx="2880" cy="396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pPr algn="ctr" defTabSz="914400">
                <a:buNone/>
              </a:pPr>
              <a:r>
                <a:rPr lang="zh-CN" altLang="en-US" sz="3200" b="1" dirty="0">
                  <a:solidFill>
                    <a:schemeClr val="tx1"/>
                  </a:solidFill>
                  <a:latin typeface="Times New Roman" panose="02020603050405020304" pitchFamily="18" charset="0"/>
                  <a:ea typeface="楷体_GB2312" pitchFamily="49" charset="-122"/>
                </a:rPr>
                <a:t>企业</a:t>
              </a:r>
              <a:endParaRPr lang="zh-CN" altLang="en-US" sz="3200" b="1" dirty="0">
                <a:solidFill>
                  <a:schemeClr val="tx1"/>
                </a:solidFill>
                <a:latin typeface="Times New Roman" panose="02020603050405020304" pitchFamily="18" charset="0"/>
                <a:ea typeface="楷体_GB2312" pitchFamily="49" charset="-122"/>
              </a:endParaRPr>
            </a:p>
            <a:p>
              <a:pPr algn="ctr" defTabSz="914400">
                <a:buNone/>
              </a:pPr>
              <a:r>
                <a:rPr lang="zh-CN" altLang="en-US" sz="3200" b="1" dirty="0">
                  <a:solidFill>
                    <a:schemeClr val="tx1"/>
                  </a:solidFill>
                  <a:latin typeface="Times New Roman" panose="02020603050405020304" pitchFamily="18" charset="0"/>
                  <a:ea typeface="楷体_GB2312" pitchFamily="49" charset="-122"/>
                </a:rPr>
                <a:t>内部</a:t>
              </a:r>
              <a:endParaRPr lang="zh-CN" altLang="en-US" sz="3200" b="1" dirty="0">
                <a:solidFill>
                  <a:schemeClr val="tx1"/>
                </a:solidFill>
                <a:latin typeface="Times New Roman" panose="02020603050405020304" pitchFamily="18" charset="0"/>
                <a:ea typeface="楷体_GB2312" pitchFamily="49" charset="-122"/>
              </a:endParaRPr>
            </a:p>
            <a:p>
              <a:pPr algn="ctr" defTabSz="914400">
                <a:buNone/>
              </a:pPr>
              <a:r>
                <a:rPr lang="zh-CN" altLang="en-US" sz="3200" b="1" dirty="0">
                  <a:solidFill>
                    <a:schemeClr val="tx1"/>
                  </a:solidFill>
                  <a:latin typeface="Times New Roman" panose="02020603050405020304" pitchFamily="18" charset="0"/>
                  <a:ea typeface="楷体_GB2312" pitchFamily="49" charset="-122"/>
                </a:rPr>
                <a:t>环境</a:t>
              </a:r>
              <a:endParaRPr lang="zh-CN" altLang="en-US" sz="3200" b="1" dirty="0">
                <a:solidFill>
                  <a:schemeClr val="tx1"/>
                </a:solidFill>
                <a:latin typeface="Times New Roman" panose="02020603050405020304" pitchFamily="18" charset="0"/>
                <a:ea typeface="楷体_GB2312" pitchFamily="49" charset="-122"/>
              </a:endParaRPr>
            </a:p>
            <a:p>
              <a:pPr algn="ctr" defTabSz="914400">
                <a:buNone/>
              </a:pPr>
              <a:r>
                <a:rPr lang="zh-CN" altLang="en-US" sz="3200" b="1" dirty="0">
                  <a:solidFill>
                    <a:schemeClr val="tx1"/>
                  </a:solidFill>
                  <a:latin typeface="Times New Roman" panose="02020603050405020304" pitchFamily="18" charset="0"/>
                  <a:ea typeface="楷体_GB2312" pitchFamily="49" charset="-122"/>
                </a:rPr>
                <a:t>分析</a:t>
              </a:r>
              <a:endParaRPr lang="zh-CN" altLang="en-US" sz="3200" b="1" dirty="0">
                <a:solidFill>
                  <a:schemeClr val="tx1"/>
                </a:solidFill>
                <a:latin typeface="Times New Roman" panose="02020603050405020304" pitchFamily="18" charset="0"/>
                <a:ea typeface="楷体_GB2312" pitchFamily="49" charset="-122"/>
              </a:endParaRPr>
            </a:p>
          </p:txBody>
        </p:sp>
        <p:sp>
          <p:nvSpPr>
            <p:cNvPr id="32774" name="Rectangle 7"/>
            <p:cNvSpPr/>
            <p:nvPr/>
          </p:nvSpPr>
          <p:spPr>
            <a:xfrm>
              <a:off x="5760" y="4680"/>
              <a:ext cx="7080" cy="96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pPr>
                <a:spcBef>
                  <a:spcPct val="20000"/>
                </a:spcBef>
                <a:buClr>
                  <a:schemeClr val="hlink"/>
                </a:buClr>
                <a:buFont typeface="Wingdings" panose="05000000000000000000" pitchFamily="2" charset="2"/>
                <a:buNone/>
              </a:pPr>
              <a:r>
                <a:rPr lang="zh-CN" altLang="en-US" sz="2400" b="1" dirty="0">
                  <a:latin typeface="Times New Roman" panose="02020603050405020304" pitchFamily="18" charset="0"/>
                </a:rPr>
                <a:t>分析企业制度与组织结构</a:t>
              </a:r>
              <a:endParaRPr lang="zh-CN" altLang="en-US" sz="2800" b="1" dirty="0">
                <a:solidFill>
                  <a:schemeClr val="tx1"/>
                </a:solidFill>
                <a:latin typeface="Times New Roman" panose="02020603050405020304" pitchFamily="18" charset="0"/>
              </a:endParaRPr>
            </a:p>
          </p:txBody>
        </p:sp>
        <p:sp>
          <p:nvSpPr>
            <p:cNvPr id="32775" name="Rectangle 8"/>
            <p:cNvSpPr/>
            <p:nvPr/>
          </p:nvSpPr>
          <p:spPr>
            <a:xfrm>
              <a:off x="5760" y="6480"/>
              <a:ext cx="7081" cy="84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pPr algn="l">
                <a:spcBef>
                  <a:spcPct val="20000"/>
                </a:spcBef>
                <a:buClr>
                  <a:schemeClr val="hlink"/>
                </a:buClr>
                <a:buFont typeface="Wingdings" panose="05000000000000000000" pitchFamily="2" charset="2"/>
                <a:buNone/>
              </a:pPr>
              <a:r>
                <a:rPr lang="zh-CN" altLang="en-US" sz="2800" dirty="0">
                  <a:solidFill>
                    <a:srgbClr val="003366"/>
                  </a:solidFill>
                  <a:latin typeface="Arial" panose="020B0604020202020204" pitchFamily="34" charset="0"/>
                </a:rPr>
                <a:t>      </a:t>
              </a:r>
              <a:r>
                <a:rPr lang="zh-CN" altLang="en-US" sz="2400" b="1" dirty="0">
                  <a:latin typeface="Times New Roman" panose="02020603050405020304" pitchFamily="18" charset="0"/>
                </a:rPr>
                <a:t>分析企业的文化因素</a:t>
              </a:r>
              <a:endParaRPr lang="zh-CN" altLang="en-US" sz="2400" b="1" dirty="0">
                <a:solidFill>
                  <a:schemeClr val="tx1"/>
                </a:solidFill>
                <a:latin typeface="Times New Roman" panose="02020603050405020304" pitchFamily="18" charset="0"/>
              </a:endParaRPr>
            </a:p>
          </p:txBody>
        </p:sp>
        <p:sp>
          <p:nvSpPr>
            <p:cNvPr id="32776" name="AutoShape 9"/>
            <p:cNvSpPr/>
            <p:nvPr/>
          </p:nvSpPr>
          <p:spPr>
            <a:xfrm>
              <a:off x="4560" y="3600"/>
              <a:ext cx="960" cy="3360"/>
            </a:xfrm>
            <a:prstGeom prst="leftBrace">
              <a:avLst>
                <a:gd name="adj1" fmla="val 29166"/>
                <a:gd name="adj2" fmla="val 50000"/>
              </a:avLst>
            </a:prstGeom>
            <a:noFill/>
            <a:ln w="9525" cap="flat" cmpd="sng">
              <a:solidFill>
                <a:schemeClr val="tx1"/>
              </a:solidFill>
              <a:prstDash val="solid"/>
              <a:headEnd type="none" w="med" len="med"/>
              <a:tailEnd type="none" w="med" len="med"/>
            </a:ln>
          </p:spPr>
          <p:txBody>
            <a:bodyPr wrap="none" anchor="ctr"/>
            <a:p>
              <a:endParaRPr lang="zh-CN" altLang="en-US" dirty="0">
                <a:latin typeface="Arial" panose="020B0604020202020204" pitchFamily="34" charset="0"/>
              </a:endParaRPr>
            </a:p>
          </p:txBody>
        </p:sp>
      </p:grpSp>
      <p:sp>
        <p:nvSpPr>
          <p:cNvPr id="32773" name="Rectangle 6"/>
          <p:cNvSpPr/>
          <p:nvPr/>
        </p:nvSpPr>
        <p:spPr>
          <a:xfrm>
            <a:off x="4737100" y="2255520"/>
            <a:ext cx="4495800" cy="533400"/>
          </a:xfrm>
          <a:prstGeom prst="rect">
            <a:avLst/>
          </a:prstGeom>
          <a:gradFill rotWithShape="1">
            <a:gsLst>
              <a:gs pos="0">
                <a:srgbClr val="FFCC66"/>
              </a:gs>
              <a:gs pos="100000">
                <a:srgbClr val="765E2F"/>
              </a:gs>
            </a:gsLst>
            <a:lin ang="18900000" scaled="1"/>
            <a:tileRect/>
          </a:gradFill>
          <a:ln w="9525" cap="flat" cmpd="sng">
            <a:solidFill>
              <a:schemeClr val="tx1"/>
            </a:solidFill>
            <a:prstDash val="solid"/>
            <a:miter/>
            <a:headEnd type="none" w="med" len="med"/>
            <a:tailEnd type="none" w="med" len="med"/>
          </a:ln>
        </p:spPr>
        <p:txBody>
          <a:bodyPr wrap="none" anchor="ctr"/>
          <a:p>
            <a:pPr algn="l"/>
            <a:r>
              <a:rPr lang="zh-CN" altLang="en-US" sz="2400" b="1" dirty="0">
                <a:latin typeface="Times New Roman" panose="02020603050405020304" pitchFamily="18" charset="0"/>
              </a:rPr>
              <a:t>分析经营的各种营运范畴</a:t>
            </a:r>
            <a:endParaRPr lang="zh-CN" altLang="en-US" sz="2400" b="1" dirty="0">
              <a:latin typeface="Times New Roman" panose="02020603050405020304" pitchFamily="18"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818261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03  总结</a:t>
            </a:r>
            <a:endParaRPr lang="en-US" altLang="zh-CN" sz="2800" b="1">
              <a:solidFill>
                <a:schemeClr val="bg1"/>
              </a:solidFill>
              <a:latin typeface="Impact" panose="020B0806030902050204" pitchFamily="34" charset="0"/>
              <a:ea typeface="微软雅黑" panose="020B0503020204020204" pitchFamily="34" charset="-122"/>
            </a:endParaRP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endParaRPr lang="zh-CN" altLang="en-US" sz="2800" b="1">
              <a:solidFill>
                <a:schemeClr val="tx1"/>
              </a:solidFill>
              <a:latin typeface="微软雅黑" panose="020B0503020204020204" pitchFamily="34" charset="-122"/>
              <a:ea typeface="微软雅黑" panose="020B0503020204020204" pitchFamily="34" charset="-122"/>
            </a:endParaRP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p>
            <a:pPr algn="l"/>
            <a:r>
              <a:rPr lang="en-US" altLang="zh-CN" sz="2800" b="1">
                <a:solidFill>
                  <a:schemeClr val="tx1"/>
                </a:solidFill>
                <a:latin typeface="Impact" panose="020B0806030902050204" pitchFamily="34" charset="0"/>
                <a:ea typeface="微软雅黑" panose="020B0503020204020204" pitchFamily="34" charset="-122"/>
              </a:rPr>
              <a:t>02   内容讲授</a:t>
            </a:r>
            <a:endParaRPr lang="en-US" altLang="zh-CN" sz="2800" b="1">
              <a:solidFill>
                <a:schemeClr val="tx1"/>
              </a:solidFill>
              <a:latin typeface="Impact" panose="020B0806030902050204" pitchFamily="34" charset="0"/>
              <a:ea typeface="微软雅黑" panose="020B0503020204020204" pitchFamily="34" charset="-122"/>
            </a:endParaRPr>
          </a:p>
        </p:txBody>
      </p:sp>
      <p:sp>
        <p:nvSpPr>
          <p:cNvPr id="6" name="矩形 5"/>
          <p:cNvSpPr/>
          <p:nvPr/>
        </p:nvSpPr>
        <p:spPr>
          <a:xfrm>
            <a:off x="1888922" y="1122845"/>
            <a:ext cx="2088232" cy="337185"/>
          </a:xfrm>
          <a:prstGeom prst="rect">
            <a:avLst/>
          </a:prstGeom>
        </p:spPr>
        <p:txBody>
          <a:bodyPr wrap="square">
            <a:spAutoFit/>
          </a:bodyPr>
          <a:p>
            <a:r>
              <a:rPr lang="zh-CN" altLang="en-US" sz="1600" b="1" dirty="0" smtClean="0">
                <a:solidFill>
                  <a:schemeClr val="bg1"/>
                </a:solidFill>
                <a:ea typeface="微软雅黑" panose="020B0503020204020204" pitchFamily="34" charset="-122"/>
              </a:rPr>
              <a:t>明 年 工 作 计 划</a:t>
            </a:r>
            <a:endParaRPr lang="zh-CN" altLang="en-US" sz="1600" b="1" dirty="0">
              <a:solidFill>
                <a:schemeClr val="bg1"/>
              </a:solidFill>
              <a:ea typeface="微软雅黑" panose="020B0503020204020204" pitchFamily="34" charset="-122"/>
            </a:endParaRPr>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flipH="1">
            <a:off x="836295" y="2891790"/>
            <a:ext cx="1678940" cy="2879725"/>
          </a:xfrm>
          <a:prstGeom prst="rect">
            <a:avLst/>
          </a:prstGeom>
        </p:spPr>
      </p:pic>
      <p:grpSp>
        <p:nvGrpSpPr>
          <p:cNvPr id="7" name="组合 6"/>
          <p:cNvGrpSpPr/>
          <p:nvPr/>
        </p:nvGrpSpPr>
        <p:grpSpPr>
          <a:xfrm>
            <a:off x="4083050" y="2077085"/>
            <a:ext cx="3684905" cy="3361055"/>
            <a:chOff x="6429" y="2650"/>
            <a:chExt cx="5803" cy="5293"/>
          </a:xfrm>
        </p:grpSpPr>
        <p:sp>
          <p:nvSpPr>
            <p:cNvPr id="23" name="MH_SubTitle_1"/>
            <p:cNvSpPr/>
            <p:nvPr>
              <p:custDataLst>
                <p:tags r:id="rId2"/>
              </p:custDataLst>
            </p:nvPr>
          </p:nvSpPr>
          <p:spPr>
            <a:xfrm flipH="1">
              <a:off x="6429" y="2650"/>
              <a:ext cx="5328" cy="657"/>
            </a:xfrm>
            <a:custGeom>
              <a:avLst/>
              <a:gdLst>
                <a:gd name="connsiteX0" fmla="*/ 47276 w 2268252"/>
                <a:gd name="connsiteY0" fmla="*/ 0 h 283084"/>
                <a:gd name="connsiteX1" fmla="*/ 2220976 w 2268252"/>
                <a:gd name="connsiteY1" fmla="*/ 0 h 283084"/>
                <a:gd name="connsiteX2" fmla="*/ 2268252 w 2268252"/>
                <a:gd name="connsiteY2" fmla="*/ 47276 h 283084"/>
                <a:gd name="connsiteX3" fmla="*/ 2268252 w 2268252"/>
                <a:gd name="connsiteY3" fmla="*/ 283084 h 283084"/>
                <a:gd name="connsiteX4" fmla="*/ 0 w 2268252"/>
                <a:gd name="connsiteY4" fmla="*/ 283084 h 283084"/>
                <a:gd name="connsiteX5" fmla="*/ 0 w 2268252"/>
                <a:gd name="connsiteY5" fmla="*/ 47276 h 283084"/>
                <a:gd name="connsiteX6" fmla="*/ 47276 w 2268252"/>
                <a:gd name="connsiteY6" fmla="*/ 0 h 283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8252" h="283084">
                  <a:moveTo>
                    <a:pt x="47276" y="0"/>
                  </a:moveTo>
                  <a:lnTo>
                    <a:pt x="2220976" y="0"/>
                  </a:lnTo>
                  <a:cubicBezTo>
                    <a:pt x="2247086" y="0"/>
                    <a:pt x="2268252" y="21166"/>
                    <a:pt x="2268252" y="47276"/>
                  </a:cubicBezTo>
                  <a:lnTo>
                    <a:pt x="2268252" y="283084"/>
                  </a:lnTo>
                  <a:lnTo>
                    <a:pt x="0" y="283084"/>
                  </a:lnTo>
                  <a:lnTo>
                    <a:pt x="0" y="47276"/>
                  </a:lnTo>
                  <a:cubicBezTo>
                    <a:pt x="0" y="21166"/>
                    <a:pt x="21166" y="0"/>
                    <a:pt x="47276" y="0"/>
                  </a:cubicBezTo>
                  <a:close/>
                </a:path>
              </a:pathLst>
            </a:custGeom>
            <a:solidFill>
              <a:schemeClr val="accent1">
                <a:lumMod val="75000"/>
              </a:schemeClr>
            </a:solidFill>
            <a:ln w="28575" cap="flat" cmpd="sng" algn="ctr">
              <a:noFill/>
              <a:prstDash val="solid"/>
            </a:ln>
            <a:effectLst/>
          </p:spPr>
          <p:txBody>
            <a:bodyPr anchor="ctr"/>
            <a:p>
              <a:pPr algn="ctr" eaLnBrk="0" hangingPunct="0">
                <a:defRPr/>
              </a:pPr>
              <a:r>
                <a:rPr lang="en-US" b="1" dirty="0">
                  <a:solidFill>
                    <a:srgbClr val="FFFF00"/>
                  </a:solidFill>
                  <a:latin typeface="宋体" panose="02010600030101010101" pitchFamily="2" charset="-122"/>
                </a:rPr>
                <a:t>1</a:t>
              </a:r>
              <a:endParaRPr lang="en-US" b="1" dirty="0">
                <a:solidFill>
                  <a:srgbClr val="FFFF00"/>
                </a:solidFill>
                <a:latin typeface="宋体" panose="02010600030101010101" pitchFamily="2" charset="-122"/>
              </a:endParaRPr>
            </a:p>
          </p:txBody>
        </p:sp>
        <p:sp>
          <p:nvSpPr>
            <p:cNvPr id="24" name="MH_Text_1"/>
            <p:cNvSpPr/>
            <p:nvPr>
              <p:custDataLst>
                <p:tags r:id="rId3"/>
              </p:custDataLst>
            </p:nvPr>
          </p:nvSpPr>
          <p:spPr>
            <a:xfrm flipH="1">
              <a:off x="6430" y="3307"/>
              <a:ext cx="5802" cy="1847"/>
            </a:xfrm>
            <a:custGeom>
              <a:avLst/>
              <a:gdLst>
                <a:gd name="connsiteX0" fmla="*/ 185479 w 2453731"/>
                <a:gd name="connsiteY0" fmla="*/ 0 h 593519"/>
                <a:gd name="connsiteX1" fmla="*/ 2453731 w 2453731"/>
                <a:gd name="connsiteY1" fmla="*/ 0 h 593519"/>
                <a:gd name="connsiteX2" fmla="*/ 2453731 w 2453731"/>
                <a:gd name="connsiteY2" fmla="*/ 546243 h 593519"/>
                <a:gd name="connsiteX3" fmla="*/ 2406455 w 2453731"/>
                <a:gd name="connsiteY3" fmla="*/ 593519 h 593519"/>
                <a:gd name="connsiteX4" fmla="*/ 232755 w 2453731"/>
                <a:gd name="connsiteY4" fmla="*/ 593519 h 593519"/>
                <a:gd name="connsiteX5" fmla="*/ 185479 w 2453731"/>
                <a:gd name="connsiteY5" fmla="*/ 546243 h 593519"/>
                <a:gd name="connsiteX6" fmla="*/ 185479 w 2453731"/>
                <a:gd name="connsiteY6" fmla="*/ 226860 h 593519"/>
                <a:gd name="connsiteX7" fmla="*/ 0 w 2453731"/>
                <a:gd name="connsiteY7" fmla="*/ 141803 h 593519"/>
                <a:gd name="connsiteX8" fmla="*/ 185479 w 2453731"/>
                <a:gd name="connsiteY8" fmla="*/ 56746 h 59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53731" h="593519">
                  <a:moveTo>
                    <a:pt x="185479" y="0"/>
                  </a:moveTo>
                  <a:lnTo>
                    <a:pt x="2453731" y="0"/>
                  </a:lnTo>
                  <a:lnTo>
                    <a:pt x="2453731" y="546243"/>
                  </a:lnTo>
                  <a:cubicBezTo>
                    <a:pt x="2453731" y="572353"/>
                    <a:pt x="2432565" y="593519"/>
                    <a:pt x="2406455" y="593519"/>
                  </a:cubicBezTo>
                  <a:lnTo>
                    <a:pt x="232755" y="593519"/>
                  </a:lnTo>
                  <a:cubicBezTo>
                    <a:pt x="206645" y="593519"/>
                    <a:pt x="185479" y="572353"/>
                    <a:pt x="185479" y="546243"/>
                  </a:cubicBezTo>
                  <a:lnTo>
                    <a:pt x="185479" y="226860"/>
                  </a:lnTo>
                  <a:lnTo>
                    <a:pt x="0" y="141803"/>
                  </a:lnTo>
                  <a:lnTo>
                    <a:pt x="185479" y="56746"/>
                  </a:lnTo>
                  <a:close/>
                </a:path>
              </a:pathLst>
            </a:custGeom>
            <a:solidFill>
              <a:schemeClr val="accent1">
                <a:lumMod val="20000"/>
                <a:lumOff val="80000"/>
              </a:schemeClr>
            </a:solidFill>
            <a:ln w="28575" cap="flat" cmpd="sng" algn="ctr">
              <a:noFill/>
              <a:prstDash val="solid"/>
            </a:ln>
            <a:effectLst/>
          </p:spPr>
          <p:txBody>
            <a:bodyPr lIns="72000" tIns="0" rIns="288000" bIns="0" anchor="ctr">
              <a:noAutofit/>
            </a:bodyPr>
            <a:p>
              <a:pPr eaLnBrk="0" hangingPunct="0">
                <a:defRPr/>
              </a:pPr>
              <a:r>
                <a:rPr lang="en-US" altLang="zh-CN" sz="2000" b="1" dirty="0">
                  <a:solidFill>
                    <a:schemeClr val="accent1">
                      <a:lumMod val="50000"/>
                    </a:schemeClr>
                  </a:solidFill>
                  <a:latin typeface="宋体" panose="02010600030101010101" pitchFamily="2" charset="-122"/>
                </a:rPr>
                <a:t>        </a:t>
              </a:r>
              <a:r>
                <a:rPr lang="ko-KR" altLang="en-US" sz="2800" dirty="0">
                  <a:latin typeface="微软雅黑" panose="020B0503020204020204" pitchFamily="34" charset="-122"/>
                  <a:ea typeface="微软雅黑" panose="020B0503020204020204" pitchFamily="34" charset="-122"/>
                </a:rPr>
                <a:t>内部环境</a:t>
              </a:r>
              <a:endParaRPr lang="ko-KR" altLang="en-US" sz="2800" dirty="0">
                <a:latin typeface="微软雅黑" panose="020B0503020204020204" pitchFamily="34" charset="-122"/>
                <a:ea typeface="微软雅黑" panose="020B0503020204020204" pitchFamily="34" charset="-122"/>
              </a:endParaRPr>
            </a:p>
          </p:txBody>
        </p:sp>
        <p:sp>
          <p:nvSpPr>
            <p:cNvPr id="26" name="MH_Text_3"/>
            <p:cNvSpPr/>
            <p:nvPr>
              <p:custDataLst>
                <p:tags r:id="rId4"/>
              </p:custDataLst>
            </p:nvPr>
          </p:nvSpPr>
          <p:spPr>
            <a:xfrm flipH="1">
              <a:off x="6429" y="6156"/>
              <a:ext cx="5803" cy="1787"/>
            </a:xfrm>
            <a:custGeom>
              <a:avLst/>
              <a:gdLst>
                <a:gd name="connsiteX0" fmla="*/ 185479 w 2453731"/>
                <a:gd name="connsiteY0" fmla="*/ 0 h 593519"/>
                <a:gd name="connsiteX1" fmla="*/ 2453731 w 2453731"/>
                <a:gd name="connsiteY1" fmla="*/ 0 h 593519"/>
                <a:gd name="connsiteX2" fmla="*/ 2453731 w 2453731"/>
                <a:gd name="connsiteY2" fmla="*/ 546243 h 593519"/>
                <a:gd name="connsiteX3" fmla="*/ 2406455 w 2453731"/>
                <a:gd name="connsiteY3" fmla="*/ 593519 h 593519"/>
                <a:gd name="connsiteX4" fmla="*/ 232755 w 2453731"/>
                <a:gd name="connsiteY4" fmla="*/ 593519 h 593519"/>
                <a:gd name="connsiteX5" fmla="*/ 185479 w 2453731"/>
                <a:gd name="connsiteY5" fmla="*/ 546243 h 593519"/>
                <a:gd name="connsiteX6" fmla="*/ 185479 w 2453731"/>
                <a:gd name="connsiteY6" fmla="*/ 226860 h 593519"/>
                <a:gd name="connsiteX7" fmla="*/ 0 w 2453731"/>
                <a:gd name="connsiteY7" fmla="*/ 141803 h 593519"/>
                <a:gd name="connsiteX8" fmla="*/ 185479 w 2453731"/>
                <a:gd name="connsiteY8" fmla="*/ 56746 h 59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53731" h="593519">
                  <a:moveTo>
                    <a:pt x="185479" y="0"/>
                  </a:moveTo>
                  <a:lnTo>
                    <a:pt x="2453731" y="0"/>
                  </a:lnTo>
                  <a:lnTo>
                    <a:pt x="2453731" y="546243"/>
                  </a:lnTo>
                  <a:cubicBezTo>
                    <a:pt x="2453731" y="572353"/>
                    <a:pt x="2432565" y="593519"/>
                    <a:pt x="2406455" y="593519"/>
                  </a:cubicBezTo>
                  <a:lnTo>
                    <a:pt x="232755" y="593519"/>
                  </a:lnTo>
                  <a:cubicBezTo>
                    <a:pt x="206645" y="593519"/>
                    <a:pt x="185479" y="572353"/>
                    <a:pt x="185479" y="546243"/>
                  </a:cubicBezTo>
                  <a:lnTo>
                    <a:pt x="185479" y="226860"/>
                  </a:lnTo>
                  <a:lnTo>
                    <a:pt x="0" y="141803"/>
                  </a:lnTo>
                  <a:lnTo>
                    <a:pt x="185479" y="56746"/>
                  </a:lnTo>
                  <a:close/>
                </a:path>
              </a:pathLst>
            </a:custGeom>
            <a:solidFill>
              <a:schemeClr val="accent1">
                <a:lumMod val="20000"/>
                <a:lumOff val="80000"/>
              </a:schemeClr>
            </a:solidFill>
            <a:ln w="28575" cap="flat" cmpd="sng" algn="ctr">
              <a:noFill/>
              <a:prstDash val="solid"/>
            </a:ln>
            <a:effectLst/>
          </p:spPr>
          <p:txBody>
            <a:bodyPr lIns="72000" tIns="0" rIns="288000" bIns="0" anchor="ctr">
              <a:noAutofit/>
            </a:bodyPr>
            <a:p>
              <a:pPr eaLnBrk="0" hangingPunct="0">
                <a:defRPr/>
              </a:pPr>
              <a:r>
                <a:rPr lang="en-US" altLang="zh-CN" sz="2000" b="1" dirty="0">
                  <a:solidFill>
                    <a:schemeClr val="accent1">
                      <a:lumMod val="50000"/>
                    </a:schemeClr>
                  </a:solidFill>
                  <a:latin typeface="宋体" panose="02010600030101010101" pitchFamily="2" charset="-122"/>
                </a:rPr>
                <a:t>  </a:t>
              </a:r>
              <a:endParaRPr lang="en-US" altLang="zh-CN" sz="2000" b="1" dirty="0">
                <a:solidFill>
                  <a:schemeClr val="accent1">
                    <a:lumMod val="50000"/>
                  </a:schemeClr>
                </a:solidFill>
                <a:latin typeface="宋体" panose="02010600030101010101" pitchFamily="2" charset="-122"/>
              </a:endParaRPr>
            </a:p>
            <a:p>
              <a:pPr algn="l" eaLnBrk="0" hangingPunct="0">
                <a:defRPr/>
              </a:pPr>
              <a:r>
                <a:rPr lang="en-US" altLang="zh-CN" sz="2000" b="1" dirty="0">
                  <a:solidFill>
                    <a:schemeClr val="accent1">
                      <a:lumMod val="50000"/>
                    </a:schemeClr>
                  </a:solidFill>
                  <a:latin typeface="宋体" panose="02010600030101010101" pitchFamily="2" charset="-122"/>
                </a:rPr>
                <a:t>       </a:t>
              </a:r>
              <a:r>
                <a:rPr lang="ko-KR" altLang="en-US" sz="2800" dirty="0">
                  <a:latin typeface="微软雅黑" panose="020B0503020204020204" pitchFamily="34" charset="-122"/>
                  <a:ea typeface="微软雅黑" panose="020B0503020204020204" pitchFamily="34" charset="-122"/>
                </a:rPr>
                <a:t>外部环境</a:t>
              </a:r>
              <a:endParaRPr lang="ko-KR" altLang="en-US" sz="2800" dirty="0">
                <a:latin typeface="微软雅黑" panose="020B0503020204020204" pitchFamily="34" charset="-122"/>
                <a:ea typeface="微软雅黑" panose="020B0503020204020204" pitchFamily="34" charset="-122"/>
              </a:endParaRPr>
            </a:p>
          </p:txBody>
        </p:sp>
      </p:grpSp>
      <p:sp>
        <p:nvSpPr>
          <p:cNvPr id="4" name="MH_SubTitle_1"/>
          <p:cNvSpPr/>
          <p:nvPr>
            <p:custDataLst>
              <p:tags r:id="rId5"/>
            </p:custDataLst>
          </p:nvPr>
        </p:nvSpPr>
        <p:spPr>
          <a:xfrm flipH="1">
            <a:off x="4082415" y="3886200"/>
            <a:ext cx="3383280" cy="417195"/>
          </a:xfrm>
          <a:custGeom>
            <a:avLst/>
            <a:gdLst>
              <a:gd name="connsiteX0" fmla="*/ 47276 w 2268252"/>
              <a:gd name="connsiteY0" fmla="*/ 0 h 283084"/>
              <a:gd name="connsiteX1" fmla="*/ 2220976 w 2268252"/>
              <a:gd name="connsiteY1" fmla="*/ 0 h 283084"/>
              <a:gd name="connsiteX2" fmla="*/ 2268252 w 2268252"/>
              <a:gd name="connsiteY2" fmla="*/ 47276 h 283084"/>
              <a:gd name="connsiteX3" fmla="*/ 2268252 w 2268252"/>
              <a:gd name="connsiteY3" fmla="*/ 283084 h 283084"/>
              <a:gd name="connsiteX4" fmla="*/ 0 w 2268252"/>
              <a:gd name="connsiteY4" fmla="*/ 283084 h 283084"/>
              <a:gd name="connsiteX5" fmla="*/ 0 w 2268252"/>
              <a:gd name="connsiteY5" fmla="*/ 47276 h 283084"/>
              <a:gd name="connsiteX6" fmla="*/ 47276 w 2268252"/>
              <a:gd name="connsiteY6" fmla="*/ 0 h 283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8252" h="283084">
                <a:moveTo>
                  <a:pt x="47276" y="0"/>
                </a:moveTo>
                <a:lnTo>
                  <a:pt x="2220976" y="0"/>
                </a:lnTo>
                <a:cubicBezTo>
                  <a:pt x="2247086" y="0"/>
                  <a:pt x="2268252" y="21166"/>
                  <a:pt x="2268252" y="47276"/>
                </a:cubicBezTo>
                <a:lnTo>
                  <a:pt x="2268252" y="283084"/>
                </a:lnTo>
                <a:lnTo>
                  <a:pt x="0" y="283084"/>
                </a:lnTo>
                <a:lnTo>
                  <a:pt x="0" y="47276"/>
                </a:lnTo>
                <a:cubicBezTo>
                  <a:pt x="0" y="21166"/>
                  <a:pt x="21166" y="0"/>
                  <a:pt x="47276" y="0"/>
                </a:cubicBezTo>
                <a:close/>
              </a:path>
            </a:pathLst>
          </a:custGeom>
          <a:solidFill>
            <a:schemeClr val="accent1">
              <a:lumMod val="75000"/>
            </a:schemeClr>
          </a:solidFill>
          <a:ln w="28575" cap="flat" cmpd="sng" algn="ctr">
            <a:noFill/>
            <a:prstDash val="solid"/>
          </a:ln>
          <a:effectLst/>
        </p:spPr>
        <p:txBody>
          <a:bodyPr anchor="ctr"/>
          <a:p>
            <a:pPr algn="ctr" eaLnBrk="0" hangingPunct="0">
              <a:defRPr/>
            </a:pPr>
            <a:r>
              <a:rPr lang="en-US" b="1" dirty="0">
                <a:solidFill>
                  <a:srgbClr val="FFFF00"/>
                </a:solidFill>
                <a:latin typeface="宋体" panose="02010600030101010101" pitchFamily="2" charset="-122"/>
              </a:rPr>
              <a:t>2</a:t>
            </a:r>
            <a:endParaRPr lang="en-US" b="1" dirty="0">
              <a:solidFill>
                <a:srgbClr val="FFFF00"/>
              </a:solidFill>
              <a:latin typeface="宋体" panose="02010600030101010101" pitchFamily="2" charset="-122"/>
            </a:endParaRPr>
          </a:p>
        </p:txBody>
      </p:sp>
      <p:sp>
        <p:nvSpPr>
          <p:cNvPr id="13" name="圆角矩形 12"/>
          <p:cNvSpPr/>
          <p:nvPr/>
        </p:nvSpPr>
        <p:spPr bwMode="auto">
          <a:xfrm>
            <a:off x="4347210" y="955675"/>
            <a:ext cx="2854960" cy="671830"/>
          </a:xfrm>
          <a:prstGeom prst="roundRect">
            <a:avLst>
              <a:gd name="adj" fmla="val 50000"/>
            </a:avLst>
          </a:prstGeom>
          <a:solidFill>
            <a:srgbClr val="0070C0"/>
          </a:solidFill>
          <a:ln w="28575" cap="flat" cmpd="sng" algn="ctr">
            <a:noFill/>
            <a:prstDash val="solid"/>
            <a:miter lim="800000"/>
          </a:ln>
          <a:effectLst>
            <a:outerShdw blurRad="57785" dist="33020" dir="3180000" algn="ctr">
              <a:srgbClr val="000000">
                <a:alpha val="30000"/>
              </a:srgbClr>
            </a:outerShdw>
          </a:effectLst>
        </p:spPr>
        <p:txBody>
          <a:bodyPr lIns="68543" tIns="34272" rIns="68543" bIns="34272" anchor="ctr"/>
          <a:p>
            <a:pPr algn="ctr">
              <a:defRPr/>
            </a:pPr>
            <a:r>
              <a:rPr lang="ko-KR" altLang="en-US" sz="2800" dirty="0">
                <a:solidFill>
                  <a:schemeClr val="bg1"/>
                </a:solidFill>
                <a:latin typeface="微软雅黑" panose="020B0503020204020204" pitchFamily="34" charset="-122"/>
                <a:ea typeface="微软雅黑" panose="020B0503020204020204" pitchFamily="34" charset="-122"/>
              </a:rPr>
              <a:t>管理环境</a:t>
            </a:r>
            <a:endParaRPr lang="ko-KR" altLang="en-US" sz="2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par>
                                <p:cTn id="8" presetID="2" presetClass="entr" presetSubtype="2"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additive="base">
                                        <p:cTn id="10" dur="500" fill="hold"/>
                                        <p:tgtEl>
                                          <p:spTgt spid="13"/>
                                        </p:tgtEl>
                                        <p:attrNameLst>
                                          <p:attrName>ppt_x</p:attrName>
                                        </p:attrNameLst>
                                      </p:cBhvr>
                                      <p:tavLst>
                                        <p:tav tm="0">
                                          <p:val>
                                            <p:strVal val="1+#ppt_w/2"/>
                                          </p:val>
                                        </p:tav>
                                        <p:tav tm="100000">
                                          <p:val>
                                            <p:strVal val="#ppt_x"/>
                                          </p:val>
                                        </p:tav>
                                      </p:tavLst>
                                    </p:anim>
                                    <p:anim calcmode="lin" valueType="num">
                                      <p:cBhvr additive="base">
                                        <p:cTn id="11" dur="500" fill="hold"/>
                                        <p:tgtEl>
                                          <p:spTgt spid="13"/>
                                        </p:tgtEl>
                                        <p:attrNameLst>
                                          <p:attrName>ppt_y</p:attrName>
                                        </p:attrNameLst>
                                      </p:cBhvr>
                                      <p:tavLst>
                                        <p:tav tm="0">
                                          <p:val>
                                            <p:strVal val="#ppt_y"/>
                                          </p:val>
                                        </p:tav>
                                        <p:tav tm="100000">
                                          <p:val>
                                            <p:strVal val="#ppt_y"/>
                                          </p:val>
                                        </p:tav>
                                      </p:tavLst>
                                    </p:anim>
                                  </p:childTnLst>
                                </p:cTn>
                              </p:par>
                              <p:par>
                                <p:cTn id="12" presetID="1" presetClass="entr" presetSubtype="0" fill="hold" grpId="1" nodeType="with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nimBg="1"/>
      <p:bldP spid="13" grpId="0" bldLvl="0" animBg="1"/>
      <p:bldP spid="13" grpId="1" bldLvl="0" animBg="1"/>
    </p:bldLst>
  </p:timing>
</p:sld>
</file>

<file path=ppt/tags/tag1.xml><?xml version="1.0" encoding="utf-8"?>
<p:tagLst xmlns:p="http://schemas.openxmlformats.org/presentationml/2006/main">
  <p:tag name="MH" val="20170423200649"/>
  <p:tag name="MH_LIBRARY" val="GRAPHIC"/>
  <p:tag name="MH_TYPE" val="SubTitle"/>
  <p:tag name="MH_ORDER" val="1"/>
</p:tagLst>
</file>

<file path=ppt/tags/tag2.xml><?xml version="1.0" encoding="utf-8"?>
<p:tagLst xmlns:p="http://schemas.openxmlformats.org/presentationml/2006/main">
  <p:tag name="MH" val="20170423200649"/>
  <p:tag name="MH_LIBRARY" val="GRAPHIC"/>
  <p:tag name="MH_TYPE" val="Text"/>
  <p:tag name="MH_ORDER" val="1"/>
</p:tagLst>
</file>

<file path=ppt/tags/tag3.xml><?xml version="1.0" encoding="utf-8"?>
<p:tagLst xmlns:p="http://schemas.openxmlformats.org/presentationml/2006/main">
  <p:tag name="MH" val="20170423200649"/>
  <p:tag name="MH_LIBRARY" val="GRAPHIC"/>
  <p:tag name="MH_TYPE" val="Text"/>
  <p:tag name="MH_ORDER" val="3"/>
</p:tagLst>
</file>

<file path=ppt/tags/tag4.xml><?xml version="1.0" encoding="utf-8"?>
<p:tagLst xmlns:p="http://schemas.openxmlformats.org/presentationml/2006/main">
  <p:tag name="MH" val="20170423200649"/>
  <p:tag name="MH_LIBRARY" val="GRAPHIC"/>
  <p:tag name="MH_TYPE" val="SubTitle"/>
  <p:tag name="MH_ORDER" val="1"/>
</p:tagLst>
</file>

<file path=ppt/tags/tag5.xml><?xml version="1.0" encoding="utf-8"?>
<p:tagLst xmlns:p="http://schemas.openxmlformats.org/presentationml/2006/main">
  <p:tag name="TIMING" val="|0.7|1|0.6|0.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主题">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926</Words>
  <Application>WPS 演示</Application>
  <PresentationFormat>自定义</PresentationFormat>
  <Paragraphs>180</Paragraphs>
  <Slides>10</Slides>
  <Notes>40</Notes>
  <HiddenSlides>0</HiddenSlides>
  <MMClips>1</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10</vt:i4>
      </vt:variant>
    </vt:vector>
  </HeadingPairs>
  <TitlesOfParts>
    <vt:vector size="27" baseType="lpstr">
      <vt:lpstr>Arial</vt:lpstr>
      <vt:lpstr>宋体</vt:lpstr>
      <vt:lpstr>Wingdings</vt:lpstr>
      <vt:lpstr>Calibri</vt:lpstr>
      <vt:lpstr>方正正大黑简体</vt:lpstr>
      <vt:lpstr>方正兰亭大黑_GBK</vt:lpstr>
      <vt:lpstr>微软雅黑</vt:lpstr>
      <vt:lpstr>Impact</vt:lpstr>
      <vt:lpstr>Times New Roman</vt:lpstr>
      <vt:lpstr>黑体</vt:lpstr>
      <vt:lpstr>楷体_GB2312</vt:lpstr>
      <vt:lpstr>楷体_GB2312</vt:lpstr>
      <vt:lpstr>Britannic Bold</vt:lpstr>
      <vt:lpstr>Arial Unicode MS</vt:lpstr>
      <vt:lpstr>新宋体</vt:lpstr>
      <vt:lpstr>Segoe Print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hl81829782</Company>
  <LinksUpToDate>false</LinksUpToDate>
  <SharedDoc>false</SharedDoc>
  <HyperlinksChanged>false</HyperlinksChanged>
  <AppVersion>14.0000</AppVersion>
  <Manager>hl81829782</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dc:title>
  <dc:creator/>
  <cp:lastModifiedBy>燕尾蝶</cp:lastModifiedBy>
  <cp:revision>1930</cp:revision>
  <dcterms:created xsi:type="dcterms:W3CDTF">2016-01-13T14:39:00Z</dcterms:created>
  <dcterms:modified xsi:type="dcterms:W3CDTF">2017-11-29T00:16:07Z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