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27C-7B99-4C13-A001-95E048CC6049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B8-C939-4B95-B6D6-9DE9B10B7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27C-7B99-4C13-A001-95E048CC6049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B8-C939-4B95-B6D6-9DE9B10B7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27C-7B99-4C13-A001-95E048CC6049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B8-C939-4B95-B6D6-9DE9B10B7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27C-7B99-4C13-A001-95E048CC6049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B8-C939-4B95-B6D6-9DE9B10B7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27C-7B99-4C13-A001-95E048CC6049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B8-C939-4B95-B6D6-9DE9B10B7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27C-7B99-4C13-A001-95E048CC6049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B8-C939-4B95-B6D6-9DE9B10B7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27C-7B99-4C13-A001-95E048CC6049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B8-C939-4B95-B6D6-9DE9B10B7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27C-7B99-4C13-A001-95E048CC6049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B8-C939-4B95-B6D6-9DE9B10B7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27C-7B99-4C13-A001-95E048CC6049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B8-C939-4B95-B6D6-9DE9B10B7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27C-7B99-4C13-A001-95E048CC6049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B8-C939-4B95-B6D6-9DE9B10B7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27C-7B99-4C13-A001-95E048CC6049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9FB8-C939-4B95-B6D6-9DE9B10B7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F27C-7B99-4C13-A001-95E048CC6049}" type="datetimeFigureOut">
              <a:rPr lang="zh-CN" altLang="en-US" smtClean="0"/>
              <a:t>2017/12/2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D9FB8-C939-4B95-B6D6-9DE9B10B7C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Chinese Gardens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C:\Users\Administrator\Desktop\t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487306" cy="2980375"/>
          </a:xfrm>
          <a:prstGeom prst="rect">
            <a:avLst/>
          </a:prstGeom>
          <a:noFill/>
        </p:spPr>
      </p:pic>
      <p:pic>
        <p:nvPicPr>
          <p:cNvPr id="1027" name="Picture 3" descr="C:\Users\Administrator\Desktop\u=1535894943,230735263&amp;fm=27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4762500" cy="3190875"/>
          </a:xfrm>
          <a:prstGeom prst="rect">
            <a:avLst/>
          </a:prstGeom>
          <a:noFill/>
        </p:spPr>
      </p:pic>
      <p:pic>
        <p:nvPicPr>
          <p:cNvPr id="1028" name="Picture 4" descr="C:\Users\Administrator\Desktop\timg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4139952" cy="3070226"/>
          </a:xfrm>
          <a:prstGeom prst="rect">
            <a:avLst/>
          </a:prstGeom>
          <a:noFill/>
        </p:spPr>
      </p:pic>
      <p:pic>
        <p:nvPicPr>
          <p:cNvPr id="1029" name="Picture 5" descr="C:\Users\Administrator\Desktop\2014123006042751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73016"/>
            <a:ext cx="4056786" cy="2276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Administrator\Desktop\t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397558" cy="5577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Administrator\Desktop\u=1535894943,230735263&amp;fm=27&amp;gp=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738173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Users\Administrator\Desktop\timg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486400" cy="4069080"/>
          </a:xfrm>
          <a:prstGeom prst="rect">
            <a:avLst/>
          </a:prstGeom>
          <a:noFill/>
        </p:spPr>
      </p:pic>
      <p:pic>
        <p:nvPicPr>
          <p:cNvPr id="4099" name="Picture 3" descr="C:\Users\Administrator\Desktop\201412300604275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3253" y="3417118"/>
            <a:ext cx="6130747" cy="3440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</Words>
  <Application>Microsoft Office PowerPoint</Application>
  <PresentationFormat>全屏显示(4:3)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Chinese Gardens</vt:lpstr>
      <vt:lpstr>幻灯片 2</vt:lpstr>
      <vt:lpstr>幻灯片 3</vt:lpstr>
      <vt:lpstr>幻灯片 4</vt:lpstr>
      <vt:lpstr>幻灯片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Gardens</dc:title>
  <dc:creator>Administrator</dc:creator>
  <cp:lastModifiedBy>Administrator</cp:lastModifiedBy>
  <cp:revision>4</cp:revision>
  <dcterms:created xsi:type="dcterms:W3CDTF">2017-12-02T13:54:11Z</dcterms:created>
  <dcterms:modified xsi:type="dcterms:W3CDTF">2017-12-02T14:08:38Z</dcterms:modified>
</cp:coreProperties>
</file>