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59" r:id="rId4"/>
    <p:sldId id="26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8E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5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1" y="0"/>
            <a:ext cx="5110163" cy="6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3262" y="1955078"/>
            <a:ext cx="2364582" cy="1448930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100" b="1" i="0">
                <a:ln w="14605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3262" y="3526070"/>
            <a:ext cx="2364582" cy="423361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CEE7-4ECA-4AB9-8214-29D4C9FE07EF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292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4F7AD-4DD7-4D36-9D96-9D5275C6E996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4746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4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176C-B99D-4EDF-AFFC-4D70EAE8E5A9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6468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266B-E37F-4FA8-9876-2BD22352B6E9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1531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8E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86744"/>
            <a:ext cx="7886700" cy="1070339"/>
          </a:xfrm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84070"/>
            <a:ext cx="7886700" cy="15001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A4E26-D857-4DD2-9146-DB116C18644C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4110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E2E4-946E-40FC-9D9A-9928E6245E37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3206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7257-44B8-4751-952F-96278DC61730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8615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7FAF-876F-49B3-8C4C-4D1717DDA67F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8783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8E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F7A0-F9D2-4C2B-99AB-2FA8263D5A49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8458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1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381158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A79C-68B5-4231-80BB-A8E583D87A9A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8303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1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381158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0C15D-8C1E-4C26-A7ED-2E061A10AA81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1203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8E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66739" y="1337320"/>
            <a:ext cx="8008937" cy="501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504"/>
            <a:ext cx="2057400" cy="3639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bg1">
                    <a:lumMod val="6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  <a:ea typeface="宋体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504"/>
            <a:ext cx="3086100" cy="3639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  <a:ea typeface="宋体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504"/>
            <a:ext cx="2057400" cy="3639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bg1">
                    <a:lumMod val="6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14305D-51E3-4EFA-A1F4-22BE0F613F3F}" type="slidenum">
              <a:rPr lang="zh-CN" altLang="en-US">
                <a:solidFill>
                  <a:srgbClr val="FFFFFF">
                    <a:lumMod val="65000"/>
                  </a:srgbClr>
                </a:solidFill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  <a:ea typeface="宋体" pitchFamily="2" charset="-122"/>
            </a:endParaRPr>
          </a:p>
        </p:txBody>
      </p:sp>
      <p:sp>
        <p:nvSpPr>
          <p:cNvPr id="2055" name="Title Placeholder 1"/>
          <p:cNvSpPr>
            <a:spLocks noGrp="1"/>
          </p:cNvSpPr>
          <p:nvPr>
            <p:ph type="title"/>
          </p:nvPr>
        </p:nvSpPr>
        <p:spPr bwMode="auto">
          <a:xfrm>
            <a:off x="1008063" y="285663"/>
            <a:ext cx="7567612" cy="60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pic>
        <p:nvPicPr>
          <p:cNvPr id="2056" name="图片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60818"/>
            <a:ext cx="595312" cy="8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84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9pPr>
    </p:titleStyle>
    <p:bodyStyle>
      <a:lvl1pPr marL="266700" indent="-266700" algn="l" defTabSz="6858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rgbClr val="FA9921"/>
        </a:buClr>
        <a:buSzPct val="80000"/>
        <a:buFont typeface="Wingdings 2" pitchFamily="18" charset="2"/>
        <a:buChar char="ê"/>
        <a:defRPr sz="15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266700" indent="-266700" algn="l" defTabSz="685800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Calibri" pitchFamily="34" charset="0"/>
        <a:buChar char=" 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rgbClr val="7F7F7F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609600" y="890842"/>
            <a:ext cx="6019800" cy="4162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Unit 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1-2</a:t>
            </a:r>
            <a:endParaRPr lang="en-US" altLang="zh-CN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Welcome speech!</a:t>
            </a:r>
            <a:endParaRPr lang="en-US" altLang="zh-CN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pic>
        <p:nvPicPr>
          <p:cNvPr id="6147" name="图片 4" descr="A000220151119A16PPI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179864"/>
            <a:ext cx="2417762" cy="24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7848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Warm up exercise 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zh-CN" sz="2800" dirty="0"/>
              <a:t>任务</a:t>
            </a:r>
            <a:r>
              <a:rPr lang="en-US" altLang="zh-CN" sz="2800" dirty="0"/>
              <a:t>A:</a:t>
            </a:r>
            <a:r>
              <a:rPr lang="zh-CN" altLang="zh-CN" sz="2800" dirty="0"/>
              <a:t>带过团的导游</a:t>
            </a:r>
            <a:r>
              <a:rPr lang="zh-CN" altLang="zh-CN" sz="2800" b="1" dirty="0"/>
              <a:t>：</a:t>
            </a:r>
            <a:endParaRPr lang="zh-CN" altLang="zh-CN" sz="2800" dirty="0"/>
          </a:p>
          <a:p>
            <a:pPr lvl="0"/>
            <a:r>
              <a:rPr lang="zh-CN" altLang="zh-CN" sz="2800" dirty="0"/>
              <a:t>接团时，你是如何致欢迎词的？</a:t>
            </a:r>
          </a:p>
          <a:p>
            <a:pPr lvl="0"/>
            <a:r>
              <a:rPr lang="zh-CN" altLang="zh-CN" sz="2800" dirty="0"/>
              <a:t>请录制一个致欢迎词的视频并上传</a:t>
            </a:r>
          </a:p>
          <a:p>
            <a:endParaRPr lang="zh-CN" altLang="en-US" sz="2800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zh-CN" sz="2800" dirty="0"/>
              <a:t>任务</a:t>
            </a:r>
            <a:r>
              <a:rPr lang="en-US" altLang="zh-CN" sz="2800" dirty="0"/>
              <a:t>B</a:t>
            </a:r>
            <a:r>
              <a:rPr lang="zh-CN" altLang="zh-CN" sz="2800" dirty="0"/>
              <a:t>：</a:t>
            </a:r>
            <a:r>
              <a:rPr lang="zh-CN" altLang="zh-CN" sz="2800" b="1" dirty="0"/>
              <a:t>没带过团的导游：</a:t>
            </a:r>
            <a:endParaRPr lang="zh-CN" altLang="zh-CN" sz="2800" dirty="0"/>
          </a:p>
          <a:p>
            <a:r>
              <a:rPr lang="zh-CN" altLang="en-US" sz="2800" dirty="0" smtClean="0"/>
              <a:t>预习 本课</a:t>
            </a:r>
            <a:endParaRPr lang="zh-CN" altLang="zh-CN" sz="2800" dirty="0"/>
          </a:p>
          <a:p>
            <a:pPr marL="0" indent="0">
              <a:buNone/>
            </a:pPr>
            <a:endParaRPr lang="zh-CN" altLang="zh-CN" sz="2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002325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Let’s read and learn—welcome speech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i="1" dirty="0" smtClean="0"/>
              <a:t>Situation:</a:t>
            </a:r>
          </a:p>
          <a:p>
            <a:pPr eaLnBrk="1" hangingPunct="1"/>
            <a:endParaRPr lang="en-US" altLang="zh-CN" sz="2800" i="1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zh-CN" sz="2800" i="1" dirty="0" smtClean="0">
                <a:latin typeface="Times New Roman" pitchFamily="18" charset="0"/>
              </a:rPr>
              <a:t>    The Greens arrive at Beijing International Airport. Wang </a:t>
            </a:r>
            <a:r>
              <a:rPr lang="en-US" altLang="zh-CN" sz="2800" i="1" dirty="0" err="1" smtClean="0">
                <a:latin typeface="Times New Roman" pitchFamily="18" charset="0"/>
              </a:rPr>
              <a:t>Xiaodan</a:t>
            </a:r>
            <a:r>
              <a:rPr lang="en-US" altLang="zh-CN" sz="2800" i="1" dirty="0" smtClean="0">
                <a:latin typeface="Times New Roman" pitchFamily="18" charset="0"/>
              </a:rPr>
              <a:t>, a local guide from Beijing International Travel Service, meets them at the airport. After she helps them claim the luggage and get on the coach, she delivers a welcome speech to them on behalf of Beijing International Travel Service.</a:t>
            </a:r>
            <a:endParaRPr lang="zh-CN" altLang="en-US" sz="2800" i="1" dirty="0" smtClean="0">
              <a:latin typeface="Times New Roman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699775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Questions: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zh-CN" altLang="zh-CN" sz="2800" dirty="0" smtClean="0"/>
              <a:t>请</a:t>
            </a:r>
            <a:r>
              <a:rPr lang="zh-CN" altLang="zh-CN" sz="2800" dirty="0"/>
              <a:t>对比中英文的欢迎词步骤、流程，除了语言，给人的感觉哪里不一样？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984630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 :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Read the welcome speech on your textbook and try to summarize the key points of a welcome speech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5873547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points of a welcome speech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3059832" y="1412776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 brief introduction of the team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03535" y="1172438"/>
            <a:ext cx="8008937" cy="5019184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1835696" y="2564904"/>
            <a:ext cx="554461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Extend a welcome to the guests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1752823" y="3573016"/>
            <a:ext cx="576064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 brief introduction of the hotel we are going to stay in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1752823" y="4725144"/>
            <a:ext cx="583264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To remind the guests some important points: time difference, sanitary ,etc.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904293" y="5849888"/>
            <a:ext cx="56166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Meet time and place of the next day</a:t>
            </a:r>
            <a:endParaRPr lang="zh-CN" altLang="en-US" dirty="0"/>
          </a:p>
        </p:txBody>
      </p:sp>
      <p:sp>
        <p:nvSpPr>
          <p:cNvPr id="11" name="下箭头 10"/>
          <p:cNvSpPr/>
          <p:nvPr/>
        </p:nvSpPr>
        <p:spPr>
          <a:xfrm>
            <a:off x="4391980" y="2276872"/>
            <a:ext cx="468052" cy="43204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下箭头 11"/>
          <p:cNvSpPr/>
          <p:nvPr/>
        </p:nvSpPr>
        <p:spPr>
          <a:xfrm>
            <a:off x="4424583" y="3408995"/>
            <a:ext cx="442913" cy="36004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4517862" y="4581128"/>
            <a:ext cx="442913" cy="14401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4529868" y="5661248"/>
            <a:ext cx="365473" cy="18864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51041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Practice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/>
              <a:t>You are going to meet A group of students coming from US. After picking them up from the airport, now you are driving to Blue Sea Hotel in </a:t>
            </a:r>
            <a:r>
              <a:rPr lang="en-US" altLang="zh-CN" sz="3200" dirty="0" err="1" smtClean="0"/>
              <a:t>Rizhao</a:t>
            </a:r>
            <a:r>
              <a:rPr lang="en-US" altLang="zh-CN" sz="3200" dirty="0" smtClean="0"/>
              <a:t>. Give a welcome speech to them.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94803983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Work map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1. Group discussion : choose and arrange your points according to what we learnt</a:t>
            </a:r>
          </a:p>
          <a:p>
            <a:r>
              <a:rPr lang="en-US" altLang="zh-CN" sz="2800" dirty="0" smtClean="0"/>
              <a:t>2. use proper phrases and sentences to express your points</a:t>
            </a:r>
          </a:p>
          <a:p>
            <a:r>
              <a:rPr lang="en-US" altLang="zh-CN" sz="2800" dirty="0" smtClean="0"/>
              <a:t>3. practice your welcome speech</a:t>
            </a:r>
          </a:p>
          <a:p>
            <a:r>
              <a:rPr lang="en-US" altLang="zh-CN" sz="2800" dirty="0" smtClean="0"/>
              <a:t>4. each group give us a presentation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3859437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A000120141119A01PPBG">
  <a:themeElements>
    <a:clrScheme name="自定义 256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826951"/>
      </a:accent1>
      <a:accent2>
        <a:srgbClr val="B78623"/>
      </a:accent2>
      <a:accent3>
        <a:srgbClr val="B1B34D"/>
      </a:accent3>
      <a:accent4>
        <a:srgbClr val="7FA757"/>
      </a:accent4>
      <a:accent5>
        <a:srgbClr val="417677"/>
      </a:accent5>
      <a:accent6>
        <a:srgbClr val="FA9921"/>
      </a:accent6>
      <a:hlink>
        <a:srgbClr val="00B0F0"/>
      </a:hlink>
      <a:folHlink>
        <a:srgbClr val="AFB2B4"/>
      </a:folHlink>
    </a:clrScheme>
    <a:fontScheme name="KSO主题文字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291</Words>
  <Application>Microsoft Office PowerPoint</Application>
  <PresentationFormat>全屏显示(4:3)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A000120141119A01PPBG</vt:lpstr>
      <vt:lpstr>PowerPoint 演示文稿</vt:lpstr>
      <vt:lpstr>Warm up exercise </vt:lpstr>
      <vt:lpstr>Let’s read and learn—welcome speech</vt:lpstr>
      <vt:lpstr>Questions:</vt:lpstr>
      <vt:lpstr>Exercise : </vt:lpstr>
      <vt:lpstr>Key points of a welcome speech</vt:lpstr>
      <vt:lpstr>Practice </vt:lpstr>
      <vt:lpstr>Work map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16</cp:revision>
  <dcterms:created xsi:type="dcterms:W3CDTF">2018-07-08T01:53:27Z</dcterms:created>
  <dcterms:modified xsi:type="dcterms:W3CDTF">2018-07-08T02:55:24Z</dcterms:modified>
</cp:coreProperties>
</file>