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3" r:id="rId3"/>
    <p:sldMasterId id="2147483702" r:id="rId4"/>
  </p:sldMasterIdLst>
  <p:notesMasterIdLst>
    <p:notesMasterId r:id="rId8"/>
  </p:notesMasterIdLst>
  <p:sldIdLst>
    <p:sldId id="372" r:id="rId5"/>
    <p:sldId id="366" r:id="rId6"/>
    <p:sldId id="358" r:id="rId7"/>
    <p:sldId id="362" r:id="rId9"/>
    <p:sldId id="360" r:id="rId10"/>
    <p:sldId id="361" r:id="rId11"/>
    <p:sldId id="359" r:id="rId12"/>
  </p:sldIdLst>
  <p:sldSz cx="9144000" cy="514477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5661"/>
    <a:srgbClr val="DA8D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94659" autoAdjust="0"/>
  </p:normalViewPr>
  <p:slideViewPr>
    <p:cSldViewPr snapToGrid="0">
      <p:cViewPr varScale="1">
        <p:scale>
          <a:sx n="90" d="100"/>
          <a:sy n="90" d="100"/>
        </p:scale>
        <p:origin x="-750" y="-90"/>
      </p:cViewPr>
      <p:guideLst>
        <p:guide orient="horz" pos="1621"/>
        <p:guide pos="2880"/>
      </p:guideLst>
    </p:cSldViewPr>
  </p:slideViewPr>
  <p:notesTextViewPr>
    <p:cViewPr>
      <p:scale>
        <a:sx n="1" d="1"/>
        <a:sy n="1" d="1"/>
      </p:scale>
      <p:origin x="0" y="0"/>
    </p:cViewPr>
  </p:notesTextViewPr>
  <p:sorterViewPr>
    <p:cViewPr>
      <p:scale>
        <a:sx n="42" d="100"/>
        <a:sy n="42" d="100"/>
      </p:scale>
      <p:origin x="0" y="0"/>
    </p:cViewPr>
  </p:sorterViewPr>
  <p:notesViewPr>
    <p:cSldViewPr snapToGrid="0">
      <p:cViewPr varScale="1">
        <p:scale>
          <a:sx n="54" d="100"/>
          <a:sy n="54" d="100"/>
        </p:scale>
        <p:origin x="-2880" y="-84"/>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notesMaster" Target="notesMasters/notesMaster1.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AB2D6-7D2D-4045-A876-D8AE1F9EACE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EB0147-15CD-4249-B4BC-D92A282CE29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EB0147-15CD-4249-B4BC-D92A282CE29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32"/>
            <a:ext cx="6858000" cy="1791253"/>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2363"/>
            <a:ext cx="6858000" cy="1242205"/>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28"/>
            <a:ext cx="1971675" cy="436022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928"/>
            <a:ext cx="5800725" cy="4360224"/>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7D73C6-6C2F-48CB-8888-B8D11C5DB61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项目介绍</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产品运行</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市场分析</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4094834" y="203130"/>
            <a:ext cx="1061795" cy="346232"/>
          </a:xfrm>
          <a:prstGeom prst="rect">
            <a:avLst/>
          </a:prstGeom>
          <a:noFill/>
        </p:spPr>
        <p:txBody>
          <a:bodyPr wrap="none" lIns="68563" tIns="34282" rIns="68563" bIns="34282" rtlCol="0">
            <a:spAutoFit/>
          </a:bodyPr>
          <a:lstStyle/>
          <a:p>
            <a:pPr lvl="0" defTabSz="685800">
              <a:defRPr/>
            </a:pPr>
            <a:r>
              <a:rPr lang="zh-CN" altLang="en-US" sz="1800" b="0" dirty="0">
                <a:solidFill>
                  <a:schemeClr val="accent1"/>
                </a:solidFill>
                <a:latin typeface="微软雅黑" panose="020B0503020204020204" pitchFamily="34" charset="-122"/>
                <a:ea typeface="微软雅黑" panose="020B0503020204020204" pitchFamily="34" charset="-122"/>
              </a:rPr>
              <a:t>投资回报</a:t>
            </a:r>
            <a:endParaRPr kumimoji="0" lang="zh-CN" altLang="en-US" sz="1800"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00"/>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70367"/>
            <a:ext cx="381000" cy="274722"/>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fld>
            <a:endParaRPr lang="en-US" dirty="0"/>
          </a:p>
        </p:txBody>
      </p:sp>
      <p:sp>
        <p:nvSpPr>
          <p:cNvPr id="10" name="Title 1"/>
          <p:cNvSpPr>
            <a:spLocks noGrp="1"/>
          </p:cNvSpPr>
          <p:nvPr>
            <p:ph type="title"/>
          </p:nvPr>
        </p:nvSpPr>
        <p:spPr>
          <a:xfrm>
            <a:off x="457201" y="285839"/>
            <a:ext cx="8229600" cy="857515"/>
          </a:xfrm>
        </p:spPr>
        <p:txBody>
          <a:bodyPr>
            <a:normAutofit/>
          </a:bodyPr>
          <a:lstStyle>
            <a:lvl1pPr>
              <a:defRPr sz="2800">
                <a:solidFill>
                  <a:srgbClr val="48597F"/>
                </a:solidFill>
                <a:latin typeface="Lato Light"/>
                <a:cs typeface="Lato Light"/>
              </a:defRPr>
            </a:lvl1pPr>
          </a:lstStyle>
          <a:p>
            <a:r>
              <a:rPr lang="en-US" dirty="0"/>
              <a:t>Click to edit Master title style</a:t>
            </a:r>
            <a:endParaRPr lang="en-US" dirty="0"/>
          </a:p>
        </p:txBody>
      </p:sp>
      <p:sp>
        <p:nvSpPr>
          <p:cNvPr id="11" name="Text Placeholder 17"/>
          <p:cNvSpPr>
            <a:spLocks noGrp="1"/>
          </p:cNvSpPr>
          <p:nvPr>
            <p:ph type="body" sz="quarter" idx="23"/>
          </p:nvPr>
        </p:nvSpPr>
        <p:spPr>
          <a:xfrm>
            <a:off x="2057401" y="876571"/>
            <a:ext cx="5029200" cy="323950"/>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5088"/>
          </a:xfrm>
          <a:prstGeom prst="rect">
            <a:avLst/>
          </a:prstGeom>
        </p:spPr>
      </p:pic>
      <p:sp>
        <p:nvSpPr>
          <p:cNvPr id="2" name="矩形 1"/>
          <p:cNvSpPr/>
          <p:nvPr userDrawn="1"/>
        </p:nvSpPr>
        <p:spPr>
          <a:xfrm>
            <a:off x="0" y="0"/>
            <a:ext cx="9144000" cy="514508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p>
        </p:txBody>
      </p:sp>
      <p:sp>
        <p:nvSpPr>
          <p:cNvPr id="3" name="TextBox 1"/>
          <p:cNvSpPr txBox="1"/>
          <p:nvPr userDrawn="1"/>
        </p:nvSpPr>
        <p:spPr>
          <a:xfrm>
            <a:off x="3865651" y="368823"/>
            <a:ext cx="1292662" cy="300175"/>
          </a:xfrm>
          <a:prstGeom prst="rect">
            <a:avLst/>
          </a:prstGeom>
          <a:noFill/>
        </p:spPr>
        <p:txBody>
          <a:bodyPr wrap="none" lIns="68589" tIns="34295" rIns="68589" bIns="34295" rtlCol="0">
            <a:spAutoFit/>
          </a:bodyPr>
          <a:lstStyle/>
          <a:p>
            <a:pPr lvl="0"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767"/>
            <a:ext cx="2562232" cy="346356"/>
          </a:xfrm>
          <a:prstGeom prst="rect">
            <a:avLst/>
          </a:prstGeom>
          <a:noFill/>
        </p:spPr>
        <p:txBody>
          <a:bodyPr wrap="square" lIns="68589" tIns="34295" rIns="68589" bIns="34295" rtlCol="0">
            <a:spAutoFit/>
          </a:bodyPr>
          <a:lstStyle/>
          <a:p>
            <a:pPr algn="ct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chart">
    <p:spTree>
      <p:nvGrpSpPr>
        <p:cNvPr id="1" name=""/>
        <p:cNvGrpSpPr/>
        <p:nvPr/>
      </p:nvGrpSpPr>
      <p:grpSpPr>
        <a:xfrm>
          <a:off x="0" y="0"/>
          <a:ext cx="0" cy="0"/>
          <a:chOff x="0" y="0"/>
          <a:chExt cx="0" cy="0"/>
        </a:xfrm>
      </p:grpSpPr>
      <p:sp>
        <p:nvSpPr>
          <p:cNvPr id="56" name="Title 1"/>
          <p:cNvSpPr>
            <a:spLocks noGrp="1"/>
          </p:cNvSpPr>
          <p:nvPr>
            <p:ph type="ctrTitle"/>
          </p:nvPr>
        </p:nvSpPr>
        <p:spPr>
          <a:xfrm>
            <a:off x="629841" y="374188"/>
            <a:ext cx="3942159" cy="523279"/>
          </a:xfrm>
        </p:spPr>
        <p:txBody>
          <a:bodyPr anchor="b">
            <a:normAutofit/>
          </a:bodyPr>
          <a:lstStyle>
            <a:lvl1pPr algn="l">
              <a:defRPr sz="3000">
                <a:solidFill>
                  <a:schemeClr val="tx1">
                    <a:lumMod val="65000"/>
                    <a:lumOff val="35000"/>
                  </a:schemeClr>
                </a:solidFill>
              </a:defRPr>
            </a:lvl1pPr>
          </a:lstStyle>
          <a:p>
            <a:endParaRPr lang="en-AU" dirty="0"/>
          </a:p>
        </p:txBody>
      </p:sp>
      <p:sp>
        <p:nvSpPr>
          <p:cNvPr id="57" name="Subtitle 2"/>
          <p:cNvSpPr>
            <a:spLocks noGrp="1"/>
          </p:cNvSpPr>
          <p:nvPr>
            <p:ph type="subTitle" idx="1"/>
          </p:nvPr>
        </p:nvSpPr>
        <p:spPr>
          <a:xfrm>
            <a:off x="629841" y="918257"/>
            <a:ext cx="3942159" cy="280749"/>
          </a:xfrm>
        </p:spPr>
        <p:txBody>
          <a:bodyPr>
            <a:normAutofit/>
          </a:bodyPr>
          <a:lstStyle>
            <a:lvl1pPr marL="0" indent="0" algn="l">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
        <p:nvSpPr>
          <p:cNvPr id="58" name="Text Placeholder 7"/>
          <p:cNvSpPr>
            <a:spLocks noGrp="1"/>
          </p:cNvSpPr>
          <p:nvPr>
            <p:ph type="body" sz="quarter" idx="13"/>
          </p:nvPr>
        </p:nvSpPr>
        <p:spPr>
          <a:xfrm>
            <a:off x="628650" y="1503977"/>
            <a:ext cx="3942159" cy="353809"/>
          </a:xfrm>
        </p:spPr>
        <p:txBody>
          <a:bodyPr>
            <a:noAutofit/>
          </a:bodyPr>
          <a:lstStyle>
            <a:lvl1pPr marL="0" indent="0">
              <a:buNone/>
              <a:defRPr sz="1800">
                <a:solidFill>
                  <a:schemeClr val="accent1"/>
                </a:solidFill>
              </a:defRPr>
            </a:lvl1pPr>
          </a:lstStyle>
          <a:p>
            <a:pPr lvl="0"/>
            <a:endParaRPr lang="en-AU" dirty="0"/>
          </a:p>
        </p:txBody>
      </p:sp>
      <p:sp>
        <p:nvSpPr>
          <p:cNvPr id="59" name="Text Placeholder 9"/>
          <p:cNvSpPr>
            <a:spLocks noGrp="1"/>
          </p:cNvSpPr>
          <p:nvPr>
            <p:ph type="body" sz="quarter" idx="14"/>
          </p:nvPr>
        </p:nvSpPr>
        <p:spPr>
          <a:xfrm>
            <a:off x="628650" y="1869220"/>
            <a:ext cx="3942159" cy="1768721"/>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61" name="Chart Placeholder 60"/>
          <p:cNvSpPr>
            <a:spLocks noGrp="1"/>
          </p:cNvSpPr>
          <p:nvPr>
            <p:ph type="chart" sz="quarter" idx="15"/>
          </p:nvPr>
        </p:nvSpPr>
        <p:spPr>
          <a:xfrm>
            <a:off x="5114925" y="627654"/>
            <a:ext cx="3399235" cy="3889782"/>
          </a:xfrm>
        </p:spPr>
        <p:txBody>
          <a:bodyPr/>
          <a:lstStyle/>
          <a:p>
            <a:endParaRPr lang="en-AU"/>
          </a:p>
        </p:txBody>
      </p:sp>
      <p:sp>
        <p:nvSpPr>
          <p:cNvPr id="7" name="Date Placeholder 4"/>
          <p:cNvSpPr>
            <a:spLocks noGrp="1"/>
          </p:cNvSpPr>
          <p:nvPr>
            <p:ph type="dt" sz="half" idx="10"/>
          </p:nvPr>
        </p:nvSpPr>
        <p:spPr>
          <a:xfrm>
            <a:off x="628650" y="4768735"/>
            <a:ext cx="2057400" cy="273928"/>
          </a:xfrm>
        </p:spPr>
        <p:txBody>
          <a:bodyPr/>
          <a:lstStyle/>
          <a:p>
            <a:fld id="{722F6D6F-DD99-46DF-A9EA-728D63EA6A31}" type="datetimeFigureOut">
              <a:rPr lang="en-AU" smtClean="0"/>
            </a:fld>
            <a:endParaRPr lang="en-AU"/>
          </a:p>
        </p:txBody>
      </p:sp>
      <p:sp>
        <p:nvSpPr>
          <p:cNvPr id="8" name="Footer Placeholder 5"/>
          <p:cNvSpPr>
            <a:spLocks noGrp="1"/>
          </p:cNvSpPr>
          <p:nvPr>
            <p:ph type="ftr" sz="quarter" idx="11"/>
          </p:nvPr>
        </p:nvSpPr>
        <p:spPr>
          <a:xfrm>
            <a:off x="3028950" y="4768735"/>
            <a:ext cx="3086100" cy="273928"/>
          </a:xfrm>
        </p:spPr>
        <p:txBody>
          <a:bodyPr/>
          <a:lstStyle/>
          <a:p>
            <a:endParaRPr lang="en-AU"/>
          </a:p>
        </p:txBody>
      </p:sp>
      <p:sp>
        <p:nvSpPr>
          <p:cNvPr id="9" name="Slide Number Placeholder 6"/>
          <p:cNvSpPr>
            <a:spLocks noGrp="1"/>
          </p:cNvSpPr>
          <p:nvPr>
            <p:ph type="sldNum" sz="quarter" idx="12"/>
          </p:nvPr>
        </p:nvSpPr>
        <p:spPr>
          <a:xfrm>
            <a:off x="6457950" y="4768735"/>
            <a:ext cx="2057400" cy="273928"/>
          </a:xfrm>
        </p:spPr>
        <p:txBody>
          <a:bodyPr/>
          <a:lstStyle/>
          <a:p>
            <a:fld id="{84AD2E7E-F7BA-4F6B-9D0C-0B2331C2AE06}" type="slidenum">
              <a:rPr lang="en-AU" smtClean="0"/>
            </a:fld>
            <a:endParaRPr lang="en-AU"/>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233"/>
            <a:ext cx="6858000" cy="1791677"/>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3006"/>
            <a:ext cx="6858000" cy="124249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pic>
        <p:nvPicPr>
          <p:cNvPr id="2050" name="图片 3"/>
          <p:cNvPicPr>
            <a:picLocks noChangeAspect="1"/>
          </p:cNvPicPr>
          <p:nvPr userDrawn="1"/>
        </p:nvPicPr>
        <p:blipFill>
          <a:blip r:embed="rId2"/>
          <a:stretch>
            <a:fillRect/>
          </a:stretch>
        </p:blipFill>
        <p:spPr>
          <a:xfrm>
            <a:off x="0" y="2"/>
            <a:ext cx="9144000" cy="5148107"/>
          </a:xfrm>
          <a:prstGeom prst="rect">
            <a:avLst/>
          </a:prstGeom>
          <a:noFill/>
          <a:ln w="9525">
            <a:noFill/>
          </a:ln>
        </p:spPr>
      </p:pic>
      <p:sp>
        <p:nvSpPr>
          <p:cNvPr id="2" name="矩形 1"/>
          <p:cNvSpPr/>
          <p:nvPr userDrawn="1"/>
        </p:nvSpPr>
        <p:spPr>
          <a:xfrm>
            <a:off x="-9525" y="-14295"/>
            <a:ext cx="9163050" cy="5175110"/>
          </a:xfrm>
          <a:prstGeom prst="rect">
            <a:avLst/>
          </a:prstGeom>
          <a:solidFill>
            <a:schemeClr val="tx1">
              <a:lumMod val="95000"/>
              <a:lumOff val="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noProof="1">
              <a:solidFill>
                <a:prstClr val="white"/>
              </a:solidFill>
            </a:endParaRPr>
          </a:p>
        </p:txBody>
      </p:sp>
      <p:sp>
        <p:nvSpPr>
          <p:cNvPr id="12" name="Freeform 8"/>
          <p:cNvSpPr/>
          <p:nvPr userDrawn="1"/>
        </p:nvSpPr>
        <p:spPr bwMode="auto">
          <a:xfrm>
            <a:off x="5" y="2822645"/>
            <a:ext cx="9153525" cy="2323876"/>
          </a:xfrm>
          <a:prstGeom prst="rect">
            <a:avLst/>
          </a:prstGeom>
          <a:solidFill>
            <a:srgbClr val="F0BF29">
              <a:alpha val="85000"/>
            </a:srgbClr>
          </a:solidFill>
          <a:ln>
            <a:noFill/>
          </a:ln>
          <a:effectLst>
            <a:outerShdw blurRad="50800" dist="38100" dir="5400000" algn="t" rotWithShape="0">
              <a:prstClr val="black">
                <a:alpha val="40000"/>
              </a:prstClr>
            </a:outerShdw>
          </a:effectLst>
        </p:spPr>
        <p:txBody>
          <a:bodyPr vert="horz" wrap="square" lIns="72570" tIns="36285" rIns="72570" bIns="36285" numCol="1" anchor="t" anchorCtr="0" compatLnSpc="1"/>
          <a:lstStyle/>
          <a:p>
            <a:endParaRPr lang="zh-CN" altLang="en-US" noProof="1">
              <a:solidFill>
                <a:prstClr val="black"/>
              </a:solidFill>
            </a:endParaRPr>
          </a:p>
        </p:txBody>
      </p:sp>
    </p:spTree>
  </p:cSld>
  <p:clrMapOvr>
    <a:masterClrMapping/>
  </p:clrMapOvr>
  <p:transition>
    <p:spli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_标题和内容">
    <p:bg>
      <p:bgPr>
        <a:solidFill>
          <a:srgbClr val="F2F2F2"/>
        </a:solidFill>
        <a:effectLst/>
      </p:bgPr>
    </p:bg>
    <p:spTree>
      <p:nvGrpSpPr>
        <p:cNvPr id="1" name=""/>
        <p:cNvGrpSpPr/>
        <p:nvPr/>
      </p:nvGrpSpPr>
      <p:grpSpPr>
        <a:xfrm>
          <a:off x="0" y="0"/>
          <a:ext cx="0" cy="0"/>
          <a:chOff x="0" y="0"/>
          <a:chExt cx="0" cy="0"/>
        </a:xfrm>
      </p:grpSpPr>
      <p:grpSp>
        <p:nvGrpSpPr>
          <p:cNvPr id="3074" name="组合 17"/>
          <p:cNvGrpSpPr/>
          <p:nvPr userDrawn="1"/>
        </p:nvGrpSpPr>
        <p:grpSpPr>
          <a:xfrm>
            <a:off x="0" y="414583"/>
            <a:ext cx="9144000" cy="4317357"/>
            <a:chOff x="-6" y="1364"/>
            <a:chExt cx="14402" cy="6795"/>
          </a:xfrm>
        </p:grpSpPr>
        <p:sp>
          <p:nvSpPr>
            <p:cNvPr id="3075" name="矩形 9"/>
            <p:cNvSpPr/>
            <p:nvPr userDrawn="1"/>
          </p:nvSpPr>
          <p:spPr>
            <a:xfrm>
              <a:off x="-4" y="2628"/>
              <a:ext cx="14400" cy="3752"/>
            </a:xfrm>
            <a:prstGeom prst="flowChartProcess">
              <a:avLst/>
            </a:prstGeom>
            <a:solidFill>
              <a:srgbClr val="F0BF29"/>
            </a:solidFill>
            <a:ln w="9525">
              <a:noFill/>
            </a:ln>
          </p:spPr>
          <p:txBody>
            <a:bodyPr wrap="square" lIns="121911" tIns="60955" rIns="121911" bIns="60955" anchor="t"/>
            <a:lstStyle/>
            <a:p>
              <a:endParaRPr lang="zh-CN" altLang="en-US">
                <a:solidFill>
                  <a:prstClr val="black"/>
                </a:solidFill>
                <a:ea typeface="宋体" panose="02010600030101010101" pitchFamily="2" charset="-122"/>
              </a:endParaRPr>
            </a:p>
          </p:txBody>
        </p:sp>
        <p:sp>
          <p:nvSpPr>
            <p:cNvPr id="14" name="矩形 13"/>
            <p:cNvSpPr/>
            <p:nvPr userDrawn="1"/>
          </p:nvSpPr>
          <p:spPr>
            <a:xfrm rot="19800000">
              <a:off x="4397" y="1364"/>
              <a:ext cx="120" cy="679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noProof="1">
                <a:solidFill>
                  <a:prstClr val="white"/>
                </a:solidFill>
              </a:endParaRPr>
            </a:p>
          </p:txBody>
        </p:sp>
        <p:cxnSp>
          <p:nvCxnSpPr>
            <p:cNvPr id="16" name="直接连接符 15"/>
            <p:cNvCxnSpPr/>
            <p:nvPr userDrawn="1"/>
          </p:nvCxnSpPr>
          <p:spPr>
            <a:xfrm>
              <a:off x="-6" y="6461"/>
              <a:ext cx="456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a:off x="9836" y="2536"/>
              <a:ext cx="456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_两栏内容">
    <p:spTree>
      <p:nvGrpSpPr>
        <p:cNvPr id="1" name=""/>
        <p:cNvGrpSpPr/>
        <p:nvPr/>
      </p:nvGrpSpPr>
      <p:grpSpPr>
        <a:xfrm>
          <a:off x="0" y="0"/>
          <a:ext cx="0" cy="0"/>
          <a:chOff x="0" y="0"/>
          <a:chExt cx="0" cy="0"/>
        </a:xfrm>
      </p:grpSpPr>
      <p:pic>
        <p:nvPicPr>
          <p:cNvPr id="5122" name="图片 3"/>
          <p:cNvPicPr>
            <a:picLocks noChangeAspect="1"/>
          </p:cNvPicPr>
          <p:nvPr userDrawn="1"/>
        </p:nvPicPr>
        <p:blipFill>
          <a:blip r:embed="rId2"/>
          <a:stretch>
            <a:fillRect/>
          </a:stretch>
        </p:blipFill>
        <p:spPr>
          <a:xfrm>
            <a:off x="0" y="2"/>
            <a:ext cx="9144000" cy="5148107"/>
          </a:xfrm>
          <a:prstGeom prst="rect">
            <a:avLst/>
          </a:prstGeom>
          <a:noFill/>
          <a:ln w="9525">
            <a:noFill/>
          </a:ln>
        </p:spPr>
      </p:pic>
      <p:sp>
        <p:nvSpPr>
          <p:cNvPr id="2" name="矩形 1"/>
          <p:cNvSpPr/>
          <p:nvPr userDrawn="1"/>
        </p:nvSpPr>
        <p:spPr>
          <a:xfrm>
            <a:off x="-19050" y="-14295"/>
            <a:ext cx="9163050" cy="5175110"/>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noProof="1">
              <a:solidFill>
                <a:prstClr val="white"/>
              </a:solidFill>
            </a:endParaRPr>
          </a:p>
        </p:txBody>
      </p:sp>
      <p:sp>
        <p:nvSpPr>
          <p:cNvPr id="12" name="Freeform 8"/>
          <p:cNvSpPr/>
          <p:nvPr userDrawn="1"/>
        </p:nvSpPr>
        <p:spPr bwMode="auto">
          <a:xfrm>
            <a:off x="-4762" y="1165911"/>
            <a:ext cx="9153525" cy="2814701"/>
          </a:xfrm>
          <a:prstGeom prst="rect">
            <a:avLst/>
          </a:prstGeom>
          <a:solidFill>
            <a:srgbClr val="F0BF29">
              <a:alpha val="80000"/>
            </a:srgbClr>
          </a:solidFill>
          <a:ln>
            <a:noFill/>
          </a:ln>
          <a:effectLst>
            <a:outerShdw blurRad="50800" dist="38100" dir="5400000" algn="t" rotWithShape="0">
              <a:prstClr val="black">
                <a:alpha val="40000"/>
              </a:prstClr>
            </a:outerShdw>
          </a:effectLst>
        </p:spPr>
        <p:txBody>
          <a:bodyPr vert="horz" wrap="square" lIns="72570" tIns="36285" rIns="72570" bIns="36285" numCol="1" anchor="t" anchorCtr="0" compatLnSpc="1"/>
          <a:lstStyle/>
          <a:p>
            <a:endParaRPr lang="zh-CN" altLang="en-US" noProof="1">
              <a:solidFill>
                <a:prstClr val="black"/>
              </a:solidFill>
            </a:endParaRPr>
          </a:p>
        </p:txBody>
      </p:sp>
      <p:grpSp>
        <p:nvGrpSpPr>
          <p:cNvPr id="5125" name="组合 8"/>
          <p:cNvGrpSpPr/>
          <p:nvPr userDrawn="1"/>
        </p:nvGrpSpPr>
        <p:grpSpPr>
          <a:xfrm>
            <a:off x="2713043" y="2012543"/>
            <a:ext cx="3717925" cy="1121432"/>
            <a:chOff x="4273" y="2640"/>
            <a:chExt cx="5854" cy="1765"/>
          </a:xfrm>
        </p:grpSpPr>
        <p:pic>
          <p:nvPicPr>
            <p:cNvPr id="5126" name="文本框 12"/>
            <p:cNvPicPr>
              <a:picLocks noGrp="1" noChangeAspect="1"/>
            </p:cNvPicPr>
            <p:nvPr/>
          </p:nvPicPr>
          <p:blipFill>
            <a:blip r:embed="rId3"/>
            <a:stretch>
              <a:fillRect/>
            </a:stretch>
          </p:blipFill>
          <p:spPr>
            <a:xfrm>
              <a:off x="4037" y="2640"/>
              <a:ext cx="6763" cy="3764"/>
            </a:xfrm>
            <a:prstGeom prst="rect">
              <a:avLst/>
            </a:prstGeom>
            <a:noFill/>
            <a:ln w="9525">
              <a:noFill/>
            </a:ln>
          </p:spPr>
        </p:pic>
        <p:cxnSp>
          <p:nvCxnSpPr>
            <p:cNvPr id="8" name="直接连接符 7"/>
            <p:cNvCxnSpPr/>
            <p:nvPr userDrawn="1"/>
          </p:nvCxnSpPr>
          <p:spPr>
            <a:xfrm>
              <a:off x="4454" y="4404"/>
              <a:ext cx="54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userDrawn="1"/>
        </p:nvSpPr>
        <p:spPr>
          <a:xfrm>
            <a:off x="2892694" y="2014133"/>
            <a:ext cx="3358612" cy="1131079"/>
          </a:xfrm>
          <a:prstGeom prst="rect">
            <a:avLst/>
          </a:prstGeom>
          <a:noFill/>
          <a:effectLst>
            <a:reflection blurRad="177800" stA="24000" endA="300" endPos="60000" dir="5400000" sy="-100000" algn="bl" rotWithShape="0"/>
          </a:effectLst>
        </p:spPr>
        <p:txBody>
          <a:bodyPr wrap="none" rtlCol="0">
            <a:spAutoFit/>
          </a:bodyPr>
          <a:lstStyle/>
          <a:p>
            <a:pPr algn="ctr">
              <a:lnSpc>
                <a:spcPct val="150000"/>
              </a:lnSpc>
            </a:pPr>
            <a:r>
              <a:rPr lang="zh-CN" altLang="en-US" sz="4500" noProof="1">
                <a:solidFill>
                  <a:prstClr val="black"/>
                </a:solidFill>
                <a:effectLst>
                  <a:outerShdw dist="25400" dir="2700000" algn="tl">
                    <a:srgbClr val="000000">
                      <a:alpha val="43137"/>
                    </a:srgbClr>
                  </a:outerShdw>
                </a:effectLst>
                <a:latin typeface="方正兰亭粗黑简体" panose="02000000000000000000" charset="-122"/>
                <a:ea typeface="方正兰亭粗黑简体" panose="02000000000000000000" charset="-122"/>
              </a:rPr>
              <a:t>谢 谢 观 看</a:t>
            </a:r>
            <a:endParaRPr lang="zh-CN" altLang="en-US" sz="4500" noProof="1">
              <a:solidFill>
                <a:prstClr val="black"/>
              </a:solidFill>
              <a:effectLst>
                <a:outerShdw dist="25400" dir="2700000" algn="tl">
                  <a:srgbClr val="000000">
                    <a:alpha val="43137"/>
                  </a:srgbClr>
                </a:outerShdw>
              </a:effectLst>
              <a:latin typeface="方正兰亭粗黑简体" panose="02000000000000000000" charset="-122"/>
              <a:ea typeface="方正兰亭粗黑简体" panose="02000000000000000000" charset="-122"/>
            </a:endParaRPr>
          </a:p>
        </p:txBody>
      </p:sp>
    </p:spTree>
  </p:cSld>
  <p:clrMapOvr>
    <a:masterClrMapping/>
  </p:clrMapOvr>
  <p:transition>
    <p:split dir="in"/>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grpSp>
        <p:nvGrpSpPr>
          <p:cNvPr id="4" name="组合 7"/>
          <p:cNvGrpSpPr/>
          <p:nvPr userDrawn="1"/>
        </p:nvGrpSpPr>
        <p:grpSpPr>
          <a:xfrm>
            <a:off x="0" y="376373"/>
            <a:ext cx="9144000" cy="0"/>
            <a:chOff x="0" y="593"/>
            <a:chExt cx="14400" cy="0"/>
          </a:xfrm>
        </p:grpSpPr>
        <p:cxnSp>
          <p:nvCxnSpPr>
            <p:cNvPr id="5" name="直接连接符 4"/>
            <p:cNvCxnSpPr/>
            <p:nvPr userDrawn="1"/>
          </p:nvCxnSpPr>
          <p:spPr>
            <a:xfrm>
              <a:off x="0" y="592"/>
              <a:ext cx="5729" cy="0"/>
            </a:xfrm>
            <a:prstGeom prst="line">
              <a:avLst/>
            </a:prstGeom>
            <a:ln w="12700">
              <a:solidFill>
                <a:srgbClr val="F0BF29"/>
              </a:solidFill>
              <a:prstDash val="dash"/>
            </a:ln>
            <a:effectLst>
              <a:outerShdw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8670" y="592"/>
              <a:ext cx="5729" cy="0"/>
            </a:xfrm>
            <a:prstGeom prst="line">
              <a:avLst/>
            </a:prstGeom>
            <a:ln w="12700">
              <a:solidFill>
                <a:srgbClr val="F0BF29"/>
              </a:solidFill>
              <a:prstDash val="dash"/>
            </a:ln>
            <a:effectLst>
              <a:outerShdw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9" name="文本框 8"/>
          <p:cNvSpPr txBox="1"/>
          <p:nvPr userDrawn="1"/>
        </p:nvSpPr>
        <p:spPr>
          <a:xfrm>
            <a:off x="3971925" y="177866"/>
            <a:ext cx="1198880" cy="398903"/>
          </a:xfrm>
          <a:prstGeom prst="rect">
            <a:avLst/>
          </a:prstGeom>
          <a:noFill/>
          <a:ln w="9525">
            <a:noFill/>
          </a:ln>
        </p:spPr>
        <p:txBody>
          <a:bodyPr wrap="none" anchor="t">
            <a:spAutoFit/>
          </a:bodyPr>
          <a:lstStyle/>
          <a:p>
            <a:r>
              <a:rPr lang="zh-CN" altLang="en-US" sz="2000">
                <a:solidFill>
                  <a:srgbClr val="181717"/>
                </a:solidFill>
                <a:latin typeface="微软雅黑" panose="020B0503020204020204" pitchFamily="34" charset="-122"/>
                <a:ea typeface="微软雅黑" panose="020B0503020204020204" pitchFamily="34" charset="-122"/>
              </a:rPr>
              <a:t>项目介绍</a:t>
            </a:r>
            <a:endParaRPr lang="zh-CN" altLang="en-US" sz="2000">
              <a:solidFill>
                <a:srgbClr val="181717"/>
              </a:solidFill>
              <a:latin typeface="微软雅黑" panose="020B0503020204020204" pitchFamily="34" charset="-122"/>
              <a:ea typeface="微软雅黑" panose="020B0503020204020204" pitchFamily="34" charset="-122"/>
            </a:endParaRPr>
          </a:p>
        </p:txBody>
      </p:sp>
    </p:spTree>
  </p:cSld>
  <p:clrMapOvr>
    <a:masterClrMapping/>
  </p:clrMapOvr>
  <p:transition advClick="0" advTm="6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4021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3160"/>
            <a:ext cx="7886700" cy="1125488"/>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3004"/>
            <a:ext cx="7886700" cy="2140720"/>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3978"/>
            <a:ext cx="7886700" cy="1125754"/>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966"/>
            <a:ext cx="3886200" cy="326528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4629150" y="1369966"/>
            <a:ext cx="3886200" cy="326528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94"/>
            <a:ext cx="7886700" cy="994714"/>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562"/>
            <a:ext cx="3868340" cy="61827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1879834"/>
            <a:ext cx="3868340" cy="276494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629155" y="1261562"/>
            <a:ext cx="3887391" cy="61827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5" y="1879834"/>
            <a:ext cx="3887391" cy="276494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87"/>
            <a:ext cx="2949178" cy="1200806"/>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976"/>
            <a:ext cx="4629150" cy="36572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629841" y="1543891"/>
            <a:ext cx="2949178" cy="286025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87"/>
            <a:ext cx="2949178" cy="1200806"/>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976"/>
            <a:ext cx="4629150" cy="365721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891"/>
            <a:ext cx="2949178" cy="286025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993"/>
            <a:ext cx="1971675" cy="4361256"/>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5" y="273993"/>
            <a:ext cx="5800725" cy="4361256"/>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642"/>
            <a:ext cx="3886200" cy="326451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4629150" y="1369642"/>
            <a:ext cx="3886200" cy="3264511"/>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77D73C6-6C2F-48CB-8888-B8D11C5DB61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grpSp>
        <p:nvGrpSpPr>
          <p:cNvPr id="2" name="组合 7"/>
          <p:cNvGrpSpPr/>
          <p:nvPr userDrawn="1"/>
        </p:nvGrpSpPr>
        <p:grpSpPr>
          <a:xfrm>
            <a:off x="0" y="376373"/>
            <a:ext cx="9144000" cy="0"/>
            <a:chOff x="0" y="593"/>
            <a:chExt cx="14400" cy="0"/>
          </a:xfrm>
        </p:grpSpPr>
        <p:cxnSp>
          <p:nvCxnSpPr>
            <p:cNvPr id="7" name="直接连接符 6"/>
            <p:cNvCxnSpPr/>
            <p:nvPr userDrawn="1"/>
          </p:nvCxnSpPr>
          <p:spPr>
            <a:xfrm>
              <a:off x="0" y="592"/>
              <a:ext cx="5729" cy="0"/>
            </a:xfrm>
            <a:prstGeom prst="line">
              <a:avLst/>
            </a:prstGeom>
            <a:ln w="12700">
              <a:solidFill>
                <a:srgbClr val="F0BF29"/>
              </a:solidFill>
              <a:prstDash val="dash"/>
            </a:ln>
            <a:effectLst>
              <a:outerShdw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a:off x="8670" y="592"/>
              <a:ext cx="5729" cy="0"/>
            </a:xfrm>
            <a:prstGeom prst="line">
              <a:avLst/>
            </a:prstGeom>
            <a:ln w="12700">
              <a:solidFill>
                <a:srgbClr val="F0BF29"/>
              </a:solidFill>
              <a:prstDash val="dash"/>
            </a:ln>
            <a:effectLst>
              <a:outerShdw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4094838" y="203178"/>
            <a:ext cx="1061785" cy="346226"/>
          </a:xfrm>
          <a:prstGeom prst="rect">
            <a:avLst/>
          </a:prstGeom>
          <a:noFill/>
        </p:spPr>
        <p:txBody>
          <a:bodyPr wrap="none" lIns="68558" tIns="34279" rIns="68558" bIns="34279"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产品运行</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38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8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4094838" y="203178"/>
            <a:ext cx="1061785" cy="346226"/>
          </a:xfrm>
          <a:prstGeom prst="rect">
            <a:avLst/>
          </a:prstGeom>
          <a:noFill/>
        </p:spPr>
        <p:txBody>
          <a:bodyPr wrap="none" lIns="68558" tIns="34279" rIns="68558" bIns="34279"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市场分析</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38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8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4094838" y="203178"/>
            <a:ext cx="1061785" cy="346226"/>
          </a:xfrm>
          <a:prstGeom prst="rect">
            <a:avLst/>
          </a:prstGeom>
          <a:noFill/>
        </p:spPr>
        <p:txBody>
          <a:bodyPr wrap="none" lIns="68558" tIns="34279" rIns="68558" bIns="34279"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投资回报</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38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8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29"/>
            <a:ext cx="7886700" cy="994479"/>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261"/>
            <a:ext cx="3868340"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1879386"/>
            <a:ext cx="3868340" cy="276429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1261"/>
            <a:ext cx="3887391" cy="61812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0" y="1879386"/>
            <a:ext cx="3887391" cy="276429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71520"/>
            <a:ext cx="381000" cy="274787"/>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fld>
            <a:endParaRPr lang="en-US" dirty="0"/>
          </a:p>
        </p:txBody>
      </p:sp>
      <p:sp>
        <p:nvSpPr>
          <p:cNvPr id="10" name="Title 1"/>
          <p:cNvSpPr>
            <a:spLocks noGrp="1"/>
          </p:cNvSpPr>
          <p:nvPr>
            <p:ph type="title"/>
          </p:nvPr>
        </p:nvSpPr>
        <p:spPr>
          <a:xfrm>
            <a:off x="457201" y="285909"/>
            <a:ext cx="8229600" cy="857718"/>
          </a:xfrm>
        </p:spPr>
        <p:txBody>
          <a:bodyPr>
            <a:normAutofit/>
          </a:bodyPr>
          <a:lstStyle>
            <a:lvl1pPr>
              <a:defRPr sz="2800">
                <a:solidFill>
                  <a:srgbClr val="48597F"/>
                </a:solidFill>
                <a:latin typeface="Lato Light"/>
                <a:cs typeface="Lato Light"/>
              </a:defRPr>
            </a:lvl1pPr>
          </a:lstStyle>
          <a:p>
            <a:r>
              <a:rPr lang="en-US" dirty="0"/>
              <a:t>Click to edit Master title style</a:t>
            </a:r>
            <a:endParaRPr lang="en-US" dirty="0"/>
          </a:p>
        </p:txBody>
      </p:sp>
      <p:sp>
        <p:nvSpPr>
          <p:cNvPr id="11" name="Text Placeholder 17"/>
          <p:cNvSpPr>
            <a:spLocks noGrp="1"/>
          </p:cNvSpPr>
          <p:nvPr>
            <p:ph type="body" sz="quarter" idx="23"/>
          </p:nvPr>
        </p:nvSpPr>
        <p:spPr>
          <a:xfrm>
            <a:off x="2057401" y="876781"/>
            <a:ext cx="5029200" cy="324027"/>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6306"/>
          </a:xfrm>
          <a:prstGeom prst="rect">
            <a:avLst/>
          </a:prstGeom>
        </p:spPr>
      </p:pic>
      <p:sp>
        <p:nvSpPr>
          <p:cNvPr id="2" name="矩形 1"/>
          <p:cNvSpPr/>
          <p:nvPr userDrawn="1"/>
        </p:nvSpPr>
        <p:spPr>
          <a:xfrm>
            <a:off x="0" y="0"/>
            <a:ext cx="9144000" cy="5146306"/>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a:endParaRPr lang="zh-CN" altLang="en-US">
              <a:solidFill>
                <a:prstClr val="white"/>
              </a:solidFill>
            </a:endParaRPr>
          </a:p>
        </p:txBody>
      </p:sp>
      <p:sp>
        <p:nvSpPr>
          <p:cNvPr id="3" name="TextBox 1"/>
          <p:cNvSpPr txBox="1"/>
          <p:nvPr userDrawn="1"/>
        </p:nvSpPr>
        <p:spPr>
          <a:xfrm>
            <a:off x="3865647" y="368911"/>
            <a:ext cx="1292670" cy="300086"/>
          </a:xfrm>
          <a:prstGeom prst="rect">
            <a:avLst/>
          </a:prstGeom>
          <a:noFill/>
        </p:spPr>
        <p:txBody>
          <a:bodyPr wrap="none" lIns="68584" tIns="34292" rIns="68584" bIns="34292" rtlCol="0">
            <a:spAutoFit/>
          </a:bodyPr>
          <a:lstStyle/>
          <a:p>
            <a:pPr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935"/>
            <a:ext cx="2562232" cy="345547"/>
          </a:xfrm>
          <a:prstGeom prst="rect">
            <a:avLst/>
          </a:prstGeom>
          <a:noFill/>
        </p:spPr>
        <p:txBody>
          <a:bodyPr wrap="square" lIns="68584" tIns="34292" rIns="68584" bIns="34292" rtlCol="0">
            <a:spAutoFit/>
          </a:bodyPr>
          <a:lstStyle/>
          <a:p>
            <a:pPr algn="ctr"/>
            <a:r>
              <a:rPr lang="zh-CN" alt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ustom Layout chart">
    <p:spTree>
      <p:nvGrpSpPr>
        <p:cNvPr id="1" name=""/>
        <p:cNvGrpSpPr/>
        <p:nvPr/>
      </p:nvGrpSpPr>
      <p:grpSpPr>
        <a:xfrm>
          <a:off x="0" y="0"/>
          <a:ext cx="0" cy="0"/>
          <a:chOff x="0" y="0"/>
          <a:chExt cx="0" cy="0"/>
        </a:xfrm>
      </p:grpSpPr>
      <p:sp>
        <p:nvSpPr>
          <p:cNvPr id="56" name="Title 1"/>
          <p:cNvSpPr>
            <a:spLocks noGrp="1"/>
          </p:cNvSpPr>
          <p:nvPr>
            <p:ph type="ctrTitle"/>
          </p:nvPr>
        </p:nvSpPr>
        <p:spPr>
          <a:xfrm>
            <a:off x="629846" y="374279"/>
            <a:ext cx="3942159" cy="523403"/>
          </a:xfrm>
        </p:spPr>
        <p:txBody>
          <a:bodyPr anchor="b">
            <a:normAutofit/>
          </a:bodyPr>
          <a:lstStyle>
            <a:lvl1pPr algn="l">
              <a:defRPr sz="3000">
                <a:solidFill>
                  <a:schemeClr val="tx1">
                    <a:lumMod val="65000"/>
                    <a:lumOff val="35000"/>
                  </a:schemeClr>
                </a:solidFill>
              </a:defRPr>
            </a:lvl1pPr>
          </a:lstStyle>
          <a:p>
            <a:endParaRPr lang="en-AU" dirty="0"/>
          </a:p>
        </p:txBody>
      </p:sp>
      <p:sp>
        <p:nvSpPr>
          <p:cNvPr id="57" name="Subtitle 2"/>
          <p:cNvSpPr>
            <a:spLocks noGrp="1"/>
          </p:cNvSpPr>
          <p:nvPr>
            <p:ph type="subTitle" idx="1"/>
          </p:nvPr>
        </p:nvSpPr>
        <p:spPr>
          <a:xfrm>
            <a:off x="629846" y="918477"/>
            <a:ext cx="3942159" cy="280816"/>
          </a:xfrm>
        </p:spPr>
        <p:txBody>
          <a:bodyPr>
            <a:normAutofit/>
          </a:bodyPr>
          <a:lstStyle>
            <a:lvl1pPr marL="0" indent="0" algn="l">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
        <p:nvSpPr>
          <p:cNvPr id="58" name="Text Placeholder 7"/>
          <p:cNvSpPr>
            <a:spLocks noGrp="1"/>
          </p:cNvSpPr>
          <p:nvPr>
            <p:ph type="body" sz="quarter" idx="13"/>
          </p:nvPr>
        </p:nvSpPr>
        <p:spPr>
          <a:xfrm>
            <a:off x="628650" y="1504333"/>
            <a:ext cx="3942159" cy="353893"/>
          </a:xfrm>
        </p:spPr>
        <p:txBody>
          <a:bodyPr>
            <a:noAutofit/>
          </a:bodyPr>
          <a:lstStyle>
            <a:lvl1pPr marL="0" indent="0">
              <a:buNone/>
              <a:defRPr sz="1800">
                <a:solidFill>
                  <a:schemeClr val="accent1"/>
                </a:solidFill>
              </a:defRPr>
            </a:lvl1pPr>
          </a:lstStyle>
          <a:p>
            <a:pPr lvl="0"/>
            <a:endParaRPr lang="en-AU" dirty="0"/>
          </a:p>
        </p:txBody>
      </p:sp>
      <p:sp>
        <p:nvSpPr>
          <p:cNvPr id="59" name="Text Placeholder 9"/>
          <p:cNvSpPr>
            <a:spLocks noGrp="1"/>
          </p:cNvSpPr>
          <p:nvPr>
            <p:ph type="body" sz="quarter" idx="14"/>
          </p:nvPr>
        </p:nvSpPr>
        <p:spPr>
          <a:xfrm>
            <a:off x="628650" y="1869662"/>
            <a:ext cx="3942159" cy="1769140"/>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61" name="Chart Placeholder 60"/>
          <p:cNvSpPr>
            <a:spLocks noGrp="1"/>
          </p:cNvSpPr>
          <p:nvPr>
            <p:ph type="chart" sz="quarter" idx="15"/>
          </p:nvPr>
        </p:nvSpPr>
        <p:spPr>
          <a:xfrm>
            <a:off x="5114930" y="627805"/>
            <a:ext cx="3399235" cy="3890703"/>
          </a:xfrm>
        </p:spPr>
        <p:txBody>
          <a:bodyPr/>
          <a:lstStyle/>
          <a:p>
            <a:endParaRPr lang="en-AU"/>
          </a:p>
        </p:txBody>
      </p:sp>
      <p:sp>
        <p:nvSpPr>
          <p:cNvPr id="7" name="Date Placeholder 4"/>
          <p:cNvSpPr>
            <a:spLocks noGrp="1"/>
          </p:cNvSpPr>
          <p:nvPr>
            <p:ph type="dt" sz="half" idx="10"/>
          </p:nvPr>
        </p:nvSpPr>
        <p:spPr>
          <a:xfrm>
            <a:off x="628650" y="4769866"/>
            <a:ext cx="2057400" cy="273993"/>
          </a:xfrm>
        </p:spPr>
        <p:txBody>
          <a:bodyPr/>
          <a:lstStyle/>
          <a:p>
            <a:fld id="{722F6D6F-DD99-46DF-A9EA-728D63EA6A31}" type="datetimeFigureOut">
              <a:rPr lang="en-AU" smtClean="0">
                <a:solidFill>
                  <a:prstClr val="black">
                    <a:tint val="75000"/>
                  </a:prstClr>
                </a:solidFill>
              </a:rPr>
            </a:fld>
            <a:endParaRPr lang="en-AU">
              <a:solidFill>
                <a:prstClr val="black">
                  <a:tint val="75000"/>
                </a:prstClr>
              </a:solidFill>
            </a:endParaRPr>
          </a:p>
        </p:txBody>
      </p:sp>
      <p:sp>
        <p:nvSpPr>
          <p:cNvPr id="8" name="Footer Placeholder 5"/>
          <p:cNvSpPr>
            <a:spLocks noGrp="1"/>
          </p:cNvSpPr>
          <p:nvPr>
            <p:ph type="ftr" sz="quarter" idx="11"/>
          </p:nvPr>
        </p:nvSpPr>
        <p:spPr>
          <a:xfrm>
            <a:off x="3028950" y="4769866"/>
            <a:ext cx="3086100" cy="273993"/>
          </a:xfrm>
        </p:spPr>
        <p:txBody>
          <a:bodyPr/>
          <a:lstStyle/>
          <a:p>
            <a:endParaRPr lang="en-AU">
              <a:solidFill>
                <a:prstClr val="black">
                  <a:tint val="75000"/>
                </a:prstClr>
              </a:solidFill>
            </a:endParaRPr>
          </a:p>
        </p:txBody>
      </p:sp>
      <p:sp>
        <p:nvSpPr>
          <p:cNvPr id="9" name="Slide Number Placeholder 6"/>
          <p:cNvSpPr>
            <a:spLocks noGrp="1"/>
          </p:cNvSpPr>
          <p:nvPr>
            <p:ph type="sldNum" sz="quarter" idx="12"/>
          </p:nvPr>
        </p:nvSpPr>
        <p:spPr>
          <a:xfrm>
            <a:off x="6457950" y="4769866"/>
            <a:ext cx="2057400" cy="273993"/>
          </a:xfrm>
        </p:spPr>
        <p:txBody>
          <a:bodyPr/>
          <a:lstStyle/>
          <a:p>
            <a:fld id="{84AD2E7E-F7BA-4F6B-9D0C-0B2331C2AE06}" type="slidenum">
              <a:rPr lang="en-AU" smtClean="0">
                <a:solidFill>
                  <a:prstClr val="black">
                    <a:tint val="75000"/>
                  </a:prstClr>
                </a:solidFill>
              </a:rPr>
            </a:fld>
            <a:endParaRPr lang="en-AU">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231"/>
            <a:ext cx="6858000" cy="1791677"/>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3004"/>
            <a:ext cx="6858000" cy="1242499"/>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pic>
        <p:nvPicPr>
          <p:cNvPr id="2050" name="图片 3"/>
          <p:cNvPicPr>
            <a:picLocks noChangeAspect="1"/>
          </p:cNvPicPr>
          <p:nvPr userDrawn="1"/>
        </p:nvPicPr>
        <p:blipFill>
          <a:blip r:embed="rId2"/>
          <a:stretch>
            <a:fillRect/>
          </a:stretch>
        </p:blipFill>
        <p:spPr>
          <a:xfrm>
            <a:off x="0" y="0"/>
            <a:ext cx="9144000" cy="5148107"/>
          </a:xfrm>
          <a:prstGeom prst="rect">
            <a:avLst/>
          </a:prstGeom>
          <a:noFill/>
          <a:ln w="9525">
            <a:noFill/>
          </a:ln>
        </p:spPr>
      </p:pic>
      <p:sp>
        <p:nvSpPr>
          <p:cNvPr id="2" name="矩形 1"/>
          <p:cNvSpPr/>
          <p:nvPr userDrawn="1"/>
        </p:nvSpPr>
        <p:spPr>
          <a:xfrm>
            <a:off x="-9525" y="-14295"/>
            <a:ext cx="9163050" cy="5175110"/>
          </a:xfrm>
          <a:prstGeom prst="rect">
            <a:avLst/>
          </a:prstGeom>
          <a:solidFill>
            <a:schemeClr val="tx1">
              <a:lumMod val="95000"/>
              <a:lumOff val="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noProof="1">
              <a:solidFill>
                <a:prstClr val="white"/>
              </a:solidFill>
            </a:endParaRPr>
          </a:p>
        </p:txBody>
      </p:sp>
      <p:sp>
        <p:nvSpPr>
          <p:cNvPr id="12" name="Freeform 8"/>
          <p:cNvSpPr/>
          <p:nvPr userDrawn="1"/>
        </p:nvSpPr>
        <p:spPr bwMode="auto">
          <a:xfrm>
            <a:off x="1" y="2822643"/>
            <a:ext cx="9153525" cy="2323876"/>
          </a:xfrm>
          <a:prstGeom prst="rect">
            <a:avLst/>
          </a:prstGeom>
          <a:solidFill>
            <a:srgbClr val="F0BF29">
              <a:alpha val="85000"/>
            </a:srgbClr>
          </a:solidFill>
          <a:ln>
            <a:noFill/>
          </a:ln>
          <a:effectLst>
            <a:outerShdw blurRad="50800" dist="38100" dir="5400000" algn="t" rotWithShape="0">
              <a:prstClr val="black">
                <a:alpha val="40000"/>
              </a:prstClr>
            </a:outerShdw>
          </a:effectLst>
        </p:spPr>
        <p:txBody>
          <a:bodyPr vert="horz" wrap="square" lIns="72570" tIns="36285" rIns="72570" bIns="36285" numCol="1" anchor="t" anchorCtr="0" compatLnSpc="1"/>
          <a:lstStyle/>
          <a:p>
            <a:endParaRPr lang="zh-CN" altLang="en-US" noProof="1">
              <a:solidFill>
                <a:prstClr val="black"/>
              </a:solidFill>
            </a:endParaRPr>
          </a:p>
        </p:txBody>
      </p:sp>
    </p:spTree>
  </p:cSld>
  <p:clrMapOvr>
    <a:masterClrMapping/>
  </p:clrMapOvr>
  <p:transition>
    <p:spli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2_标题和内容">
    <p:bg>
      <p:bgPr>
        <a:solidFill>
          <a:srgbClr val="F2F2F2"/>
        </a:solidFill>
        <a:effectLst/>
      </p:bgPr>
    </p:bg>
    <p:spTree>
      <p:nvGrpSpPr>
        <p:cNvPr id="1" name=""/>
        <p:cNvGrpSpPr/>
        <p:nvPr/>
      </p:nvGrpSpPr>
      <p:grpSpPr>
        <a:xfrm>
          <a:off x="0" y="0"/>
          <a:ext cx="0" cy="0"/>
          <a:chOff x="0" y="0"/>
          <a:chExt cx="0" cy="0"/>
        </a:xfrm>
      </p:grpSpPr>
      <p:grpSp>
        <p:nvGrpSpPr>
          <p:cNvPr id="3074" name="组合 17"/>
          <p:cNvGrpSpPr/>
          <p:nvPr userDrawn="1"/>
        </p:nvGrpSpPr>
        <p:grpSpPr>
          <a:xfrm>
            <a:off x="0" y="414581"/>
            <a:ext cx="9144000" cy="4317357"/>
            <a:chOff x="-6" y="1364"/>
            <a:chExt cx="14402" cy="6795"/>
          </a:xfrm>
        </p:grpSpPr>
        <p:sp>
          <p:nvSpPr>
            <p:cNvPr id="3075" name="矩形 9"/>
            <p:cNvSpPr/>
            <p:nvPr userDrawn="1"/>
          </p:nvSpPr>
          <p:spPr>
            <a:xfrm>
              <a:off x="-4" y="2628"/>
              <a:ext cx="14400" cy="3752"/>
            </a:xfrm>
            <a:prstGeom prst="flowChartProcess">
              <a:avLst/>
            </a:prstGeom>
            <a:solidFill>
              <a:srgbClr val="F0BF29"/>
            </a:solidFill>
            <a:ln w="9525">
              <a:noFill/>
            </a:ln>
          </p:spPr>
          <p:txBody>
            <a:bodyPr wrap="square" lIns="121911" tIns="60955" rIns="121911" bIns="60955" anchor="t"/>
            <a:lstStyle/>
            <a:p>
              <a:endParaRPr lang="zh-CN" altLang="en-US">
                <a:solidFill>
                  <a:prstClr val="black"/>
                </a:solidFill>
                <a:ea typeface="宋体" panose="02010600030101010101" pitchFamily="2" charset="-122"/>
              </a:endParaRPr>
            </a:p>
          </p:txBody>
        </p:sp>
        <p:sp>
          <p:nvSpPr>
            <p:cNvPr id="14" name="矩形 13"/>
            <p:cNvSpPr/>
            <p:nvPr userDrawn="1"/>
          </p:nvSpPr>
          <p:spPr>
            <a:xfrm rot="19800000">
              <a:off x="4397" y="1364"/>
              <a:ext cx="120" cy="679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noProof="1">
                <a:solidFill>
                  <a:prstClr val="white"/>
                </a:solidFill>
              </a:endParaRPr>
            </a:p>
          </p:txBody>
        </p:sp>
        <p:cxnSp>
          <p:nvCxnSpPr>
            <p:cNvPr id="16" name="直接连接符 15"/>
            <p:cNvCxnSpPr/>
            <p:nvPr userDrawn="1"/>
          </p:nvCxnSpPr>
          <p:spPr>
            <a:xfrm>
              <a:off x="-6" y="6461"/>
              <a:ext cx="456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a:off x="9836" y="2536"/>
              <a:ext cx="456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plit orient="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2_两栏内容">
    <p:spTree>
      <p:nvGrpSpPr>
        <p:cNvPr id="1" name=""/>
        <p:cNvGrpSpPr/>
        <p:nvPr/>
      </p:nvGrpSpPr>
      <p:grpSpPr>
        <a:xfrm>
          <a:off x="0" y="0"/>
          <a:ext cx="0" cy="0"/>
          <a:chOff x="0" y="0"/>
          <a:chExt cx="0" cy="0"/>
        </a:xfrm>
      </p:grpSpPr>
      <p:pic>
        <p:nvPicPr>
          <p:cNvPr id="5122" name="图片 3"/>
          <p:cNvPicPr>
            <a:picLocks noChangeAspect="1"/>
          </p:cNvPicPr>
          <p:nvPr userDrawn="1"/>
        </p:nvPicPr>
        <p:blipFill>
          <a:blip r:embed="rId2"/>
          <a:stretch>
            <a:fillRect/>
          </a:stretch>
        </p:blipFill>
        <p:spPr>
          <a:xfrm>
            <a:off x="0" y="0"/>
            <a:ext cx="9144000" cy="5148107"/>
          </a:xfrm>
          <a:prstGeom prst="rect">
            <a:avLst/>
          </a:prstGeom>
          <a:noFill/>
          <a:ln w="9525">
            <a:noFill/>
          </a:ln>
        </p:spPr>
      </p:pic>
      <p:sp>
        <p:nvSpPr>
          <p:cNvPr id="2" name="矩形 1"/>
          <p:cNvSpPr/>
          <p:nvPr userDrawn="1"/>
        </p:nvSpPr>
        <p:spPr>
          <a:xfrm>
            <a:off x="-19050" y="-14295"/>
            <a:ext cx="9163050" cy="5175110"/>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noProof="1">
              <a:solidFill>
                <a:prstClr val="white"/>
              </a:solidFill>
            </a:endParaRPr>
          </a:p>
        </p:txBody>
      </p:sp>
      <p:sp>
        <p:nvSpPr>
          <p:cNvPr id="12" name="Freeform 8"/>
          <p:cNvSpPr/>
          <p:nvPr userDrawn="1"/>
        </p:nvSpPr>
        <p:spPr bwMode="auto">
          <a:xfrm>
            <a:off x="-4762" y="1165909"/>
            <a:ext cx="9153525" cy="2814701"/>
          </a:xfrm>
          <a:prstGeom prst="rect">
            <a:avLst/>
          </a:prstGeom>
          <a:solidFill>
            <a:srgbClr val="F0BF29">
              <a:alpha val="80000"/>
            </a:srgbClr>
          </a:solidFill>
          <a:ln>
            <a:noFill/>
          </a:ln>
          <a:effectLst>
            <a:outerShdw blurRad="50800" dist="38100" dir="5400000" algn="t" rotWithShape="0">
              <a:prstClr val="black">
                <a:alpha val="40000"/>
              </a:prstClr>
            </a:outerShdw>
          </a:effectLst>
        </p:spPr>
        <p:txBody>
          <a:bodyPr vert="horz" wrap="square" lIns="72570" tIns="36285" rIns="72570" bIns="36285" numCol="1" anchor="t" anchorCtr="0" compatLnSpc="1"/>
          <a:lstStyle/>
          <a:p>
            <a:endParaRPr lang="zh-CN" altLang="en-US" noProof="1">
              <a:solidFill>
                <a:prstClr val="black"/>
              </a:solidFill>
            </a:endParaRPr>
          </a:p>
        </p:txBody>
      </p:sp>
      <p:grpSp>
        <p:nvGrpSpPr>
          <p:cNvPr id="5125" name="组合 8"/>
          <p:cNvGrpSpPr/>
          <p:nvPr userDrawn="1"/>
        </p:nvGrpSpPr>
        <p:grpSpPr>
          <a:xfrm>
            <a:off x="2713039" y="2012543"/>
            <a:ext cx="3717925" cy="1121432"/>
            <a:chOff x="4273" y="2640"/>
            <a:chExt cx="5854" cy="1765"/>
          </a:xfrm>
        </p:grpSpPr>
        <p:pic>
          <p:nvPicPr>
            <p:cNvPr id="5126" name="文本框 12"/>
            <p:cNvPicPr>
              <a:picLocks noGrp="1" noChangeAspect="1"/>
            </p:cNvPicPr>
            <p:nvPr/>
          </p:nvPicPr>
          <p:blipFill>
            <a:blip r:embed="rId3"/>
            <a:stretch>
              <a:fillRect/>
            </a:stretch>
          </p:blipFill>
          <p:spPr>
            <a:xfrm>
              <a:off x="4037" y="2640"/>
              <a:ext cx="6763" cy="3764"/>
            </a:xfrm>
            <a:prstGeom prst="rect">
              <a:avLst/>
            </a:prstGeom>
            <a:noFill/>
            <a:ln w="9525">
              <a:noFill/>
            </a:ln>
          </p:spPr>
        </p:pic>
        <p:cxnSp>
          <p:nvCxnSpPr>
            <p:cNvPr id="8" name="直接连接符 7"/>
            <p:cNvCxnSpPr/>
            <p:nvPr userDrawn="1"/>
          </p:nvCxnSpPr>
          <p:spPr>
            <a:xfrm>
              <a:off x="4454" y="4404"/>
              <a:ext cx="54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userDrawn="1"/>
        </p:nvSpPr>
        <p:spPr>
          <a:xfrm>
            <a:off x="2892694" y="2014131"/>
            <a:ext cx="3358612" cy="1131079"/>
          </a:xfrm>
          <a:prstGeom prst="rect">
            <a:avLst/>
          </a:prstGeom>
          <a:noFill/>
          <a:effectLst>
            <a:reflection blurRad="177800" stA="24000" endA="300" endPos="60000" dir="5400000" sy="-100000" algn="bl" rotWithShape="0"/>
          </a:effectLst>
        </p:spPr>
        <p:txBody>
          <a:bodyPr wrap="none" rtlCol="0">
            <a:spAutoFit/>
          </a:bodyPr>
          <a:lstStyle/>
          <a:p>
            <a:pPr algn="ctr">
              <a:lnSpc>
                <a:spcPct val="150000"/>
              </a:lnSpc>
            </a:pPr>
            <a:r>
              <a:rPr lang="zh-CN" altLang="en-US" sz="4500" noProof="1">
                <a:solidFill>
                  <a:prstClr val="black"/>
                </a:solidFill>
                <a:effectLst>
                  <a:outerShdw dist="25400" dir="2700000" algn="tl">
                    <a:srgbClr val="000000">
                      <a:alpha val="43137"/>
                    </a:srgbClr>
                  </a:outerShdw>
                </a:effectLst>
                <a:latin typeface="方正兰亭粗黑简体" panose="02000000000000000000" charset="-122"/>
                <a:ea typeface="方正兰亭粗黑简体" panose="02000000000000000000" charset="-122"/>
              </a:rPr>
              <a:t>谢 谢 观 看</a:t>
            </a:r>
            <a:endParaRPr lang="zh-CN" altLang="en-US" sz="4500" noProof="1">
              <a:solidFill>
                <a:prstClr val="black"/>
              </a:solidFill>
              <a:effectLst>
                <a:outerShdw dist="25400" dir="2700000" algn="tl">
                  <a:srgbClr val="000000">
                    <a:alpha val="43137"/>
                  </a:srgbClr>
                </a:outerShdw>
              </a:effectLst>
              <a:latin typeface="方正兰亭粗黑简体" panose="02000000000000000000" charset="-122"/>
              <a:ea typeface="方正兰亭粗黑简体" panose="02000000000000000000" charset="-122"/>
            </a:endParaRPr>
          </a:p>
        </p:txBody>
      </p:sp>
    </p:spTree>
  </p:cSld>
  <p:clrMapOvr>
    <a:masterClrMapping/>
  </p:clrMapOvr>
  <p:transition>
    <p:split dir="in"/>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grpSp>
        <p:nvGrpSpPr>
          <p:cNvPr id="4" name="组合 7"/>
          <p:cNvGrpSpPr/>
          <p:nvPr userDrawn="1"/>
        </p:nvGrpSpPr>
        <p:grpSpPr>
          <a:xfrm>
            <a:off x="0" y="376373"/>
            <a:ext cx="9144000" cy="0"/>
            <a:chOff x="0" y="593"/>
            <a:chExt cx="14400" cy="0"/>
          </a:xfrm>
        </p:grpSpPr>
        <p:cxnSp>
          <p:nvCxnSpPr>
            <p:cNvPr id="5" name="直接连接符 4"/>
            <p:cNvCxnSpPr/>
            <p:nvPr userDrawn="1"/>
          </p:nvCxnSpPr>
          <p:spPr>
            <a:xfrm>
              <a:off x="0" y="592"/>
              <a:ext cx="5729" cy="0"/>
            </a:xfrm>
            <a:prstGeom prst="line">
              <a:avLst/>
            </a:prstGeom>
            <a:ln w="12700">
              <a:solidFill>
                <a:srgbClr val="F0BF29"/>
              </a:solidFill>
              <a:prstDash val="dash"/>
            </a:ln>
            <a:effectLst>
              <a:outerShdw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8670" y="592"/>
              <a:ext cx="5729" cy="0"/>
            </a:xfrm>
            <a:prstGeom prst="line">
              <a:avLst/>
            </a:prstGeom>
            <a:ln w="12700">
              <a:solidFill>
                <a:srgbClr val="F0BF29"/>
              </a:solidFill>
              <a:prstDash val="dash"/>
            </a:ln>
            <a:effectLst>
              <a:outerShdw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9" name="文本框 8"/>
          <p:cNvSpPr txBox="1"/>
          <p:nvPr userDrawn="1"/>
        </p:nvSpPr>
        <p:spPr>
          <a:xfrm>
            <a:off x="3971925" y="177864"/>
            <a:ext cx="1198880" cy="398903"/>
          </a:xfrm>
          <a:prstGeom prst="rect">
            <a:avLst/>
          </a:prstGeom>
          <a:noFill/>
          <a:ln w="9525">
            <a:noFill/>
          </a:ln>
        </p:spPr>
        <p:txBody>
          <a:bodyPr wrap="none" anchor="t">
            <a:spAutoFit/>
          </a:bodyPr>
          <a:lstStyle/>
          <a:p>
            <a:r>
              <a:rPr lang="zh-CN" altLang="en-US" sz="2000">
                <a:solidFill>
                  <a:srgbClr val="181717"/>
                </a:solidFill>
                <a:latin typeface="微软雅黑" panose="020B0503020204020204" pitchFamily="34" charset="-122"/>
                <a:ea typeface="微软雅黑" panose="020B0503020204020204" pitchFamily="34" charset="-122"/>
              </a:rPr>
              <a:t>项目介绍</a:t>
            </a:r>
            <a:endParaRPr lang="zh-CN" altLang="en-US" sz="2000">
              <a:solidFill>
                <a:srgbClr val="181717"/>
              </a:solidFill>
              <a:latin typeface="微软雅黑" panose="020B0503020204020204" pitchFamily="34" charset="-122"/>
              <a:ea typeface="微软雅黑" panose="020B0503020204020204" pitchFamily="34" charset="-122"/>
            </a:endParaRPr>
          </a:p>
        </p:txBody>
      </p:sp>
    </p:spTree>
  </p:cSld>
  <p:clrMapOvr>
    <a:masterClrMapping/>
  </p:clrMapOvr>
  <p:transition advClick="0" advTm="6000">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3004"/>
            <a:ext cx="7886700" cy="2140720"/>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3976"/>
            <a:ext cx="7886700" cy="1125754"/>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966"/>
            <a:ext cx="3886200" cy="326528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4629150" y="1369966"/>
            <a:ext cx="3886200" cy="3265284"/>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94"/>
            <a:ext cx="7886700" cy="994714"/>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560"/>
            <a:ext cx="3868340" cy="61827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629842" y="1879832"/>
            <a:ext cx="3868340" cy="276494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4629151" y="1261560"/>
            <a:ext cx="3887391" cy="61827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4629151" y="1879832"/>
            <a:ext cx="3887391" cy="276494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87"/>
            <a:ext cx="2949178" cy="1200806"/>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974"/>
            <a:ext cx="4629150" cy="36572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629841" y="1543891"/>
            <a:ext cx="2949178" cy="286025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87"/>
            <a:ext cx="2949178" cy="1200806"/>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974"/>
            <a:ext cx="4629150" cy="365721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891"/>
            <a:ext cx="2949178" cy="286025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993"/>
            <a:ext cx="1971675" cy="4361256"/>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1" y="273993"/>
            <a:ext cx="5800725" cy="4361256"/>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77D73C6-6C2F-48CB-8888-B8D11C5DB613}"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grpSp>
        <p:nvGrpSpPr>
          <p:cNvPr id="2" name="组合 7"/>
          <p:cNvGrpSpPr/>
          <p:nvPr userDrawn="1"/>
        </p:nvGrpSpPr>
        <p:grpSpPr>
          <a:xfrm>
            <a:off x="0" y="376373"/>
            <a:ext cx="9144000" cy="0"/>
            <a:chOff x="0" y="593"/>
            <a:chExt cx="14400" cy="0"/>
          </a:xfrm>
        </p:grpSpPr>
        <p:cxnSp>
          <p:nvCxnSpPr>
            <p:cNvPr id="7" name="直接连接符 6"/>
            <p:cNvCxnSpPr/>
            <p:nvPr userDrawn="1"/>
          </p:nvCxnSpPr>
          <p:spPr>
            <a:xfrm>
              <a:off x="0" y="592"/>
              <a:ext cx="5729" cy="0"/>
            </a:xfrm>
            <a:prstGeom prst="line">
              <a:avLst/>
            </a:prstGeom>
            <a:ln w="12700">
              <a:solidFill>
                <a:srgbClr val="F0BF29"/>
              </a:solidFill>
              <a:prstDash val="dash"/>
            </a:ln>
            <a:effectLst>
              <a:outerShdw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a:off x="8670" y="592"/>
              <a:ext cx="5729" cy="0"/>
            </a:xfrm>
            <a:prstGeom prst="line">
              <a:avLst/>
            </a:prstGeom>
            <a:ln w="12700">
              <a:solidFill>
                <a:srgbClr val="F0BF29"/>
              </a:solidFill>
              <a:prstDash val="dash"/>
            </a:ln>
            <a:effectLst>
              <a:outerShdw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4094834" y="203178"/>
            <a:ext cx="1061785" cy="346226"/>
          </a:xfrm>
          <a:prstGeom prst="rect">
            <a:avLst/>
          </a:prstGeom>
          <a:noFill/>
        </p:spPr>
        <p:txBody>
          <a:bodyPr wrap="none" lIns="68558" tIns="34279" rIns="68558" bIns="34279"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产品运行</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38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8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4094834" y="203178"/>
            <a:ext cx="1061785" cy="346226"/>
          </a:xfrm>
          <a:prstGeom prst="rect">
            <a:avLst/>
          </a:prstGeom>
          <a:noFill/>
        </p:spPr>
        <p:txBody>
          <a:bodyPr wrap="none" lIns="68558" tIns="34279" rIns="68558" bIns="34279"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市场分析</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38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8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4094834" y="203178"/>
            <a:ext cx="1061785" cy="346226"/>
          </a:xfrm>
          <a:prstGeom prst="rect">
            <a:avLst/>
          </a:prstGeom>
          <a:noFill/>
        </p:spPr>
        <p:txBody>
          <a:bodyPr wrap="none" lIns="68558" tIns="34279" rIns="68558" bIns="34279" rtlCol="0">
            <a:spAutoFit/>
          </a:bodyPr>
          <a:lstStyle/>
          <a:p>
            <a:pPr defTabSz="685800">
              <a:defRPr/>
            </a:pPr>
            <a:r>
              <a:rPr lang="zh-CN" altLang="en-US" dirty="0">
                <a:solidFill>
                  <a:srgbClr val="F0BF29"/>
                </a:solidFill>
                <a:latin typeface="微软雅黑" panose="020B0503020204020204" pitchFamily="34" charset="-122"/>
                <a:ea typeface="微软雅黑" panose="020B0503020204020204" pitchFamily="34" charset="-122"/>
              </a:rPr>
              <a:t>投资回报</a:t>
            </a:r>
            <a:endParaRPr lang="zh-CN" altLang="en-US" kern="0" dirty="0">
              <a:solidFill>
                <a:srgbClr val="F0BF29"/>
              </a:solidFill>
              <a:latin typeface="微软雅黑" panose="020B0503020204020204" pitchFamily="34" charset="-122"/>
              <a:ea typeface="微软雅黑" panose="020B0503020204020204" pitchFamily="34" charset="-122"/>
            </a:endParaRPr>
          </a:p>
        </p:txBody>
      </p:sp>
      <p:cxnSp>
        <p:nvCxnSpPr>
          <p:cNvPr id="6" name="直接连接符 5"/>
          <p:cNvCxnSpPr/>
          <p:nvPr userDrawn="1"/>
        </p:nvCxnSpPr>
        <p:spPr>
          <a:xfrm>
            <a:off x="286" y="37638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389"/>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71520"/>
            <a:ext cx="381000" cy="274787"/>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fld>
            <a:endParaRPr lang="en-US" dirty="0"/>
          </a:p>
        </p:txBody>
      </p:sp>
      <p:sp>
        <p:nvSpPr>
          <p:cNvPr id="10" name="Title 1"/>
          <p:cNvSpPr>
            <a:spLocks noGrp="1"/>
          </p:cNvSpPr>
          <p:nvPr>
            <p:ph type="title"/>
          </p:nvPr>
        </p:nvSpPr>
        <p:spPr>
          <a:xfrm>
            <a:off x="457201" y="285907"/>
            <a:ext cx="8229600" cy="857718"/>
          </a:xfrm>
        </p:spPr>
        <p:txBody>
          <a:bodyPr>
            <a:normAutofit/>
          </a:bodyPr>
          <a:lstStyle>
            <a:lvl1pPr>
              <a:defRPr sz="2800">
                <a:solidFill>
                  <a:srgbClr val="48597F"/>
                </a:solidFill>
                <a:latin typeface="Lato Light"/>
                <a:cs typeface="Lato Light"/>
              </a:defRPr>
            </a:lvl1pPr>
          </a:lstStyle>
          <a:p>
            <a:r>
              <a:rPr lang="en-US" dirty="0"/>
              <a:t>Click to edit Master title style</a:t>
            </a:r>
            <a:endParaRPr lang="en-US" dirty="0"/>
          </a:p>
        </p:txBody>
      </p:sp>
      <p:sp>
        <p:nvSpPr>
          <p:cNvPr id="11" name="Text Placeholder 17"/>
          <p:cNvSpPr>
            <a:spLocks noGrp="1"/>
          </p:cNvSpPr>
          <p:nvPr>
            <p:ph type="body" sz="quarter" idx="23"/>
          </p:nvPr>
        </p:nvSpPr>
        <p:spPr>
          <a:xfrm>
            <a:off x="2057401" y="876779"/>
            <a:ext cx="5029200" cy="324027"/>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6306"/>
          </a:xfrm>
          <a:prstGeom prst="rect">
            <a:avLst/>
          </a:prstGeom>
        </p:spPr>
      </p:pic>
      <p:sp>
        <p:nvSpPr>
          <p:cNvPr id="2" name="矩形 1"/>
          <p:cNvSpPr/>
          <p:nvPr userDrawn="1"/>
        </p:nvSpPr>
        <p:spPr>
          <a:xfrm>
            <a:off x="0" y="0"/>
            <a:ext cx="9144000" cy="5146306"/>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a:endParaRPr lang="zh-CN" altLang="en-US">
              <a:solidFill>
                <a:prstClr val="white"/>
              </a:solidFill>
            </a:endParaRPr>
          </a:p>
        </p:txBody>
      </p:sp>
      <p:sp>
        <p:nvSpPr>
          <p:cNvPr id="3" name="TextBox 1"/>
          <p:cNvSpPr txBox="1"/>
          <p:nvPr userDrawn="1"/>
        </p:nvSpPr>
        <p:spPr>
          <a:xfrm>
            <a:off x="3865647" y="368911"/>
            <a:ext cx="1292670" cy="300086"/>
          </a:xfrm>
          <a:prstGeom prst="rect">
            <a:avLst/>
          </a:prstGeom>
          <a:noFill/>
        </p:spPr>
        <p:txBody>
          <a:bodyPr wrap="none" lIns="68584" tIns="34292" rIns="68584" bIns="34292" rtlCol="0">
            <a:spAutoFit/>
          </a:bodyPr>
          <a:lstStyle/>
          <a:p>
            <a:pPr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935"/>
            <a:ext cx="2562232" cy="345547"/>
          </a:xfrm>
          <a:prstGeom prst="rect">
            <a:avLst/>
          </a:prstGeom>
          <a:noFill/>
        </p:spPr>
        <p:txBody>
          <a:bodyPr wrap="square" lIns="68584" tIns="34292" rIns="68584" bIns="34292" rtlCol="0">
            <a:spAutoFit/>
          </a:bodyPr>
          <a:lstStyle/>
          <a:p>
            <a:pPr algn="ctr"/>
            <a:r>
              <a:rPr lang="zh-CN" alt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798"/>
            <a:ext cx="4629150" cy="365634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Custom Layout chart">
    <p:spTree>
      <p:nvGrpSpPr>
        <p:cNvPr id="1" name=""/>
        <p:cNvGrpSpPr/>
        <p:nvPr/>
      </p:nvGrpSpPr>
      <p:grpSpPr>
        <a:xfrm>
          <a:off x="0" y="0"/>
          <a:ext cx="0" cy="0"/>
          <a:chOff x="0" y="0"/>
          <a:chExt cx="0" cy="0"/>
        </a:xfrm>
      </p:grpSpPr>
      <p:sp>
        <p:nvSpPr>
          <p:cNvPr id="56" name="Title 1"/>
          <p:cNvSpPr>
            <a:spLocks noGrp="1"/>
          </p:cNvSpPr>
          <p:nvPr>
            <p:ph type="ctrTitle"/>
          </p:nvPr>
        </p:nvSpPr>
        <p:spPr>
          <a:xfrm>
            <a:off x="629842" y="374277"/>
            <a:ext cx="3942159" cy="523403"/>
          </a:xfrm>
        </p:spPr>
        <p:txBody>
          <a:bodyPr anchor="b">
            <a:normAutofit/>
          </a:bodyPr>
          <a:lstStyle>
            <a:lvl1pPr algn="l">
              <a:defRPr sz="3000">
                <a:solidFill>
                  <a:schemeClr val="tx1">
                    <a:lumMod val="65000"/>
                    <a:lumOff val="35000"/>
                  </a:schemeClr>
                </a:solidFill>
              </a:defRPr>
            </a:lvl1pPr>
          </a:lstStyle>
          <a:p>
            <a:endParaRPr lang="en-AU" dirty="0"/>
          </a:p>
        </p:txBody>
      </p:sp>
      <p:sp>
        <p:nvSpPr>
          <p:cNvPr id="57" name="Subtitle 2"/>
          <p:cNvSpPr>
            <a:spLocks noGrp="1"/>
          </p:cNvSpPr>
          <p:nvPr>
            <p:ph type="subTitle" idx="1"/>
          </p:nvPr>
        </p:nvSpPr>
        <p:spPr>
          <a:xfrm>
            <a:off x="629842" y="918475"/>
            <a:ext cx="3942159" cy="280816"/>
          </a:xfrm>
        </p:spPr>
        <p:txBody>
          <a:bodyPr>
            <a:normAutofit/>
          </a:bodyPr>
          <a:lstStyle>
            <a:lvl1pPr marL="0" indent="0" algn="l">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
        <p:nvSpPr>
          <p:cNvPr id="58" name="Text Placeholder 7"/>
          <p:cNvSpPr>
            <a:spLocks noGrp="1"/>
          </p:cNvSpPr>
          <p:nvPr>
            <p:ph type="body" sz="quarter" idx="13"/>
          </p:nvPr>
        </p:nvSpPr>
        <p:spPr>
          <a:xfrm>
            <a:off x="628650" y="1504333"/>
            <a:ext cx="3942159" cy="353893"/>
          </a:xfrm>
        </p:spPr>
        <p:txBody>
          <a:bodyPr>
            <a:noAutofit/>
          </a:bodyPr>
          <a:lstStyle>
            <a:lvl1pPr marL="0" indent="0">
              <a:buNone/>
              <a:defRPr sz="1800">
                <a:solidFill>
                  <a:schemeClr val="accent1"/>
                </a:solidFill>
              </a:defRPr>
            </a:lvl1pPr>
          </a:lstStyle>
          <a:p>
            <a:pPr lvl="0"/>
            <a:endParaRPr lang="en-AU" dirty="0"/>
          </a:p>
        </p:txBody>
      </p:sp>
      <p:sp>
        <p:nvSpPr>
          <p:cNvPr id="59" name="Text Placeholder 9"/>
          <p:cNvSpPr>
            <a:spLocks noGrp="1"/>
          </p:cNvSpPr>
          <p:nvPr>
            <p:ph type="body" sz="quarter" idx="14"/>
          </p:nvPr>
        </p:nvSpPr>
        <p:spPr>
          <a:xfrm>
            <a:off x="628650" y="1869662"/>
            <a:ext cx="3942159" cy="1769140"/>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61" name="Chart Placeholder 60"/>
          <p:cNvSpPr>
            <a:spLocks noGrp="1"/>
          </p:cNvSpPr>
          <p:nvPr>
            <p:ph type="chart" sz="quarter" idx="15"/>
          </p:nvPr>
        </p:nvSpPr>
        <p:spPr>
          <a:xfrm>
            <a:off x="5114926" y="627803"/>
            <a:ext cx="3399235" cy="3890703"/>
          </a:xfrm>
        </p:spPr>
        <p:txBody>
          <a:bodyPr/>
          <a:lstStyle/>
          <a:p>
            <a:endParaRPr lang="en-AU"/>
          </a:p>
        </p:txBody>
      </p:sp>
      <p:sp>
        <p:nvSpPr>
          <p:cNvPr id="7" name="Date Placeholder 4"/>
          <p:cNvSpPr>
            <a:spLocks noGrp="1"/>
          </p:cNvSpPr>
          <p:nvPr>
            <p:ph type="dt" sz="half" idx="10"/>
          </p:nvPr>
        </p:nvSpPr>
        <p:spPr>
          <a:xfrm>
            <a:off x="628650" y="4769864"/>
            <a:ext cx="2057400" cy="273993"/>
          </a:xfrm>
        </p:spPr>
        <p:txBody>
          <a:bodyPr/>
          <a:lstStyle/>
          <a:p>
            <a:fld id="{722F6D6F-DD99-46DF-A9EA-728D63EA6A31}" type="datetimeFigureOut">
              <a:rPr lang="en-AU" smtClean="0">
                <a:solidFill>
                  <a:prstClr val="black">
                    <a:tint val="75000"/>
                  </a:prstClr>
                </a:solidFill>
              </a:rPr>
            </a:fld>
            <a:endParaRPr lang="en-AU">
              <a:solidFill>
                <a:prstClr val="black">
                  <a:tint val="75000"/>
                </a:prstClr>
              </a:solidFill>
            </a:endParaRPr>
          </a:p>
        </p:txBody>
      </p:sp>
      <p:sp>
        <p:nvSpPr>
          <p:cNvPr id="8" name="Footer Placeholder 5"/>
          <p:cNvSpPr>
            <a:spLocks noGrp="1"/>
          </p:cNvSpPr>
          <p:nvPr>
            <p:ph type="ftr" sz="quarter" idx="11"/>
          </p:nvPr>
        </p:nvSpPr>
        <p:spPr>
          <a:xfrm>
            <a:off x="3028950" y="4769864"/>
            <a:ext cx="3086100" cy="273993"/>
          </a:xfrm>
        </p:spPr>
        <p:txBody>
          <a:bodyPr/>
          <a:lstStyle/>
          <a:p>
            <a:endParaRPr lang="en-AU">
              <a:solidFill>
                <a:prstClr val="black">
                  <a:tint val="75000"/>
                </a:prstClr>
              </a:solidFill>
            </a:endParaRPr>
          </a:p>
        </p:txBody>
      </p:sp>
      <p:sp>
        <p:nvSpPr>
          <p:cNvPr id="9" name="Slide Number Placeholder 6"/>
          <p:cNvSpPr>
            <a:spLocks noGrp="1"/>
          </p:cNvSpPr>
          <p:nvPr>
            <p:ph type="sldNum" sz="quarter" idx="12"/>
          </p:nvPr>
        </p:nvSpPr>
        <p:spPr>
          <a:xfrm>
            <a:off x="6457950" y="4769864"/>
            <a:ext cx="2057400" cy="273993"/>
          </a:xfrm>
        </p:spPr>
        <p:txBody>
          <a:bodyPr/>
          <a:lstStyle/>
          <a:p>
            <a:fld id="{84AD2E7E-F7BA-4F6B-9D0C-0B2331C2AE06}" type="slidenum">
              <a:rPr lang="en-AU" smtClean="0">
                <a:solidFill>
                  <a:prstClr val="black">
                    <a:tint val="75000"/>
                  </a:prstClr>
                </a:solidFill>
              </a:rPr>
            </a:fld>
            <a:endParaRPr lang="en-AU">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3006"/>
            <a:ext cx="2949178" cy="1200521"/>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98"/>
            <a:ext cx="4629150" cy="365634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526"/>
            <a:ext cx="2949178" cy="285957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fld id="{B452C926-1AF6-4C84-925A-B6B02113653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9" Type="http://schemas.openxmlformats.org/officeDocument/2006/relationships/theme" Target="../theme/theme2.xml"/><Relationship Id="rId28" Type="http://schemas.openxmlformats.org/officeDocument/2006/relationships/slideLayout" Target="../slideLayouts/slideLayout52.xml"/><Relationship Id="rId27" Type="http://schemas.openxmlformats.org/officeDocument/2006/relationships/slideLayout" Target="../slideLayouts/slideLayout51.xml"/><Relationship Id="rId26" Type="http://schemas.openxmlformats.org/officeDocument/2006/relationships/slideLayout" Target="../slideLayouts/slideLayout50.xml"/><Relationship Id="rId25" Type="http://schemas.openxmlformats.org/officeDocument/2006/relationships/slideLayout" Target="../slideLayouts/slideLayout49.xml"/><Relationship Id="rId24" Type="http://schemas.openxmlformats.org/officeDocument/2006/relationships/slideLayout" Target="../slideLayouts/slideLayout48.xml"/><Relationship Id="rId23" Type="http://schemas.openxmlformats.org/officeDocument/2006/relationships/slideLayout" Target="../slideLayouts/slideLayout47.xml"/><Relationship Id="rId22" Type="http://schemas.openxmlformats.org/officeDocument/2006/relationships/slideLayout" Target="../slideLayouts/slideLayout46.xml"/><Relationship Id="rId21" Type="http://schemas.openxmlformats.org/officeDocument/2006/relationships/slideLayout" Target="../slideLayouts/slideLayout45.xml"/><Relationship Id="rId20" Type="http://schemas.openxmlformats.org/officeDocument/2006/relationships/slideLayout" Target="../slideLayouts/slideLayout44.xml"/><Relationship Id="rId2" Type="http://schemas.openxmlformats.org/officeDocument/2006/relationships/slideLayout" Target="../slideLayouts/slideLayout26.xml"/><Relationship Id="rId19" Type="http://schemas.openxmlformats.org/officeDocument/2006/relationships/slideLayout" Target="../slideLayouts/slideLayout43.xml"/><Relationship Id="rId18" Type="http://schemas.openxmlformats.org/officeDocument/2006/relationships/slideLayout" Target="../slideLayouts/slideLayout42.xml"/><Relationship Id="rId17" Type="http://schemas.openxmlformats.org/officeDocument/2006/relationships/slideLayout" Target="../slideLayouts/slideLayout41.xml"/><Relationship Id="rId16" Type="http://schemas.openxmlformats.org/officeDocument/2006/relationships/slideLayout" Target="../slideLayouts/slideLayout40.xml"/><Relationship Id="rId15" Type="http://schemas.openxmlformats.org/officeDocument/2006/relationships/slideLayout" Target="../slideLayouts/slideLayout39.xml"/><Relationship Id="rId14" Type="http://schemas.openxmlformats.org/officeDocument/2006/relationships/slideLayout" Target="../slideLayouts/slideLayout38.xml"/><Relationship Id="rId13" Type="http://schemas.openxmlformats.org/officeDocument/2006/relationships/slideLayout" Target="../slideLayouts/slideLayout37.xml"/><Relationship Id="rId12" Type="http://schemas.openxmlformats.org/officeDocument/2006/relationships/slideLayout" Target="../slideLayouts/slideLayout36.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61.xml"/><Relationship Id="rId8" Type="http://schemas.openxmlformats.org/officeDocument/2006/relationships/slideLayout" Target="../slideLayouts/slideLayout60.xml"/><Relationship Id="rId7" Type="http://schemas.openxmlformats.org/officeDocument/2006/relationships/slideLayout" Target="../slideLayouts/slideLayout59.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 Id="rId3" Type="http://schemas.openxmlformats.org/officeDocument/2006/relationships/slideLayout" Target="../slideLayouts/slideLayout55.xml"/><Relationship Id="rId29" Type="http://schemas.openxmlformats.org/officeDocument/2006/relationships/theme" Target="../theme/theme3.xml"/><Relationship Id="rId28" Type="http://schemas.openxmlformats.org/officeDocument/2006/relationships/slideLayout" Target="../slideLayouts/slideLayout80.xml"/><Relationship Id="rId27" Type="http://schemas.openxmlformats.org/officeDocument/2006/relationships/slideLayout" Target="../slideLayouts/slideLayout79.xml"/><Relationship Id="rId26" Type="http://schemas.openxmlformats.org/officeDocument/2006/relationships/slideLayout" Target="../slideLayouts/slideLayout78.xml"/><Relationship Id="rId25" Type="http://schemas.openxmlformats.org/officeDocument/2006/relationships/slideLayout" Target="../slideLayouts/slideLayout77.xml"/><Relationship Id="rId24" Type="http://schemas.openxmlformats.org/officeDocument/2006/relationships/slideLayout" Target="../slideLayouts/slideLayout76.xml"/><Relationship Id="rId23" Type="http://schemas.openxmlformats.org/officeDocument/2006/relationships/slideLayout" Target="../slideLayouts/slideLayout75.xml"/><Relationship Id="rId22" Type="http://schemas.openxmlformats.org/officeDocument/2006/relationships/slideLayout" Target="../slideLayouts/slideLayout74.xml"/><Relationship Id="rId21" Type="http://schemas.openxmlformats.org/officeDocument/2006/relationships/slideLayout" Target="../slideLayouts/slideLayout73.xml"/><Relationship Id="rId20" Type="http://schemas.openxmlformats.org/officeDocument/2006/relationships/slideLayout" Target="../slideLayouts/slideLayout72.xml"/><Relationship Id="rId2" Type="http://schemas.openxmlformats.org/officeDocument/2006/relationships/slideLayout" Target="../slideLayouts/slideLayout54.xml"/><Relationship Id="rId19" Type="http://schemas.openxmlformats.org/officeDocument/2006/relationships/slideLayout" Target="../slideLayouts/slideLayout71.xml"/><Relationship Id="rId18" Type="http://schemas.openxmlformats.org/officeDocument/2006/relationships/slideLayout" Target="../slideLayouts/slideLayout70.xml"/><Relationship Id="rId17" Type="http://schemas.openxmlformats.org/officeDocument/2006/relationships/slideLayout" Target="../slideLayouts/slideLayout69.xml"/><Relationship Id="rId16" Type="http://schemas.openxmlformats.org/officeDocument/2006/relationships/slideLayout" Target="../slideLayouts/slideLayout68.xml"/><Relationship Id="rId15" Type="http://schemas.openxmlformats.org/officeDocument/2006/relationships/slideLayout" Target="../slideLayouts/slideLayout67.xml"/><Relationship Id="rId14" Type="http://schemas.openxmlformats.org/officeDocument/2006/relationships/slideLayout" Target="../slideLayouts/slideLayout66.xml"/><Relationship Id="rId13" Type="http://schemas.openxmlformats.org/officeDocument/2006/relationships/slideLayout" Target="../slideLayouts/slideLayout65.xml"/><Relationship Id="rId12" Type="http://schemas.openxmlformats.org/officeDocument/2006/relationships/slideLayout" Target="../slideLayouts/slideLayout64.xml"/><Relationship Id="rId11" Type="http://schemas.openxmlformats.org/officeDocument/2006/relationships/slideLayout" Target="../slideLayouts/slideLayout63.xml"/><Relationship Id="rId10" Type="http://schemas.openxmlformats.org/officeDocument/2006/relationships/slideLayout" Target="../slideLayouts/slideLayout62.xml"/><Relationship Id="rId1"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29"/>
            <a:ext cx="7886700" cy="994479"/>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642"/>
            <a:ext cx="7886700" cy="3264511"/>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8735"/>
            <a:ext cx="2057400" cy="273928"/>
          </a:xfrm>
          <a:prstGeom prst="rect">
            <a:avLst/>
          </a:prstGeom>
        </p:spPr>
        <p:txBody>
          <a:bodyPr vert="horz" lIns="91440" tIns="45720" rIns="91440" bIns="45720" rtlCol="0" anchor="ctr"/>
          <a:lstStyle>
            <a:lvl1pPr algn="l">
              <a:defRPr sz="900">
                <a:solidFill>
                  <a:schemeClr val="tx1">
                    <a:tint val="75000"/>
                  </a:schemeClr>
                </a:solidFill>
              </a:defRPr>
            </a:lvl1pPr>
          </a:lstStyle>
          <a:p>
            <a:fld id="{B452C926-1AF6-4C84-925A-B6B02113653E}" type="datetimeFigureOut">
              <a:rPr lang="zh-CN" altLang="en-US" smtClean="0"/>
            </a:fld>
            <a:endParaRPr lang="zh-CN" altLang="en-US"/>
          </a:p>
        </p:txBody>
      </p:sp>
      <p:sp>
        <p:nvSpPr>
          <p:cNvPr id="5" name="Footer Placeholder 4"/>
          <p:cNvSpPr>
            <a:spLocks noGrp="1"/>
          </p:cNvSpPr>
          <p:nvPr>
            <p:ph type="ftr" sz="quarter" idx="3"/>
          </p:nvPr>
        </p:nvSpPr>
        <p:spPr>
          <a:xfrm>
            <a:off x="3028950" y="4768735"/>
            <a:ext cx="3086100" cy="27392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735"/>
            <a:ext cx="2057400" cy="273928"/>
          </a:xfrm>
          <a:prstGeom prst="rect">
            <a:avLst/>
          </a:prstGeom>
        </p:spPr>
        <p:txBody>
          <a:bodyPr vert="horz" lIns="91440" tIns="45720" rIns="91440" bIns="45720" rtlCol="0" anchor="ctr"/>
          <a:lstStyle>
            <a:lvl1pPr algn="r">
              <a:defRPr sz="900">
                <a:solidFill>
                  <a:schemeClr val="tx1">
                    <a:tint val="75000"/>
                  </a:schemeClr>
                </a:solidFill>
              </a:defRPr>
            </a:lvl1pPr>
          </a:lstStyle>
          <a:p>
            <a:fld id="{9DBAA99D-0B2A-4248-B920-D9E6984CC9C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94"/>
            <a:ext cx="7886700" cy="994714"/>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966"/>
            <a:ext cx="7886700" cy="326528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9866"/>
            <a:ext cx="2057400" cy="273993"/>
          </a:xfrm>
          <a:prstGeom prst="rect">
            <a:avLst/>
          </a:prstGeom>
        </p:spPr>
        <p:txBody>
          <a:bodyPr vert="horz" lIns="91440" tIns="45720" rIns="91440" bIns="45720" rtlCol="0" anchor="ctr"/>
          <a:lstStyle>
            <a:lvl1pPr algn="l">
              <a:defRPr sz="900">
                <a:solidFill>
                  <a:schemeClr val="tx1">
                    <a:tint val="75000"/>
                  </a:schemeClr>
                </a:solidFill>
              </a:defRPr>
            </a:lvl1p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9866"/>
            <a:ext cx="3086100" cy="27399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9866"/>
            <a:ext cx="2057400" cy="273993"/>
          </a:xfrm>
          <a:prstGeom prst="rect">
            <a:avLst/>
          </a:prstGeom>
        </p:spPr>
        <p:txBody>
          <a:bodyPr vert="horz" lIns="91440" tIns="45720" rIns="91440" bIns="45720" rtlCol="0" anchor="ctr"/>
          <a:lstStyle>
            <a:lvl1pPr algn="r">
              <a:defRPr sz="900">
                <a:solidFill>
                  <a:schemeClr val="tx1">
                    <a:tint val="75000"/>
                  </a:schemeClr>
                </a:solidFill>
              </a:defRPr>
            </a:lvl1p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Lst>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94"/>
            <a:ext cx="7886700" cy="994714"/>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966"/>
            <a:ext cx="7886700" cy="3265284"/>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4769864"/>
            <a:ext cx="2057400" cy="273993"/>
          </a:xfrm>
          <a:prstGeom prst="rect">
            <a:avLst/>
          </a:prstGeom>
        </p:spPr>
        <p:txBody>
          <a:bodyPr vert="horz" lIns="91440" tIns="45720" rIns="91440" bIns="45720" rtlCol="0" anchor="ctr"/>
          <a:lstStyle>
            <a:lvl1pPr algn="l">
              <a:defRPr sz="900">
                <a:solidFill>
                  <a:schemeClr val="tx1">
                    <a:tint val="75000"/>
                  </a:schemeClr>
                </a:solidFill>
              </a:defRPr>
            </a:lvl1pPr>
          </a:lstStyle>
          <a:p>
            <a:fld id="{B452C926-1AF6-4C84-925A-B6B02113653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9864"/>
            <a:ext cx="3086100" cy="27399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9864"/>
            <a:ext cx="2057400" cy="273993"/>
          </a:xfrm>
          <a:prstGeom prst="rect">
            <a:avLst/>
          </a:prstGeom>
        </p:spPr>
        <p:txBody>
          <a:bodyPr vert="horz" lIns="91440" tIns="45720" rIns="91440" bIns="45720" rtlCol="0" anchor="ctr"/>
          <a:lstStyle>
            <a:lvl1pPr algn="r">
              <a:defRPr sz="900">
                <a:solidFill>
                  <a:schemeClr val="tx1">
                    <a:tint val="75000"/>
                  </a:schemeClr>
                </a:solidFill>
              </a:defRPr>
            </a:lvl1pPr>
          </a:lstStyle>
          <a:p>
            <a:fld id="{9DBAA99D-0B2A-4248-B920-D9E6984CC9CA}"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Lst>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endParaRPr lang="zh-CN" altLang="en-US"/>
          </a:p>
        </p:txBody>
      </p:sp>
      <p:sp>
        <p:nvSpPr>
          <p:cNvPr id="3" name="副标题 2"/>
          <p:cNvSpPr>
            <a:spLocks noGrp="1"/>
          </p:cNvSpPr>
          <p:nvPr>
            <p:ph type="subTitle" idx="1"/>
          </p:nvPr>
        </p:nvSpPr>
        <p:spPr/>
        <p:txBody>
          <a:bodyPr/>
          <a:p>
            <a:endParaRPr lang="zh-CN" altLang="en-US"/>
          </a:p>
        </p:txBody>
      </p:sp>
      <p:pic>
        <p:nvPicPr>
          <p:cNvPr id="4" name="图片 3" descr="装配式混凝土结构工程施工  封面1"/>
          <p:cNvPicPr>
            <a:picLocks noChangeAspect="1"/>
          </p:cNvPicPr>
          <p:nvPr/>
        </p:nvPicPr>
        <p:blipFill>
          <a:blip r:embed="rId1"/>
          <a:stretch>
            <a:fillRect/>
          </a:stretch>
        </p:blipFill>
        <p:spPr>
          <a:xfrm>
            <a:off x="-457200" y="-252095"/>
            <a:ext cx="10058400" cy="56495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
          <p:cNvSpPr txBox="1"/>
          <p:nvPr/>
        </p:nvSpPr>
        <p:spPr>
          <a:xfrm>
            <a:off x="643094" y="1966081"/>
            <a:ext cx="6311753" cy="646331"/>
          </a:xfrm>
          <a:prstGeom prst="rect">
            <a:avLst/>
          </a:prstGeom>
          <a:noFill/>
          <a:ln w="9525">
            <a:noFill/>
          </a:ln>
        </p:spPr>
        <p:txBody>
          <a:bodyPr wrap="square" anchor="t">
            <a:spAutoFit/>
          </a:bodyPr>
          <a:lstStyle/>
          <a:p>
            <a:pPr algn="ctr"/>
            <a:r>
              <a:rPr lang="zh-CN" altLang="en-US" sz="3600" b="1"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任务</a:t>
            </a:r>
            <a:r>
              <a:rPr lang="en-US" altLang="zh-CN" sz="3600" b="1" dirty="0" smtClean="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4          </a:t>
            </a:r>
            <a:r>
              <a:rPr lang="zh-CN" altLang="en-US" sz="3600" b="1" dirty="0" smtClean="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混凝土</a:t>
            </a:r>
            <a:r>
              <a:rPr lang="zh-CN" altLang="en-US" sz="3600" b="1"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现浇连接</a:t>
            </a:r>
            <a:endParaRPr lang="zh-CN" altLang="en-US" sz="3600" b="1" dirty="0" smtClean="0">
              <a:solidFill>
                <a:prstClr val="black"/>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2612" y="550413"/>
            <a:ext cx="8320034" cy="369332"/>
          </a:xfrm>
          <a:prstGeom prst="rect">
            <a:avLst/>
          </a:prstGeom>
        </p:spPr>
        <p:txBody>
          <a:bodyPr wrap="square">
            <a:spAutoFit/>
          </a:bodyPr>
          <a:lstStyle/>
          <a:p>
            <a:r>
              <a:rPr lang="en-US" altLang="zh-CN" dirty="0" smtClean="0"/>
              <a:t>           </a:t>
            </a:r>
            <a:r>
              <a:rPr lang="zh-CN" altLang="zh-CN" dirty="0" smtClean="0"/>
              <a:t>知识点</a:t>
            </a:r>
            <a:r>
              <a:rPr lang="en-US" altLang="zh-CN" dirty="0"/>
              <a:t>2</a:t>
            </a:r>
            <a:r>
              <a:rPr lang="zh-CN" altLang="zh-CN" smtClean="0"/>
              <a:t>：</a:t>
            </a:r>
            <a:r>
              <a:rPr lang="zh-CN" altLang="zh-CN" dirty="0" smtClean="0"/>
              <a:t>了解</a:t>
            </a:r>
            <a:r>
              <a:rPr lang="zh-CN" altLang="en-US" dirty="0" smtClean="0"/>
              <a:t>装配</a:t>
            </a:r>
            <a:r>
              <a:rPr lang="zh-CN" altLang="en-US" dirty="0"/>
              <a:t>整体式混凝土结构竖向构件后浇混凝土的钢筋要求</a:t>
            </a:r>
            <a:endParaRPr lang="zh-CN" altLang="en-US" dirty="0"/>
          </a:p>
        </p:txBody>
      </p:sp>
      <p:sp>
        <p:nvSpPr>
          <p:cNvPr id="3" name="矩形 2"/>
          <p:cNvSpPr/>
          <p:nvPr/>
        </p:nvSpPr>
        <p:spPr>
          <a:xfrm>
            <a:off x="110532" y="1028871"/>
            <a:ext cx="9033467" cy="4112793"/>
          </a:xfrm>
          <a:prstGeom prst="rect">
            <a:avLst/>
          </a:prstGeom>
        </p:spPr>
        <p:txBody>
          <a:bodyPr wrap="square">
            <a:spAutoFit/>
          </a:bodyPr>
          <a:lstStyle/>
          <a:p>
            <a:pPr>
              <a:lnSpc>
                <a:spcPct val="150000"/>
              </a:lnSpc>
            </a:pPr>
            <a:r>
              <a:rPr lang="en-US" altLang="zh-CN" sz="1600" dirty="0"/>
              <a:t>1</a:t>
            </a:r>
            <a:r>
              <a:rPr lang="zh-CN" altLang="en-US" sz="1600" dirty="0"/>
              <a:t>）预制构件的钢筋连接可选用钢筋套筒灌浆连接接头。采用直螺纹钢筋灌浆套筒时，钢筋的直螺纹连接部分应符合现行行业标准</a:t>
            </a:r>
            <a:r>
              <a:rPr lang="en-US" altLang="zh-CN" sz="1600" dirty="0"/>
              <a:t>《</a:t>
            </a:r>
            <a:r>
              <a:rPr lang="zh-CN" altLang="en-US" sz="1600" dirty="0"/>
              <a:t>钢筋机械连接技术规程</a:t>
            </a:r>
            <a:r>
              <a:rPr lang="en-US" altLang="zh-CN" sz="1600" dirty="0"/>
              <a:t>》</a:t>
            </a:r>
            <a:r>
              <a:rPr lang="zh-CN" altLang="en-US" sz="1600" dirty="0"/>
              <a:t>（</a:t>
            </a:r>
            <a:r>
              <a:rPr lang="en-US" altLang="zh-CN" sz="1600" dirty="0"/>
              <a:t>JGJ 107</a:t>
            </a:r>
            <a:r>
              <a:rPr lang="zh-CN" altLang="en-US" sz="1600" dirty="0"/>
              <a:t>）的规定；钢筋套筒灌浆连接部分应符合设计要求及建筑工业行业标准</a:t>
            </a:r>
            <a:r>
              <a:rPr lang="en-US" altLang="zh-CN" sz="1600" dirty="0"/>
              <a:t>《</a:t>
            </a:r>
            <a:r>
              <a:rPr lang="zh-CN" altLang="en-US" sz="1600" dirty="0"/>
              <a:t>钢筋连接用灌浆套筒</a:t>
            </a:r>
            <a:r>
              <a:rPr lang="en-US" altLang="zh-CN" sz="1600" dirty="0"/>
              <a:t>》</a:t>
            </a:r>
            <a:r>
              <a:rPr lang="zh-CN" altLang="en-US" sz="1600" dirty="0"/>
              <a:t>（</a:t>
            </a:r>
            <a:r>
              <a:rPr lang="en-US" altLang="zh-CN" sz="1600" dirty="0"/>
              <a:t>JG/T 398-2012</a:t>
            </a:r>
            <a:r>
              <a:rPr lang="zh-CN" altLang="en-US" sz="1600" dirty="0"/>
              <a:t>）和</a:t>
            </a:r>
            <a:r>
              <a:rPr lang="en-US" altLang="zh-CN" sz="1600" dirty="0"/>
              <a:t>《</a:t>
            </a:r>
            <a:r>
              <a:rPr lang="zh-CN" altLang="en-US" sz="1600" dirty="0"/>
              <a:t>钢筋套筒连接用灌浆料</a:t>
            </a:r>
            <a:r>
              <a:rPr lang="en-US" altLang="zh-CN" sz="1600" dirty="0"/>
              <a:t>》</a:t>
            </a:r>
            <a:r>
              <a:rPr lang="zh-CN" altLang="en-US" sz="1600" dirty="0"/>
              <a:t>（</a:t>
            </a:r>
            <a:r>
              <a:rPr lang="en-US" altLang="zh-CN" sz="1600" dirty="0"/>
              <a:t>JG/T 408-2013</a:t>
            </a:r>
            <a:r>
              <a:rPr lang="zh-CN" altLang="en-US" sz="1600" dirty="0"/>
              <a:t>）的规定。</a:t>
            </a:r>
            <a:endParaRPr lang="zh-CN" altLang="en-US" sz="1600" dirty="0"/>
          </a:p>
          <a:p>
            <a:pPr>
              <a:lnSpc>
                <a:spcPct val="150000"/>
              </a:lnSpc>
            </a:pPr>
            <a:r>
              <a:rPr lang="en-US" altLang="zh-CN" sz="1600" dirty="0"/>
              <a:t>2</a:t>
            </a:r>
            <a:r>
              <a:rPr lang="zh-CN" altLang="en-US" sz="1600" dirty="0"/>
              <a:t>）钢筋连接如果采用钢筋焊接连接，接头应符合现行行业标准</a:t>
            </a:r>
            <a:r>
              <a:rPr lang="en-US" altLang="zh-CN" sz="1600" dirty="0"/>
              <a:t>《</a:t>
            </a:r>
            <a:r>
              <a:rPr lang="zh-CN" altLang="en-US" sz="1600" dirty="0"/>
              <a:t>钢筋焊接及验收规程</a:t>
            </a:r>
            <a:r>
              <a:rPr lang="en-US" altLang="zh-CN" sz="1600" dirty="0"/>
              <a:t>》</a:t>
            </a:r>
            <a:r>
              <a:rPr lang="zh-CN" altLang="en-US" sz="1600" dirty="0"/>
              <a:t>（</a:t>
            </a:r>
            <a:r>
              <a:rPr lang="en-US" altLang="zh-CN" sz="1600" dirty="0"/>
              <a:t>JGJ18-2012</a:t>
            </a:r>
            <a:r>
              <a:rPr lang="zh-CN" altLang="en-US" sz="1600" dirty="0"/>
              <a:t>）的有关规定；如果采用钢筋机械连接接头应符合现行行业标准</a:t>
            </a:r>
            <a:r>
              <a:rPr lang="en-US" altLang="zh-CN" sz="1600" dirty="0"/>
              <a:t>《</a:t>
            </a:r>
            <a:r>
              <a:rPr lang="zh-CN" altLang="en-US" sz="1600" dirty="0"/>
              <a:t>钢筋机械连接技术规程</a:t>
            </a:r>
            <a:r>
              <a:rPr lang="en-US" altLang="zh-CN" sz="1600" dirty="0"/>
              <a:t>》</a:t>
            </a:r>
            <a:r>
              <a:rPr lang="zh-CN" altLang="en-US" sz="1600" dirty="0"/>
              <a:t>（</a:t>
            </a:r>
            <a:r>
              <a:rPr lang="en-US" altLang="zh-CN" sz="1600" dirty="0"/>
              <a:t>JGJ107-2016</a:t>
            </a:r>
            <a:r>
              <a:rPr lang="zh-CN" altLang="en-US" sz="1600" dirty="0"/>
              <a:t>）的有关规定，机械连接接头部位的混凝土保护层厚度宜符合现行国家标准</a:t>
            </a:r>
            <a:r>
              <a:rPr lang="en-US" altLang="zh-CN" sz="1600" dirty="0"/>
              <a:t>《</a:t>
            </a:r>
            <a:r>
              <a:rPr lang="zh-CN" altLang="en-US" sz="1600" dirty="0"/>
              <a:t>混凝土结构设计规范</a:t>
            </a:r>
            <a:r>
              <a:rPr lang="en-US" altLang="zh-CN" sz="1600" dirty="0"/>
              <a:t>》</a:t>
            </a:r>
            <a:r>
              <a:rPr lang="zh-CN" altLang="en-US" sz="1600" dirty="0"/>
              <a:t>（</a:t>
            </a:r>
            <a:r>
              <a:rPr lang="en-US" altLang="zh-CN" sz="1600" dirty="0"/>
              <a:t>GB50010-2012</a:t>
            </a:r>
            <a:r>
              <a:rPr lang="zh-CN" altLang="en-US" sz="1600" dirty="0"/>
              <a:t>）中受力钢筋的混凝土保护层最小厚度的规定，且不得小于</a:t>
            </a:r>
            <a:r>
              <a:rPr lang="en-US" altLang="zh-CN" sz="1600" dirty="0"/>
              <a:t>15mm</a:t>
            </a:r>
            <a:r>
              <a:rPr lang="zh-CN" altLang="en-US" sz="1600" dirty="0"/>
              <a:t>；接头之间的横向净距不宜小于</a:t>
            </a:r>
            <a:r>
              <a:rPr lang="en-US" altLang="zh-CN" sz="1600" dirty="0"/>
              <a:t>25mm</a:t>
            </a:r>
            <a:r>
              <a:rPr lang="zh-CN" altLang="en-US" sz="1600" dirty="0"/>
              <a:t>；当钢筋采用弯钩或机械锚固措施时，钢筋锚固端的锚固长度应符合现行国家标准</a:t>
            </a:r>
            <a:r>
              <a:rPr lang="en-US" altLang="zh-CN" sz="1600" dirty="0"/>
              <a:t>《</a:t>
            </a:r>
            <a:r>
              <a:rPr lang="zh-CN" altLang="en-US" sz="1600" dirty="0"/>
              <a:t>混凝土结构设计规范</a:t>
            </a:r>
            <a:r>
              <a:rPr lang="en-US" altLang="zh-CN" sz="1600" dirty="0"/>
              <a:t>》</a:t>
            </a:r>
            <a:r>
              <a:rPr lang="zh-CN" altLang="en-US" sz="1600" dirty="0"/>
              <a:t>（</a:t>
            </a:r>
            <a:r>
              <a:rPr lang="en-US" altLang="zh-CN" sz="1600" dirty="0"/>
              <a:t>GB50010-2012</a:t>
            </a:r>
            <a:r>
              <a:rPr lang="zh-CN" altLang="en-US" sz="1600" dirty="0"/>
              <a:t>）的有关规定；采用钢筋锚固板时，应符合现行行业标准</a:t>
            </a:r>
            <a:r>
              <a:rPr lang="en-US" altLang="zh-CN" sz="1600" dirty="0"/>
              <a:t>《</a:t>
            </a:r>
            <a:r>
              <a:rPr lang="zh-CN" altLang="en-US" sz="1600" dirty="0"/>
              <a:t>钢筋锚固板应用技术规程</a:t>
            </a:r>
            <a:r>
              <a:rPr lang="en-US" altLang="zh-CN" sz="1600" dirty="0"/>
              <a:t>》</a:t>
            </a:r>
            <a:r>
              <a:rPr lang="zh-CN" altLang="en-US" sz="1600" dirty="0"/>
              <a:t>（</a:t>
            </a:r>
            <a:r>
              <a:rPr lang="en-US" altLang="zh-CN" sz="1600" dirty="0"/>
              <a:t>JGJ256-2011</a:t>
            </a:r>
            <a:r>
              <a:rPr lang="zh-CN" altLang="en-US" sz="1600" dirty="0"/>
              <a:t>）的有关规定。</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0773" y="622430"/>
            <a:ext cx="8732017" cy="3732945"/>
          </a:xfrm>
          <a:prstGeom prst="rect">
            <a:avLst/>
          </a:prstGeom>
        </p:spPr>
        <p:txBody>
          <a:bodyPr wrap="square">
            <a:spAutoFit/>
          </a:bodyPr>
          <a:lstStyle/>
          <a:p>
            <a:pPr>
              <a:lnSpc>
                <a:spcPct val="150000"/>
              </a:lnSpc>
            </a:pPr>
            <a:r>
              <a:rPr lang="en-US" altLang="zh-CN" sz="2000" dirty="0" smtClean="0"/>
              <a:t>2.</a:t>
            </a:r>
            <a:r>
              <a:rPr lang="zh-CN" altLang="en-US" sz="2000" dirty="0" smtClean="0"/>
              <a:t>钢筋定位要求</a:t>
            </a:r>
            <a:endParaRPr lang="zh-CN" altLang="en-US" sz="2000" dirty="0"/>
          </a:p>
          <a:p>
            <a:pPr>
              <a:lnSpc>
                <a:spcPct val="150000"/>
              </a:lnSpc>
            </a:pPr>
            <a:r>
              <a:rPr lang="zh-CN" altLang="en-US" sz="2000" dirty="0" smtClean="0"/>
              <a:t>（</a:t>
            </a:r>
            <a:r>
              <a:rPr lang="en-US" altLang="zh-CN" sz="2000" dirty="0" smtClean="0"/>
              <a:t>1</a:t>
            </a:r>
            <a:r>
              <a:rPr lang="zh-CN" altLang="en-US" sz="2000" dirty="0" smtClean="0"/>
              <a:t>）装配</a:t>
            </a:r>
            <a:r>
              <a:rPr lang="zh-CN" altLang="en-US" sz="2000" dirty="0"/>
              <a:t>整体式混凝土结构后浇混凝土内的连接钢筋应埋设准确，连接与锚固方式应符合设计和现行有关技术标准的规定。</a:t>
            </a:r>
            <a:endParaRPr lang="zh-CN" altLang="en-US" sz="2000" dirty="0"/>
          </a:p>
          <a:p>
            <a:pPr>
              <a:lnSpc>
                <a:spcPct val="150000"/>
              </a:lnSpc>
            </a:pPr>
            <a:r>
              <a:rPr lang="zh-CN" altLang="en-US" sz="2000" dirty="0" smtClean="0"/>
              <a:t>（</a:t>
            </a:r>
            <a:r>
              <a:rPr lang="en-US" altLang="zh-CN" sz="2000" dirty="0" smtClean="0"/>
              <a:t>2</a:t>
            </a:r>
            <a:r>
              <a:rPr lang="zh-CN" altLang="en-US" sz="2000" dirty="0" smtClean="0"/>
              <a:t>）构件</a:t>
            </a:r>
            <a:r>
              <a:rPr lang="zh-CN" altLang="en-US" sz="2000" dirty="0"/>
              <a:t>连接处钢筋位置应符合设计要求。当设计无具体要求时，应保证主要受力构件和构件中主要受力方向的钢筋位置，并应符合下列规定</a:t>
            </a:r>
            <a:r>
              <a:rPr lang="zh-CN" altLang="en-US" sz="2000" dirty="0" smtClean="0"/>
              <a:t>：</a:t>
            </a:r>
            <a:endParaRPr lang="en-US" altLang="zh-CN" sz="2000" dirty="0" smtClean="0"/>
          </a:p>
          <a:p>
            <a:pPr>
              <a:lnSpc>
                <a:spcPct val="150000"/>
              </a:lnSpc>
            </a:pPr>
            <a:r>
              <a:rPr lang="zh-CN" altLang="en-US" sz="2000" dirty="0" smtClean="0"/>
              <a:t>①</a:t>
            </a:r>
            <a:r>
              <a:rPr lang="zh-CN" altLang="en-US" sz="2000" dirty="0"/>
              <a:t>框架节点处，梁纵向受力钢筋宜置于柱纵向钢筋内侧</a:t>
            </a:r>
            <a:r>
              <a:rPr lang="zh-CN" altLang="en-US" sz="2000" dirty="0" smtClean="0"/>
              <a:t>；</a:t>
            </a:r>
            <a:endParaRPr lang="en-US" altLang="zh-CN" sz="2000" dirty="0" smtClean="0"/>
          </a:p>
          <a:p>
            <a:pPr>
              <a:lnSpc>
                <a:spcPct val="150000"/>
              </a:lnSpc>
            </a:pPr>
            <a:r>
              <a:rPr lang="zh-CN" altLang="en-US" sz="2000" dirty="0" smtClean="0"/>
              <a:t>②</a:t>
            </a:r>
            <a:r>
              <a:rPr lang="zh-CN" altLang="en-US" sz="2000" dirty="0"/>
              <a:t>当主次梁底部标高相同时，次梁下部钢筋应放在主梁下部钢筋之上</a:t>
            </a:r>
            <a:r>
              <a:rPr lang="zh-CN" altLang="en-US" sz="2000" dirty="0" smtClean="0"/>
              <a:t>；</a:t>
            </a:r>
            <a:endParaRPr lang="en-US" altLang="zh-CN" sz="2000" dirty="0" smtClean="0"/>
          </a:p>
          <a:p>
            <a:pPr>
              <a:lnSpc>
                <a:spcPct val="150000"/>
              </a:lnSpc>
            </a:pPr>
            <a:r>
              <a:rPr lang="zh-CN" altLang="en-US" sz="2000" dirty="0" smtClean="0"/>
              <a:t>③</a:t>
            </a:r>
            <a:r>
              <a:rPr lang="zh-CN" altLang="en-US" sz="2000" dirty="0"/>
              <a:t>剪力墙中水平分布钢筋宜置于竖向钢筋外侧，并在墙端弯折锚固。</a:t>
            </a: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1548" y="496956"/>
            <a:ext cx="8390374" cy="4708981"/>
          </a:xfrm>
          <a:prstGeom prst="rect">
            <a:avLst/>
          </a:prstGeom>
        </p:spPr>
        <p:txBody>
          <a:bodyPr wrap="square">
            <a:spAutoFit/>
          </a:bodyPr>
          <a:lstStyle/>
          <a:p>
            <a:pPr>
              <a:lnSpc>
                <a:spcPct val="150000"/>
              </a:lnSpc>
            </a:pPr>
            <a:r>
              <a:rPr lang="zh-CN" altLang="en-US" sz="2000" dirty="0" smtClean="0"/>
              <a:t>（</a:t>
            </a:r>
            <a:r>
              <a:rPr lang="en-US" altLang="zh-CN" sz="2000" dirty="0" smtClean="0"/>
              <a:t>3</a:t>
            </a:r>
            <a:r>
              <a:rPr lang="zh-CN" altLang="en-US" sz="2000" dirty="0" smtClean="0"/>
              <a:t>）钢筋</a:t>
            </a:r>
            <a:r>
              <a:rPr lang="zh-CN" altLang="en-US" sz="2000" dirty="0"/>
              <a:t>套筒灌浆连接接头的预留钢筋应采用专用模具进行定位；并应符合下列规定：①定位钢筋中心位置存在细微偏差时，宜采用钢套管方式进行细微调整；②定位钢筋中心位置存在严重偏差影响预制构件安装时，应按设计单位确认的技术方案处理；应采用可靠的绑扎固定措施对连接钢筋的外露长度进行控制。</a:t>
            </a:r>
            <a:endParaRPr lang="zh-CN" altLang="en-US" sz="2000" dirty="0"/>
          </a:p>
          <a:p>
            <a:pPr>
              <a:lnSpc>
                <a:spcPct val="150000"/>
              </a:lnSpc>
            </a:pPr>
            <a:r>
              <a:rPr lang="zh-CN" altLang="en-US" sz="2000" dirty="0"/>
              <a:t>预留钢筋定位精度对预制构件的安装有重要影响，因此对预埋于现浇混凝土内的预留钢筋采用专用定型钢模具对其中心位置进行控制，采用可靠的绑扎固定措施对连接钢筋的外露长度进行控制。</a:t>
            </a:r>
            <a:endParaRPr lang="zh-CN" altLang="en-US" sz="2000" dirty="0"/>
          </a:p>
          <a:p>
            <a:pPr>
              <a:lnSpc>
                <a:spcPct val="150000"/>
              </a:lnSpc>
            </a:pPr>
            <a:r>
              <a:rPr lang="zh-CN" altLang="en-US" sz="2000" dirty="0" smtClean="0"/>
              <a:t>（</a:t>
            </a:r>
            <a:r>
              <a:rPr lang="en-US" altLang="zh-CN" sz="2000" dirty="0" smtClean="0"/>
              <a:t>4</a:t>
            </a:r>
            <a:r>
              <a:rPr lang="zh-CN" altLang="en-US" sz="2000" dirty="0" smtClean="0"/>
              <a:t>）预制构件</a:t>
            </a:r>
            <a:r>
              <a:rPr lang="zh-CN" altLang="en-US" sz="2000" dirty="0"/>
              <a:t>的外露钢筋应防止弯曲变形，并在预制构件吊装完成后，对其位置进行校核与调整。</a:t>
            </a:r>
            <a:endParaRPr lang="zh-CN" altLang="en-US" sz="2000" dirty="0"/>
          </a:p>
        </p:txBody>
      </p:sp>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6000">
        <p:random/>
      </p:transition>
    </mc:Choice>
    <mc:Fallback>
      <p:transition spd="slow" advClick="0" advTm="6000">
        <p:random/>
      </p:transition>
    </mc:Fallback>
  </mc:AlternateContent>
</p:sld>
</file>

<file path=ppt/theme/theme1.xml><?xml version="1.0" encoding="utf-8"?>
<a:theme xmlns:a="http://schemas.openxmlformats.org/drawingml/2006/main" name="www.33ppt.com​​">
  <a:themeElements>
    <a:clrScheme name="自定义 784">
      <a:dk1>
        <a:sysClr val="windowText" lastClr="000000"/>
      </a:dk1>
      <a:lt1>
        <a:sysClr val="window" lastClr="FFFFFF"/>
      </a:lt1>
      <a:dk2>
        <a:srgbClr val="44546A"/>
      </a:dk2>
      <a:lt2>
        <a:srgbClr val="E7E6E6"/>
      </a:lt2>
      <a:accent1>
        <a:srgbClr val="F0BF29"/>
      </a:accent1>
      <a:accent2>
        <a:srgbClr val="757376"/>
      </a:accent2>
      <a:accent3>
        <a:srgbClr val="F0BF29"/>
      </a:accent3>
      <a:accent4>
        <a:srgbClr val="757376"/>
      </a:accent4>
      <a:accent5>
        <a:srgbClr val="F0BF29"/>
      </a:accent5>
      <a:accent6>
        <a:srgbClr val="757376"/>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ww.33ppt.com​​">
  <a:themeElements>
    <a:clrScheme name="自定义 784">
      <a:dk1>
        <a:sysClr val="windowText" lastClr="000000"/>
      </a:dk1>
      <a:lt1>
        <a:sysClr val="window" lastClr="FFFFFF"/>
      </a:lt1>
      <a:dk2>
        <a:srgbClr val="44546A"/>
      </a:dk2>
      <a:lt2>
        <a:srgbClr val="E7E6E6"/>
      </a:lt2>
      <a:accent1>
        <a:srgbClr val="F0BF29"/>
      </a:accent1>
      <a:accent2>
        <a:srgbClr val="757376"/>
      </a:accent2>
      <a:accent3>
        <a:srgbClr val="F0BF29"/>
      </a:accent3>
      <a:accent4>
        <a:srgbClr val="757376"/>
      </a:accent4>
      <a:accent5>
        <a:srgbClr val="F0BF29"/>
      </a:accent5>
      <a:accent6>
        <a:srgbClr val="757376"/>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www.33ppt.com​​">
  <a:themeElements>
    <a:clrScheme name="自定义 784">
      <a:dk1>
        <a:sysClr val="windowText" lastClr="000000"/>
      </a:dk1>
      <a:lt1>
        <a:sysClr val="window" lastClr="FFFFFF"/>
      </a:lt1>
      <a:dk2>
        <a:srgbClr val="44546A"/>
      </a:dk2>
      <a:lt2>
        <a:srgbClr val="E7E6E6"/>
      </a:lt2>
      <a:accent1>
        <a:srgbClr val="F0BF29"/>
      </a:accent1>
      <a:accent2>
        <a:srgbClr val="757376"/>
      </a:accent2>
      <a:accent3>
        <a:srgbClr val="F0BF29"/>
      </a:accent3>
      <a:accent4>
        <a:srgbClr val="757376"/>
      </a:accent4>
      <a:accent5>
        <a:srgbClr val="F0BF29"/>
      </a:accent5>
      <a:accent6>
        <a:srgbClr val="757376"/>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1033</Words>
  <Application>WPS 演示</Application>
  <PresentationFormat>自定义</PresentationFormat>
  <Paragraphs>18</Paragraphs>
  <Slides>7</Slides>
  <Notes>1</Notes>
  <HiddenSlides>0</HiddenSlides>
  <MMClips>0</MMClips>
  <ScaleCrop>false</ScaleCrop>
  <HeadingPairs>
    <vt:vector size="6" baseType="variant">
      <vt:variant>
        <vt:lpstr>已用的字体</vt:lpstr>
      </vt:variant>
      <vt:variant>
        <vt:i4>18</vt:i4>
      </vt:variant>
      <vt:variant>
        <vt:lpstr>主题</vt:lpstr>
      </vt:variant>
      <vt:variant>
        <vt:i4>3</vt:i4>
      </vt:variant>
      <vt:variant>
        <vt:lpstr>幻灯片标题</vt:lpstr>
      </vt:variant>
      <vt:variant>
        <vt:i4>7</vt:i4>
      </vt:variant>
    </vt:vector>
  </HeadingPairs>
  <TitlesOfParts>
    <vt:vector size="28" baseType="lpstr">
      <vt:lpstr>Arial</vt:lpstr>
      <vt:lpstr>宋体</vt:lpstr>
      <vt:lpstr>Wingdings</vt:lpstr>
      <vt:lpstr>微软雅黑</vt:lpstr>
      <vt:lpstr>Glegoo</vt:lpstr>
      <vt:lpstr>Lato Light</vt:lpstr>
      <vt:lpstr>Mission Gothic Regular</vt:lpstr>
      <vt:lpstr>Open Sans</vt:lpstr>
      <vt:lpstr>Lato Light</vt:lpstr>
      <vt:lpstr>方正兰亭粗黑简体</vt:lpstr>
      <vt:lpstr>Calibri</vt:lpstr>
      <vt:lpstr>Arial Unicode MS</vt:lpstr>
      <vt:lpstr>等线 Light</vt:lpstr>
      <vt:lpstr>Calibri Light</vt:lpstr>
      <vt:lpstr>等线</vt:lpstr>
      <vt:lpstr>AMGDT</vt:lpstr>
      <vt:lpstr>Lato</vt:lpstr>
      <vt:lpstr>黑体</vt:lpstr>
      <vt:lpstr>www.33ppt.com​​</vt:lpstr>
      <vt:lpstr>1_www.33ppt.com​​</vt:lpstr>
      <vt:lpstr>2_www.33ppt.com​​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www.33ppt.com</dc:title>
  <dc:creator>Administrator</dc:creator>
  <dc:subject>www.33ppt.com</dc:subject>
  <cp:lastModifiedBy>ZhangBei</cp:lastModifiedBy>
  <cp:revision>151</cp:revision>
  <dcterms:created xsi:type="dcterms:W3CDTF">2017-06-23T03:09:00Z</dcterms:created>
  <dcterms:modified xsi:type="dcterms:W3CDTF">2018-05-13T14:48:53Z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