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3" r:id="rId3"/>
    <p:sldMasterId id="2147483702" r:id="rId4"/>
  </p:sldMasterIdLst>
  <p:notesMasterIdLst>
    <p:notesMasterId r:id="rId8"/>
  </p:notesMasterIdLst>
  <p:sldIdLst>
    <p:sldId id="369" r:id="rId5"/>
    <p:sldId id="363" r:id="rId6"/>
    <p:sldId id="358" r:id="rId7"/>
    <p:sldId id="362" r:id="rId9"/>
    <p:sldId id="360" r:id="rId10"/>
  </p:sldIdLst>
  <p:sldSz cx="9144000" cy="514477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5661"/>
    <a:srgbClr val="DA8D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94659" autoAdjust="0"/>
  </p:normalViewPr>
  <p:slideViewPr>
    <p:cSldViewPr snapToGrid="0">
      <p:cViewPr varScale="1">
        <p:scale>
          <a:sx n="90" d="100"/>
          <a:sy n="90" d="100"/>
        </p:scale>
        <p:origin x="-750" y="-90"/>
      </p:cViewPr>
      <p:guideLst>
        <p:guide orient="horz" pos="1621"/>
        <p:guide pos="2880"/>
      </p:guideLst>
    </p:cSldViewPr>
  </p:slideViewPr>
  <p:notesTextViewPr>
    <p:cViewPr>
      <p:scale>
        <a:sx n="1" d="1"/>
        <a:sy n="1" d="1"/>
      </p:scale>
      <p:origin x="0" y="0"/>
    </p:cViewPr>
  </p:notesTextViewPr>
  <p:sorterViewPr>
    <p:cViewPr>
      <p:scale>
        <a:sx n="42" d="100"/>
        <a:sy n="42" d="100"/>
      </p:scale>
      <p:origin x="0" y="0"/>
    </p:cViewPr>
  </p:sorterViewPr>
  <p:notesViewPr>
    <p:cSldViewPr snapToGrid="0">
      <p:cViewPr varScale="1">
        <p:scale>
          <a:sx n="54" d="100"/>
          <a:sy n="54" d="100"/>
        </p:scale>
        <p:origin x="-2880" y="-84"/>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notesMaster" Target="notesMasters/notesMaster1.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AB2D6-7D2D-4045-A876-D8AE1F9EACE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EB0147-15CD-4249-B4BC-D92A282CE29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928"/>
            <a:ext cx="5800725" cy="4360224"/>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7D73C6-6C2F-48CB-8888-B8D11C5DB61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项目介绍</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产品运行</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市场分析</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投资回报</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81500" y="4870367"/>
            <a:ext cx="381000" cy="274722"/>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fld>
            <a:endParaRPr lang="en-US" dirty="0"/>
          </a:p>
        </p:txBody>
      </p:sp>
      <p:sp>
        <p:nvSpPr>
          <p:cNvPr id="10" name="Title 1"/>
          <p:cNvSpPr>
            <a:spLocks noGrp="1"/>
          </p:cNvSpPr>
          <p:nvPr>
            <p:ph type="title"/>
          </p:nvPr>
        </p:nvSpPr>
        <p:spPr>
          <a:xfrm>
            <a:off x="457201" y="285839"/>
            <a:ext cx="8229600" cy="857515"/>
          </a:xfrm>
        </p:spPr>
        <p:txBody>
          <a:bodyPr>
            <a:normAutofit/>
          </a:bodyPr>
          <a:lstStyle>
            <a:lvl1pPr>
              <a:defRPr sz="2800">
                <a:solidFill>
                  <a:srgbClr val="48597F"/>
                </a:solidFill>
                <a:latin typeface="Lato Light"/>
                <a:cs typeface="Lato Light"/>
              </a:defRPr>
            </a:lvl1pPr>
          </a:lstStyle>
          <a:p>
            <a:r>
              <a:rPr lang="en-US" dirty="0"/>
              <a:t>Click to edit Master title style</a:t>
            </a:r>
            <a:endParaRPr lang="en-US" dirty="0"/>
          </a:p>
        </p:txBody>
      </p:sp>
      <p:sp>
        <p:nvSpPr>
          <p:cNvPr id="11" name="Text Placeholder 17"/>
          <p:cNvSpPr>
            <a:spLocks noGrp="1"/>
          </p:cNvSpPr>
          <p:nvPr>
            <p:ph type="body" sz="quarter" idx="23"/>
          </p:nvPr>
        </p:nvSpPr>
        <p:spPr>
          <a:xfrm>
            <a:off x="2057401" y="876571"/>
            <a:ext cx="5029200" cy="323950"/>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
        <p:nvSpPr>
          <p:cNvPr id="2" name="矩形 1"/>
          <p:cNvSpPr/>
          <p:nvPr userDrawn="1"/>
        </p:nvSpPr>
        <p:spPr>
          <a:xfrm>
            <a:off x="0" y="0"/>
            <a:ext cx="9144000" cy="514508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 name="TextBox 1"/>
          <p:cNvSpPr txBox="1"/>
          <p:nvPr userDrawn="1"/>
        </p:nvSpPr>
        <p:spPr>
          <a:xfrm>
            <a:off x="3865651" y="368823"/>
            <a:ext cx="1292662" cy="300175"/>
          </a:xfrm>
          <a:prstGeom prst="rect">
            <a:avLst/>
          </a:prstGeom>
          <a:noFill/>
        </p:spPr>
        <p:txBody>
          <a:bodyPr wrap="none" lIns="68589" tIns="34295" rIns="68589" bIns="34295" rtlCol="0">
            <a:spAutoFit/>
          </a:bodyPr>
          <a:lstStyle/>
          <a:p>
            <a:pPr lvl="0" algn="ctr"/>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767"/>
            <a:ext cx="2562232" cy="346356"/>
          </a:xfrm>
          <a:prstGeom prst="rect">
            <a:avLst/>
          </a:prstGeom>
          <a:noFill/>
        </p:spPr>
        <p:txBody>
          <a:bodyPr wrap="square" lIns="68589" tIns="34295" rIns="68589" bIns="34295" rtlCol="0">
            <a:spAutoFit/>
          </a:bodyPr>
          <a:lstStyle/>
          <a:p>
            <a:pPr algn="ct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chart">
    <p:spTree>
      <p:nvGrpSpPr>
        <p:cNvPr id="1" name=""/>
        <p:cNvGrpSpPr/>
        <p:nvPr/>
      </p:nvGrpSpPr>
      <p:grpSpPr>
        <a:xfrm>
          <a:off x="0" y="0"/>
          <a:ext cx="0" cy="0"/>
          <a:chOff x="0" y="0"/>
          <a:chExt cx="0" cy="0"/>
        </a:xfrm>
      </p:grpSpPr>
      <p:sp>
        <p:nvSpPr>
          <p:cNvPr id="56" name="Title 1"/>
          <p:cNvSpPr>
            <a:spLocks noGrp="1"/>
          </p:cNvSpPr>
          <p:nvPr>
            <p:ph type="ctrTitle"/>
          </p:nvPr>
        </p:nvSpPr>
        <p:spPr>
          <a:xfrm>
            <a:off x="629841" y="374188"/>
            <a:ext cx="3942159" cy="523279"/>
          </a:xfrm>
        </p:spPr>
        <p:txBody>
          <a:bodyPr anchor="b">
            <a:normAutofit/>
          </a:bodyPr>
          <a:lstStyle>
            <a:lvl1pPr algn="l">
              <a:defRPr sz="3000">
                <a:solidFill>
                  <a:schemeClr val="tx1">
                    <a:lumMod val="65000"/>
                    <a:lumOff val="35000"/>
                  </a:schemeClr>
                </a:solidFill>
              </a:defRPr>
            </a:lvl1pPr>
          </a:lstStyle>
          <a:p>
            <a:endParaRPr lang="en-AU" dirty="0"/>
          </a:p>
        </p:txBody>
      </p:sp>
      <p:sp>
        <p:nvSpPr>
          <p:cNvPr id="57" name="Subtitle 2"/>
          <p:cNvSpPr>
            <a:spLocks noGrp="1"/>
          </p:cNvSpPr>
          <p:nvPr>
            <p:ph type="subTitle" idx="1"/>
          </p:nvPr>
        </p:nvSpPr>
        <p:spPr>
          <a:xfrm>
            <a:off x="629841" y="918257"/>
            <a:ext cx="3942159" cy="280749"/>
          </a:xfrm>
        </p:spPr>
        <p:txBody>
          <a:bodyPr>
            <a:normAutofit/>
          </a:bodyPr>
          <a:lstStyle>
            <a:lvl1pPr marL="0" indent="0" algn="l">
              <a:buNone/>
              <a:defRPr sz="11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
        <p:nvSpPr>
          <p:cNvPr id="58" name="Text Placeholder 7"/>
          <p:cNvSpPr>
            <a:spLocks noGrp="1"/>
          </p:cNvSpPr>
          <p:nvPr>
            <p:ph type="body" sz="quarter" idx="13"/>
          </p:nvPr>
        </p:nvSpPr>
        <p:spPr>
          <a:xfrm>
            <a:off x="628650" y="1503977"/>
            <a:ext cx="3942159" cy="353809"/>
          </a:xfrm>
        </p:spPr>
        <p:txBody>
          <a:bodyPr>
            <a:noAutofit/>
          </a:bodyPr>
          <a:lstStyle>
            <a:lvl1pPr marL="0" indent="0">
              <a:buNone/>
              <a:defRPr sz="1800">
                <a:solidFill>
                  <a:schemeClr val="accent1"/>
                </a:solidFill>
              </a:defRPr>
            </a:lvl1pPr>
          </a:lstStyle>
          <a:p>
            <a:pPr lvl="0"/>
            <a:endParaRPr lang="en-AU" dirty="0"/>
          </a:p>
        </p:txBody>
      </p:sp>
      <p:sp>
        <p:nvSpPr>
          <p:cNvPr id="59" name="Text Placeholder 9"/>
          <p:cNvSpPr>
            <a:spLocks noGrp="1"/>
          </p:cNvSpPr>
          <p:nvPr>
            <p:ph type="body" sz="quarter" idx="14"/>
          </p:nvPr>
        </p:nvSpPr>
        <p:spPr>
          <a:xfrm>
            <a:off x="628650" y="1869220"/>
            <a:ext cx="3942159" cy="1768721"/>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61" name="Chart Placeholder 60"/>
          <p:cNvSpPr>
            <a:spLocks noGrp="1"/>
          </p:cNvSpPr>
          <p:nvPr>
            <p:ph type="chart" sz="quarter" idx="15"/>
          </p:nvPr>
        </p:nvSpPr>
        <p:spPr>
          <a:xfrm>
            <a:off x="5114925" y="627654"/>
            <a:ext cx="3399235" cy="3889782"/>
          </a:xfrm>
        </p:spPr>
        <p:txBody>
          <a:bodyPr/>
          <a:lstStyle/>
          <a:p>
            <a:endParaRPr lang="en-AU"/>
          </a:p>
        </p:txBody>
      </p:sp>
      <p:sp>
        <p:nvSpPr>
          <p:cNvPr id="7" name="Date Placeholder 4"/>
          <p:cNvSpPr>
            <a:spLocks noGrp="1"/>
          </p:cNvSpPr>
          <p:nvPr>
            <p:ph type="dt" sz="half" idx="10"/>
          </p:nvPr>
        </p:nvSpPr>
        <p:spPr>
          <a:xfrm>
            <a:off x="628650" y="4768735"/>
            <a:ext cx="2057400" cy="273928"/>
          </a:xfrm>
        </p:spPr>
        <p:txBody>
          <a:bodyPr/>
          <a:lstStyle/>
          <a:p>
            <a:fld id="{722F6D6F-DD99-46DF-A9EA-728D63EA6A31}" type="datetimeFigureOut">
              <a:rPr lang="en-AU" smtClean="0"/>
            </a:fld>
            <a:endParaRPr lang="en-AU"/>
          </a:p>
        </p:txBody>
      </p:sp>
      <p:sp>
        <p:nvSpPr>
          <p:cNvPr id="8" name="Footer Placeholder 5"/>
          <p:cNvSpPr>
            <a:spLocks noGrp="1"/>
          </p:cNvSpPr>
          <p:nvPr>
            <p:ph type="ftr" sz="quarter" idx="11"/>
          </p:nvPr>
        </p:nvSpPr>
        <p:spPr>
          <a:xfrm>
            <a:off x="3028950" y="4768735"/>
            <a:ext cx="3086100" cy="273928"/>
          </a:xfrm>
        </p:spPr>
        <p:txBody>
          <a:bodyPr/>
          <a:lstStyle/>
          <a:p>
            <a:endParaRPr lang="en-AU"/>
          </a:p>
        </p:txBody>
      </p:sp>
      <p:sp>
        <p:nvSpPr>
          <p:cNvPr id="9" name="Slide Number Placeholder 6"/>
          <p:cNvSpPr>
            <a:spLocks noGrp="1"/>
          </p:cNvSpPr>
          <p:nvPr>
            <p:ph type="sldNum" sz="quarter" idx="12"/>
          </p:nvPr>
        </p:nvSpPr>
        <p:spPr>
          <a:xfrm>
            <a:off x="6457950" y="4768735"/>
            <a:ext cx="2057400" cy="273928"/>
          </a:xfrm>
        </p:spPr>
        <p:txBody>
          <a:bodyPr/>
          <a:lstStyle/>
          <a:p>
            <a:fld id="{84AD2E7E-F7BA-4F6B-9D0C-0B2331C2AE06}" type="slidenum">
              <a:rPr lang="en-AU" smtClean="0"/>
            </a:fld>
            <a:endParaRPr lang="en-AU"/>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231"/>
            <a:ext cx="6858000" cy="1791677"/>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3004"/>
            <a:ext cx="6858000" cy="124249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pic>
        <p:nvPicPr>
          <p:cNvPr id="2050" name="图片 3"/>
          <p:cNvPicPr>
            <a:picLocks noChangeAspect="1"/>
          </p:cNvPicPr>
          <p:nvPr userDrawn="1"/>
        </p:nvPicPr>
        <p:blipFill>
          <a:blip r:embed="rId2"/>
          <a:stretch>
            <a:fillRect/>
          </a:stretch>
        </p:blipFill>
        <p:spPr>
          <a:xfrm>
            <a:off x="0" y="0"/>
            <a:ext cx="9144000" cy="5148107"/>
          </a:xfrm>
          <a:prstGeom prst="rect">
            <a:avLst/>
          </a:prstGeom>
          <a:noFill/>
          <a:ln w="9525">
            <a:noFill/>
          </a:ln>
        </p:spPr>
      </p:pic>
      <p:sp>
        <p:nvSpPr>
          <p:cNvPr id="2" name="矩形 1"/>
          <p:cNvSpPr/>
          <p:nvPr userDrawn="1"/>
        </p:nvSpPr>
        <p:spPr>
          <a:xfrm>
            <a:off x="-9525" y="-14295"/>
            <a:ext cx="9163050" cy="5175110"/>
          </a:xfrm>
          <a:prstGeom prst="rect">
            <a:avLst/>
          </a:prstGeom>
          <a:solidFill>
            <a:schemeClr val="tx1">
              <a:lumMod val="95000"/>
              <a:lumOff val="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noProof="1">
              <a:solidFill>
                <a:prstClr val="white"/>
              </a:solidFill>
            </a:endParaRPr>
          </a:p>
        </p:txBody>
      </p:sp>
      <p:sp>
        <p:nvSpPr>
          <p:cNvPr id="12" name="Freeform 8"/>
          <p:cNvSpPr/>
          <p:nvPr userDrawn="1"/>
        </p:nvSpPr>
        <p:spPr bwMode="auto">
          <a:xfrm>
            <a:off x="1" y="2822643"/>
            <a:ext cx="9153525" cy="2323876"/>
          </a:xfrm>
          <a:prstGeom prst="rect">
            <a:avLst/>
          </a:prstGeom>
          <a:solidFill>
            <a:srgbClr val="F0BF29">
              <a:alpha val="85000"/>
            </a:srgbClr>
          </a:solidFill>
          <a:ln>
            <a:noFill/>
          </a:ln>
          <a:effectLst>
            <a:outerShdw blurRad="50800" dist="38100" dir="5400000" algn="t" rotWithShape="0">
              <a:prstClr val="black">
                <a:alpha val="40000"/>
              </a:prstClr>
            </a:outerShdw>
          </a:effectLst>
        </p:spPr>
        <p:txBody>
          <a:bodyPr vert="horz" wrap="square" lIns="72570" tIns="36285" rIns="72570" bIns="36285" numCol="1" anchor="t" anchorCtr="0" compatLnSpc="1"/>
          <a:lstStyle/>
          <a:p>
            <a:endParaRPr lang="zh-CN" altLang="en-US" noProof="1">
              <a:solidFill>
                <a:prstClr val="black"/>
              </a:solidFill>
            </a:endParaRPr>
          </a:p>
        </p:txBody>
      </p:sp>
    </p:spTree>
  </p:cSld>
  <p:clrMapOvr>
    <a:masterClrMapping/>
  </p:clrMapOvr>
  <p:transition>
    <p:spli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_标题和内容">
    <p:bg>
      <p:bgPr>
        <a:solidFill>
          <a:srgbClr val="F2F2F2"/>
        </a:solidFill>
        <a:effectLst/>
      </p:bgPr>
    </p:bg>
    <p:spTree>
      <p:nvGrpSpPr>
        <p:cNvPr id="1" name=""/>
        <p:cNvGrpSpPr/>
        <p:nvPr/>
      </p:nvGrpSpPr>
      <p:grpSpPr>
        <a:xfrm>
          <a:off x="0" y="0"/>
          <a:ext cx="0" cy="0"/>
          <a:chOff x="0" y="0"/>
          <a:chExt cx="0" cy="0"/>
        </a:xfrm>
      </p:grpSpPr>
      <p:grpSp>
        <p:nvGrpSpPr>
          <p:cNvPr id="3074" name="组合 17"/>
          <p:cNvGrpSpPr/>
          <p:nvPr userDrawn="1"/>
        </p:nvGrpSpPr>
        <p:grpSpPr>
          <a:xfrm>
            <a:off x="0" y="414581"/>
            <a:ext cx="9144000" cy="4317357"/>
            <a:chOff x="-6" y="1364"/>
            <a:chExt cx="14402" cy="6795"/>
          </a:xfrm>
        </p:grpSpPr>
        <p:sp>
          <p:nvSpPr>
            <p:cNvPr id="3075" name="矩形 9"/>
            <p:cNvSpPr/>
            <p:nvPr userDrawn="1"/>
          </p:nvSpPr>
          <p:spPr>
            <a:xfrm>
              <a:off x="-4" y="2628"/>
              <a:ext cx="14400" cy="3752"/>
            </a:xfrm>
            <a:prstGeom prst="flowChartProcess">
              <a:avLst/>
            </a:prstGeom>
            <a:solidFill>
              <a:srgbClr val="F0BF29"/>
            </a:solidFill>
            <a:ln w="9525">
              <a:noFill/>
            </a:ln>
          </p:spPr>
          <p:txBody>
            <a:bodyPr wrap="square" lIns="121911" tIns="60955" rIns="121911" bIns="60955" anchor="t"/>
            <a:lstStyle/>
            <a:p>
              <a:endParaRPr lang="zh-CN" altLang="en-US">
                <a:solidFill>
                  <a:prstClr val="black"/>
                </a:solidFill>
                <a:ea typeface="宋体" panose="02010600030101010101" pitchFamily="2" charset="-122"/>
              </a:endParaRPr>
            </a:p>
          </p:txBody>
        </p:sp>
        <p:sp>
          <p:nvSpPr>
            <p:cNvPr id="14" name="矩形 13"/>
            <p:cNvSpPr/>
            <p:nvPr userDrawn="1"/>
          </p:nvSpPr>
          <p:spPr>
            <a:xfrm rot="19800000">
              <a:off x="4397" y="1364"/>
              <a:ext cx="120" cy="679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noProof="1">
                <a:solidFill>
                  <a:prstClr val="white"/>
                </a:solidFill>
              </a:endParaRPr>
            </a:p>
          </p:txBody>
        </p:sp>
        <p:cxnSp>
          <p:nvCxnSpPr>
            <p:cNvPr id="16" name="直接连接符 15"/>
            <p:cNvCxnSpPr/>
            <p:nvPr userDrawn="1"/>
          </p:nvCxnSpPr>
          <p:spPr>
            <a:xfrm>
              <a:off x="-6" y="6461"/>
              <a:ext cx="456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a:off x="9836" y="2536"/>
              <a:ext cx="456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_两栏内容">
    <p:spTree>
      <p:nvGrpSpPr>
        <p:cNvPr id="1" name=""/>
        <p:cNvGrpSpPr/>
        <p:nvPr/>
      </p:nvGrpSpPr>
      <p:grpSpPr>
        <a:xfrm>
          <a:off x="0" y="0"/>
          <a:ext cx="0" cy="0"/>
          <a:chOff x="0" y="0"/>
          <a:chExt cx="0" cy="0"/>
        </a:xfrm>
      </p:grpSpPr>
      <p:pic>
        <p:nvPicPr>
          <p:cNvPr id="5122" name="图片 3"/>
          <p:cNvPicPr>
            <a:picLocks noChangeAspect="1"/>
          </p:cNvPicPr>
          <p:nvPr userDrawn="1"/>
        </p:nvPicPr>
        <p:blipFill>
          <a:blip r:embed="rId2"/>
          <a:stretch>
            <a:fillRect/>
          </a:stretch>
        </p:blipFill>
        <p:spPr>
          <a:xfrm>
            <a:off x="0" y="0"/>
            <a:ext cx="9144000" cy="5148107"/>
          </a:xfrm>
          <a:prstGeom prst="rect">
            <a:avLst/>
          </a:prstGeom>
          <a:noFill/>
          <a:ln w="9525">
            <a:noFill/>
          </a:ln>
        </p:spPr>
      </p:pic>
      <p:sp>
        <p:nvSpPr>
          <p:cNvPr id="2" name="矩形 1"/>
          <p:cNvSpPr/>
          <p:nvPr userDrawn="1"/>
        </p:nvSpPr>
        <p:spPr>
          <a:xfrm>
            <a:off x="-19050" y="-14295"/>
            <a:ext cx="9163050" cy="5175110"/>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noProof="1">
              <a:solidFill>
                <a:prstClr val="white"/>
              </a:solidFill>
            </a:endParaRPr>
          </a:p>
        </p:txBody>
      </p:sp>
      <p:sp>
        <p:nvSpPr>
          <p:cNvPr id="12" name="Freeform 8"/>
          <p:cNvSpPr/>
          <p:nvPr userDrawn="1"/>
        </p:nvSpPr>
        <p:spPr bwMode="auto">
          <a:xfrm>
            <a:off x="-4762" y="1165909"/>
            <a:ext cx="9153525" cy="2814701"/>
          </a:xfrm>
          <a:prstGeom prst="rect">
            <a:avLst/>
          </a:prstGeom>
          <a:solidFill>
            <a:srgbClr val="F0BF29">
              <a:alpha val="80000"/>
            </a:srgbClr>
          </a:solidFill>
          <a:ln>
            <a:noFill/>
          </a:ln>
          <a:effectLst>
            <a:outerShdw blurRad="50800" dist="38100" dir="5400000" algn="t" rotWithShape="0">
              <a:prstClr val="black">
                <a:alpha val="40000"/>
              </a:prstClr>
            </a:outerShdw>
          </a:effectLst>
        </p:spPr>
        <p:txBody>
          <a:bodyPr vert="horz" wrap="square" lIns="72570" tIns="36285" rIns="72570" bIns="36285" numCol="1" anchor="t" anchorCtr="0" compatLnSpc="1"/>
          <a:lstStyle/>
          <a:p>
            <a:endParaRPr lang="zh-CN" altLang="en-US" noProof="1">
              <a:solidFill>
                <a:prstClr val="black"/>
              </a:solidFill>
            </a:endParaRPr>
          </a:p>
        </p:txBody>
      </p:sp>
      <p:grpSp>
        <p:nvGrpSpPr>
          <p:cNvPr id="5125" name="组合 8"/>
          <p:cNvGrpSpPr/>
          <p:nvPr userDrawn="1"/>
        </p:nvGrpSpPr>
        <p:grpSpPr>
          <a:xfrm>
            <a:off x="2713039" y="2012543"/>
            <a:ext cx="3717925" cy="1121432"/>
            <a:chOff x="4273" y="2640"/>
            <a:chExt cx="5854" cy="1765"/>
          </a:xfrm>
        </p:grpSpPr>
        <p:pic>
          <p:nvPicPr>
            <p:cNvPr id="5126" name="文本框 12"/>
            <p:cNvPicPr>
              <a:picLocks noGrp="1" noChangeAspect="1"/>
            </p:cNvPicPr>
            <p:nvPr/>
          </p:nvPicPr>
          <p:blipFill>
            <a:blip r:embed="rId3"/>
            <a:stretch>
              <a:fillRect/>
            </a:stretch>
          </p:blipFill>
          <p:spPr>
            <a:xfrm>
              <a:off x="4037" y="2640"/>
              <a:ext cx="6763" cy="3764"/>
            </a:xfrm>
            <a:prstGeom prst="rect">
              <a:avLst/>
            </a:prstGeom>
            <a:noFill/>
            <a:ln w="9525">
              <a:noFill/>
            </a:ln>
          </p:spPr>
        </p:pic>
        <p:cxnSp>
          <p:nvCxnSpPr>
            <p:cNvPr id="8" name="直接连接符 7"/>
            <p:cNvCxnSpPr/>
            <p:nvPr userDrawn="1"/>
          </p:nvCxnSpPr>
          <p:spPr>
            <a:xfrm>
              <a:off x="4454" y="4404"/>
              <a:ext cx="548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userDrawn="1"/>
        </p:nvSpPr>
        <p:spPr>
          <a:xfrm>
            <a:off x="2892694" y="2014131"/>
            <a:ext cx="3358612" cy="1131079"/>
          </a:xfrm>
          <a:prstGeom prst="rect">
            <a:avLst/>
          </a:prstGeom>
          <a:noFill/>
          <a:effectLst>
            <a:reflection blurRad="177800" stA="24000" endA="300" endPos="60000" dir="5400000" sy="-100000" algn="bl" rotWithShape="0"/>
          </a:effectLst>
        </p:spPr>
        <p:txBody>
          <a:bodyPr wrap="none" rtlCol="0">
            <a:spAutoFit/>
          </a:bodyPr>
          <a:lstStyle/>
          <a:p>
            <a:pPr algn="ctr">
              <a:lnSpc>
                <a:spcPct val="150000"/>
              </a:lnSpc>
            </a:pPr>
            <a:r>
              <a:rPr lang="zh-CN" altLang="en-US" sz="4500" noProof="1">
                <a:solidFill>
                  <a:prstClr val="black"/>
                </a:solidFill>
                <a:effectLst>
                  <a:outerShdw dist="25400" dir="2700000" algn="tl">
                    <a:srgbClr val="000000">
                      <a:alpha val="43137"/>
                    </a:srgbClr>
                  </a:outerShdw>
                </a:effectLst>
                <a:latin typeface="方正兰亭粗黑简体" panose="02000000000000000000" charset="-122"/>
                <a:ea typeface="方正兰亭粗黑简体" panose="02000000000000000000" charset="-122"/>
              </a:rPr>
              <a:t>谢 谢 观 看</a:t>
            </a:r>
            <a:endParaRPr lang="zh-CN" altLang="en-US" sz="4500" noProof="1">
              <a:solidFill>
                <a:prstClr val="black"/>
              </a:solidFill>
              <a:effectLst>
                <a:outerShdw dist="25400" dir="2700000" algn="tl">
                  <a:srgbClr val="000000">
                    <a:alpha val="43137"/>
                  </a:srgbClr>
                </a:outerShdw>
              </a:effectLst>
              <a:latin typeface="方正兰亭粗黑简体" panose="02000000000000000000" charset="-122"/>
              <a:ea typeface="方正兰亭粗黑简体" panose="02000000000000000000" charset="-122"/>
            </a:endParaRPr>
          </a:p>
        </p:txBody>
      </p:sp>
    </p:spTree>
  </p:cSld>
  <p:clrMapOvr>
    <a:masterClrMapping/>
  </p:clrMapOvr>
  <p:transition>
    <p:split dir="in"/>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grpSp>
        <p:nvGrpSpPr>
          <p:cNvPr id="4" name="组合 7"/>
          <p:cNvGrpSpPr/>
          <p:nvPr userDrawn="1"/>
        </p:nvGrpSpPr>
        <p:grpSpPr>
          <a:xfrm>
            <a:off x="0" y="376373"/>
            <a:ext cx="9144000" cy="0"/>
            <a:chOff x="0" y="593"/>
            <a:chExt cx="14400" cy="0"/>
          </a:xfrm>
        </p:grpSpPr>
        <p:cxnSp>
          <p:nvCxnSpPr>
            <p:cNvPr id="5" name="直接连接符 4"/>
            <p:cNvCxnSpPr/>
            <p:nvPr userDrawn="1"/>
          </p:nvCxnSpPr>
          <p:spPr>
            <a:xfrm>
              <a:off x="0" y="592"/>
              <a:ext cx="5729" cy="0"/>
            </a:xfrm>
            <a:prstGeom prst="line">
              <a:avLst/>
            </a:prstGeom>
            <a:ln w="12700">
              <a:solidFill>
                <a:srgbClr val="F0BF29"/>
              </a:solidFill>
              <a:prstDash val="dash"/>
            </a:ln>
            <a:effectLst>
              <a:outerShdw dist="127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8670" y="592"/>
              <a:ext cx="5729" cy="0"/>
            </a:xfrm>
            <a:prstGeom prst="line">
              <a:avLst/>
            </a:prstGeom>
            <a:ln w="12700">
              <a:solidFill>
                <a:srgbClr val="F0BF29"/>
              </a:solidFill>
              <a:prstDash val="dash"/>
            </a:ln>
            <a:effectLst>
              <a:outerShdw dist="127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9" name="文本框 8"/>
          <p:cNvSpPr txBox="1"/>
          <p:nvPr userDrawn="1"/>
        </p:nvSpPr>
        <p:spPr>
          <a:xfrm>
            <a:off x="3971925" y="177864"/>
            <a:ext cx="1198880" cy="398903"/>
          </a:xfrm>
          <a:prstGeom prst="rect">
            <a:avLst/>
          </a:prstGeom>
          <a:noFill/>
          <a:ln w="9525">
            <a:noFill/>
          </a:ln>
        </p:spPr>
        <p:txBody>
          <a:bodyPr wrap="none" anchor="t">
            <a:spAutoFit/>
          </a:bodyPr>
          <a:lstStyle/>
          <a:p>
            <a:r>
              <a:rPr lang="zh-CN" altLang="en-US" sz="2000">
                <a:solidFill>
                  <a:srgbClr val="181717"/>
                </a:solidFill>
                <a:latin typeface="微软雅黑" panose="020B0503020204020204" pitchFamily="34" charset="-122"/>
                <a:ea typeface="微软雅黑" panose="020B0503020204020204" pitchFamily="34" charset="-122"/>
              </a:rPr>
              <a:t>项目介绍</a:t>
            </a:r>
            <a:endParaRPr lang="zh-CN" altLang="en-US" sz="2000">
              <a:solidFill>
                <a:srgbClr val="181717"/>
              </a:solidFill>
              <a:latin typeface="微软雅黑" panose="020B0503020204020204" pitchFamily="34" charset="-122"/>
              <a:ea typeface="微软雅黑" panose="020B0503020204020204" pitchFamily="34" charset="-122"/>
            </a:endParaRPr>
          </a:p>
        </p:txBody>
      </p:sp>
    </p:spTree>
  </p:cSld>
  <p:clrMapOvr>
    <a:masterClrMapping/>
  </p:clrMapOvr>
  <p:transition advClick="0" advTm="6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3004"/>
            <a:ext cx="7886700" cy="2140720"/>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3976"/>
            <a:ext cx="7886700" cy="1125754"/>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966"/>
            <a:ext cx="3886200" cy="326528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4629150" y="1369966"/>
            <a:ext cx="3886200" cy="326528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94"/>
            <a:ext cx="7886700" cy="994714"/>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1560"/>
            <a:ext cx="3868340" cy="61827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629842" y="1879832"/>
            <a:ext cx="3868340" cy="276494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4629151" y="1261560"/>
            <a:ext cx="3887391" cy="61827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29151" y="1879832"/>
            <a:ext cx="3887391" cy="276494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87"/>
            <a:ext cx="2949178" cy="1200806"/>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974"/>
            <a:ext cx="4629150" cy="36572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629841" y="1543891"/>
            <a:ext cx="2949178" cy="286025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87"/>
            <a:ext cx="2949178" cy="1200806"/>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974"/>
            <a:ext cx="4629150" cy="365721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891"/>
            <a:ext cx="2949178" cy="286025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993"/>
            <a:ext cx="1971675" cy="4361256"/>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1" y="273993"/>
            <a:ext cx="5800725" cy="4361256"/>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642"/>
            <a:ext cx="3886200" cy="326451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4629150" y="1369642"/>
            <a:ext cx="3886200" cy="326451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77D73C6-6C2F-48CB-8888-B8D11C5DB61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grpSp>
        <p:nvGrpSpPr>
          <p:cNvPr id="2" name="组合 7"/>
          <p:cNvGrpSpPr/>
          <p:nvPr userDrawn="1"/>
        </p:nvGrpSpPr>
        <p:grpSpPr>
          <a:xfrm>
            <a:off x="0" y="376373"/>
            <a:ext cx="9144000" cy="0"/>
            <a:chOff x="0" y="593"/>
            <a:chExt cx="14400" cy="0"/>
          </a:xfrm>
        </p:grpSpPr>
        <p:cxnSp>
          <p:nvCxnSpPr>
            <p:cNvPr id="7" name="直接连接符 6"/>
            <p:cNvCxnSpPr/>
            <p:nvPr userDrawn="1"/>
          </p:nvCxnSpPr>
          <p:spPr>
            <a:xfrm>
              <a:off x="0" y="592"/>
              <a:ext cx="5729" cy="0"/>
            </a:xfrm>
            <a:prstGeom prst="line">
              <a:avLst/>
            </a:prstGeom>
            <a:ln w="12700">
              <a:solidFill>
                <a:srgbClr val="F0BF29"/>
              </a:solidFill>
              <a:prstDash val="dash"/>
            </a:ln>
            <a:effectLst>
              <a:outerShdw dist="127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a:off x="8670" y="592"/>
              <a:ext cx="5729" cy="0"/>
            </a:xfrm>
            <a:prstGeom prst="line">
              <a:avLst/>
            </a:prstGeom>
            <a:ln w="12700">
              <a:solidFill>
                <a:srgbClr val="F0BF29"/>
              </a:solidFill>
              <a:prstDash val="dash"/>
            </a:ln>
            <a:effectLst>
              <a:outerShdw dist="127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4094834" y="203178"/>
            <a:ext cx="1061785" cy="346226"/>
          </a:xfrm>
          <a:prstGeom prst="rect">
            <a:avLst/>
          </a:prstGeom>
          <a:noFill/>
        </p:spPr>
        <p:txBody>
          <a:bodyPr wrap="none" lIns="68558" tIns="34279" rIns="68558" bIns="34279"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产品运行</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38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8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4094834" y="203178"/>
            <a:ext cx="1061785" cy="346226"/>
          </a:xfrm>
          <a:prstGeom prst="rect">
            <a:avLst/>
          </a:prstGeom>
          <a:noFill/>
        </p:spPr>
        <p:txBody>
          <a:bodyPr wrap="none" lIns="68558" tIns="34279" rIns="68558" bIns="34279"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市场分析</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38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8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4094834" y="203178"/>
            <a:ext cx="1061785" cy="346226"/>
          </a:xfrm>
          <a:prstGeom prst="rect">
            <a:avLst/>
          </a:prstGeom>
          <a:noFill/>
        </p:spPr>
        <p:txBody>
          <a:bodyPr wrap="none" lIns="68558" tIns="34279" rIns="68558" bIns="34279"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投资回报</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38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8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629842" y="1879386"/>
            <a:ext cx="3868340" cy="276429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29150" y="1879386"/>
            <a:ext cx="3887391" cy="276429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81500" y="4871520"/>
            <a:ext cx="381000" cy="274787"/>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fld>
            <a:endParaRPr lang="en-US" dirty="0"/>
          </a:p>
        </p:txBody>
      </p:sp>
      <p:sp>
        <p:nvSpPr>
          <p:cNvPr id="10" name="Title 1"/>
          <p:cNvSpPr>
            <a:spLocks noGrp="1"/>
          </p:cNvSpPr>
          <p:nvPr>
            <p:ph type="title"/>
          </p:nvPr>
        </p:nvSpPr>
        <p:spPr>
          <a:xfrm>
            <a:off x="457201" y="285907"/>
            <a:ext cx="8229600" cy="857718"/>
          </a:xfrm>
        </p:spPr>
        <p:txBody>
          <a:bodyPr>
            <a:normAutofit/>
          </a:bodyPr>
          <a:lstStyle>
            <a:lvl1pPr>
              <a:defRPr sz="2800">
                <a:solidFill>
                  <a:srgbClr val="48597F"/>
                </a:solidFill>
                <a:latin typeface="Lato Light"/>
                <a:cs typeface="Lato Light"/>
              </a:defRPr>
            </a:lvl1pPr>
          </a:lstStyle>
          <a:p>
            <a:r>
              <a:rPr lang="en-US" dirty="0"/>
              <a:t>Click to edit Master title style</a:t>
            </a:r>
            <a:endParaRPr lang="en-US" dirty="0"/>
          </a:p>
        </p:txBody>
      </p:sp>
      <p:sp>
        <p:nvSpPr>
          <p:cNvPr id="11" name="Text Placeholder 17"/>
          <p:cNvSpPr>
            <a:spLocks noGrp="1"/>
          </p:cNvSpPr>
          <p:nvPr>
            <p:ph type="body" sz="quarter" idx="23"/>
          </p:nvPr>
        </p:nvSpPr>
        <p:spPr>
          <a:xfrm>
            <a:off x="2057401" y="876779"/>
            <a:ext cx="5029200" cy="324027"/>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6306"/>
          </a:xfrm>
          <a:prstGeom prst="rect">
            <a:avLst/>
          </a:prstGeom>
        </p:spPr>
      </p:pic>
      <p:sp>
        <p:nvSpPr>
          <p:cNvPr id="2" name="矩形 1"/>
          <p:cNvSpPr/>
          <p:nvPr userDrawn="1"/>
        </p:nvSpPr>
        <p:spPr>
          <a:xfrm>
            <a:off x="0" y="0"/>
            <a:ext cx="9144000" cy="5146306"/>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a:endParaRPr lang="zh-CN" altLang="en-US">
              <a:solidFill>
                <a:prstClr val="white"/>
              </a:solidFill>
            </a:endParaRPr>
          </a:p>
        </p:txBody>
      </p:sp>
      <p:sp>
        <p:nvSpPr>
          <p:cNvPr id="3" name="TextBox 1"/>
          <p:cNvSpPr txBox="1"/>
          <p:nvPr userDrawn="1"/>
        </p:nvSpPr>
        <p:spPr>
          <a:xfrm>
            <a:off x="3865647" y="368911"/>
            <a:ext cx="1292670" cy="300086"/>
          </a:xfrm>
          <a:prstGeom prst="rect">
            <a:avLst/>
          </a:prstGeom>
          <a:noFill/>
        </p:spPr>
        <p:txBody>
          <a:bodyPr wrap="none" lIns="68584" tIns="34292" rIns="68584" bIns="34292" rtlCol="0">
            <a:spAutoFit/>
          </a:bodyPr>
          <a:lstStyle/>
          <a:p>
            <a:pPr algn="ctr"/>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935"/>
            <a:ext cx="2562232" cy="345547"/>
          </a:xfrm>
          <a:prstGeom prst="rect">
            <a:avLst/>
          </a:prstGeom>
          <a:noFill/>
        </p:spPr>
        <p:txBody>
          <a:bodyPr wrap="square" lIns="68584" tIns="34292" rIns="68584" bIns="34292" rtlCol="0">
            <a:spAutoFit/>
          </a:bodyPr>
          <a:lstStyle/>
          <a:p>
            <a:pPr algn="ctr"/>
            <a:r>
              <a:rPr lang="zh-CN" altLang="en-US" sz="900"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ustom Layout chart">
    <p:spTree>
      <p:nvGrpSpPr>
        <p:cNvPr id="1" name=""/>
        <p:cNvGrpSpPr/>
        <p:nvPr/>
      </p:nvGrpSpPr>
      <p:grpSpPr>
        <a:xfrm>
          <a:off x="0" y="0"/>
          <a:ext cx="0" cy="0"/>
          <a:chOff x="0" y="0"/>
          <a:chExt cx="0" cy="0"/>
        </a:xfrm>
      </p:grpSpPr>
      <p:sp>
        <p:nvSpPr>
          <p:cNvPr id="56" name="Title 1"/>
          <p:cNvSpPr>
            <a:spLocks noGrp="1"/>
          </p:cNvSpPr>
          <p:nvPr>
            <p:ph type="ctrTitle"/>
          </p:nvPr>
        </p:nvSpPr>
        <p:spPr>
          <a:xfrm>
            <a:off x="629842" y="374277"/>
            <a:ext cx="3942159" cy="523403"/>
          </a:xfrm>
        </p:spPr>
        <p:txBody>
          <a:bodyPr anchor="b">
            <a:normAutofit/>
          </a:bodyPr>
          <a:lstStyle>
            <a:lvl1pPr algn="l">
              <a:defRPr sz="3000">
                <a:solidFill>
                  <a:schemeClr val="tx1">
                    <a:lumMod val="65000"/>
                    <a:lumOff val="35000"/>
                  </a:schemeClr>
                </a:solidFill>
              </a:defRPr>
            </a:lvl1pPr>
          </a:lstStyle>
          <a:p>
            <a:endParaRPr lang="en-AU" dirty="0"/>
          </a:p>
        </p:txBody>
      </p:sp>
      <p:sp>
        <p:nvSpPr>
          <p:cNvPr id="57" name="Subtitle 2"/>
          <p:cNvSpPr>
            <a:spLocks noGrp="1"/>
          </p:cNvSpPr>
          <p:nvPr>
            <p:ph type="subTitle" idx="1"/>
          </p:nvPr>
        </p:nvSpPr>
        <p:spPr>
          <a:xfrm>
            <a:off x="629842" y="918475"/>
            <a:ext cx="3942159" cy="280816"/>
          </a:xfrm>
        </p:spPr>
        <p:txBody>
          <a:bodyPr>
            <a:normAutofit/>
          </a:bodyPr>
          <a:lstStyle>
            <a:lvl1pPr marL="0" indent="0" algn="l">
              <a:buNone/>
              <a:defRPr sz="11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
        <p:nvSpPr>
          <p:cNvPr id="58" name="Text Placeholder 7"/>
          <p:cNvSpPr>
            <a:spLocks noGrp="1"/>
          </p:cNvSpPr>
          <p:nvPr>
            <p:ph type="body" sz="quarter" idx="13"/>
          </p:nvPr>
        </p:nvSpPr>
        <p:spPr>
          <a:xfrm>
            <a:off x="628650" y="1504333"/>
            <a:ext cx="3942159" cy="353893"/>
          </a:xfrm>
        </p:spPr>
        <p:txBody>
          <a:bodyPr>
            <a:noAutofit/>
          </a:bodyPr>
          <a:lstStyle>
            <a:lvl1pPr marL="0" indent="0">
              <a:buNone/>
              <a:defRPr sz="1800">
                <a:solidFill>
                  <a:schemeClr val="accent1"/>
                </a:solidFill>
              </a:defRPr>
            </a:lvl1pPr>
          </a:lstStyle>
          <a:p>
            <a:pPr lvl="0"/>
            <a:endParaRPr lang="en-AU" dirty="0"/>
          </a:p>
        </p:txBody>
      </p:sp>
      <p:sp>
        <p:nvSpPr>
          <p:cNvPr id="59" name="Text Placeholder 9"/>
          <p:cNvSpPr>
            <a:spLocks noGrp="1"/>
          </p:cNvSpPr>
          <p:nvPr>
            <p:ph type="body" sz="quarter" idx="14"/>
          </p:nvPr>
        </p:nvSpPr>
        <p:spPr>
          <a:xfrm>
            <a:off x="628650" y="1869662"/>
            <a:ext cx="3942159" cy="1769140"/>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61" name="Chart Placeholder 60"/>
          <p:cNvSpPr>
            <a:spLocks noGrp="1"/>
          </p:cNvSpPr>
          <p:nvPr>
            <p:ph type="chart" sz="quarter" idx="15"/>
          </p:nvPr>
        </p:nvSpPr>
        <p:spPr>
          <a:xfrm>
            <a:off x="5114926" y="627803"/>
            <a:ext cx="3399235" cy="3890703"/>
          </a:xfrm>
        </p:spPr>
        <p:txBody>
          <a:bodyPr/>
          <a:lstStyle/>
          <a:p>
            <a:endParaRPr lang="en-AU"/>
          </a:p>
        </p:txBody>
      </p:sp>
      <p:sp>
        <p:nvSpPr>
          <p:cNvPr id="7" name="Date Placeholder 4"/>
          <p:cNvSpPr>
            <a:spLocks noGrp="1"/>
          </p:cNvSpPr>
          <p:nvPr>
            <p:ph type="dt" sz="half" idx="10"/>
          </p:nvPr>
        </p:nvSpPr>
        <p:spPr>
          <a:xfrm>
            <a:off x="628650" y="4769864"/>
            <a:ext cx="2057400" cy="273993"/>
          </a:xfrm>
        </p:spPr>
        <p:txBody>
          <a:bodyPr/>
          <a:lstStyle/>
          <a:p>
            <a:fld id="{722F6D6F-DD99-46DF-A9EA-728D63EA6A31}" type="datetimeFigureOut">
              <a:rPr lang="en-AU" smtClean="0">
                <a:solidFill>
                  <a:prstClr val="black">
                    <a:tint val="75000"/>
                  </a:prstClr>
                </a:solidFill>
              </a:rPr>
            </a:fld>
            <a:endParaRPr lang="en-AU">
              <a:solidFill>
                <a:prstClr val="black">
                  <a:tint val="75000"/>
                </a:prstClr>
              </a:solidFill>
            </a:endParaRPr>
          </a:p>
        </p:txBody>
      </p:sp>
      <p:sp>
        <p:nvSpPr>
          <p:cNvPr id="8" name="Footer Placeholder 5"/>
          <p:cNvSpPr>
            <a:spLocks noGrp="1"/>
          </p:cNvSpPr>
          <p:nvPr>
            <p:ph type="ftr" sz="quarter" idx="11"/>
          </p:nvPr>
        </p:nvSpPr>
        <p:spPr>
          <a:xfrm>
            <a:off x="3028950" y="4769864"/>
            <a:ext cx="3086100" cy="273993"/>
          </a:xfrm>
        </p:spPr>
        <p:txBody>
          <a:bodyPr/>
          <a:lstStyle/>
          <a:p>
            <a:endParaRPr lang="en-AU">
              <a:solidFill>
                <a:prstClr val="black">
                  <a:tint val="75000"/>
                </a:prstClr>
              </a:solidFill>
            </a:endParaRPr>
          </a:p>
        </p:txBody>
      </p:sp>
      <p:sp>
        <p:nvSpPr>
          <p:cNvPr id="9" name="Slide Number Placeholder 6"/>
          <p:cNvSpPr>
            <a:spLocks noGrp="1"/>
          </p:cNvSpPr>
          <p:nvPr>
            <p:ph type="sldNum" sz="quarter" idx="12"/>
          </p:nvPr>
        </p:nvSpPr>
        <p:spPr>
          <a:xfrm>
            <a:off x="6457950" y="4769864"/>
            <a:ext cx="2057400" cy="273993"/>
          </a:xfrm>
        </p:spPr>
        <p:txBody>
          <a:bodyPr/>
          <a:lstStyle/>
          <a:p>
            <a:fld id="{84AD2E7E-F7BA-4F6B-9D0C-0B2331C2AE06}" type="slidenum">
              <a:rPr lang="en-AU" smtClean="0">
                <a:solidFill>
                  <a:prstClr val="black">
                    <a:tint val="75000"/>
                  </a:prstClr>
                </a:solidFill>
              </a:rPr>
            </a:fld>
            <a:endParaRPr lang="en-AU">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233"/>
            <a:ext cx="6858000" cy="1791677"/>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3006"/>
            <a:ext cx="6858000" cy="124249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pic>
        <p:nvPicPr>
          <p:cNvPr id="2050" name="图片 3"/>
          <p:cNvPicPr>
            <a:picLocks noChangeAspect="1"/>
          </p:cNvPicPr>
          <p:nvPr userDrawn="1"/>
        </p:nvPicPr>
        <p:blipFill>
          <a:blip r:embed="rId2"/>
          <a:stretch>
            <a:fillRect/>
          </a:stretch>
        </p:blipFill>
        <p:spPr>
          <a:xfrm>
            <a:off x="0" y="2"/>
            <a:ext cx="9144000" cy="5148107"/>
          </a:xfrm>
          <a:prstGeom prst="rect">
            <a:avLst/>
          </a:prstGeom>
          <a:noFill/>
          <a:ln w="9525">
            <a:noFill/>
          </a:ln>
        </p:spPr>
      </p:pic>
      <p:sp>
        <p:nvSpPr>
          <p:cNvPr id="2" name="矩形 1"/>
          <p:cNvSpPr/>
          <p:nvPr userDrawn="1"/>
        </p:nvSpPr>
        <p:spPr>
          <a:xfrm>
            <a:off x="-9525" y="-14295"/>
            <a:ext cx="9163050" cy="5175110"/>
          </a:xfrm>
          <a:prstGeom prst="rect">
            <a:avLst/>
          </a:prstGeom>
          <a:solidFill>
            <a:schemeClr val="tx1">
              <a:lumMod val="95000"/>
              <a:lumOff val="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noProof="1">
              <a:solidFill>
                <a:prstClr val="white"/>
              </a:solidFill>
            </a:endParaRPr>
          </a:p>
        </p:txBody>
      </p:sp>
      <p:sp>
        <p:nvSpPr>
          <p:cNvPr id="12" name="Freeform 8"/>
          <p:cNvSpPr/>
          <p:nvPr userDrawn="1"/>
        </p:nvSpPr>
        <p:spPr bwMode="auto">
          <a:xfrm>
            <a:off x="5" y="2822645"/>
            <a:ext cx="9153525" cy="2323876"/>
          </a:xfrm>
          <a:prstGeom prst="rect">
            <a:avLst/>
          </a:prstGeom>
          <a:solidFill>
            <a:srgbClr val="F0BF29">
              <a:alpha val="85000"/>
            </a:srgbClr>
          </a:solidFill>
          <a:ln>
            <a:noFill/>
          </a:ln>
          <a:effectLst>
            <a:outerShdw blurRad="50800" dist="38100" dir="5400000" algn="t" rotWithShape="0">
              <a:prstClr val="black">
                <a:alpha val="40000"/>
              </a:prstClr>
            </a:outerShdw>
          </a:effectLst>
        </p:spPr>
        <p:txBody>
          <a:bodyPr vert="horz" wrap="square" lIns="72570" tIns="36285" rIns="72570" bIns="36285" numCol="1" anchor="t" anchorCtr="0" compatLnSpc="1"/>
          <a:lstStyle/>
          <a:p>
            <a:endParaRPr lang="zh-CN" altLang="en-US" noProof="1">
              <a:solidFill>
                <a:prstClr val="black"/>
              </a:solidFill>
            </a:endParaRPr>
          </a:p>
        </p:txBody>
      </p:sp>
    </p:spTree>
  </p:cSld>
  <p:clrMapOvr>
    <a:masterClrMapping/>
  </p:clrMapOvr>
  <p:transition>
    <p:spli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2_标题和内容">
    <p:bg>
      <p:bgPr>
        <a:solidFill>
          <a:srgbClr val="F2F2F2"/>
        </a:solidFill>
        <a:effectLst/>
      </p:bgPr>
    </p:bg>
    <p:spTree>
      <p:nvGrpSpPr>
        <p:cNvPr id="1" name=""/>
        <p:cNvGrpSpPr/>
        <p:nvPr/>
      </p:nvGrpSpPr>
      <p:grpSpPr>
        <a:xfrm>
          <a:off x="0" y="0"/>
          <a:ext cx="0" cy="0"/>
          <a:chOff x="0" y="0"/>
          <a:chExt cx="0" cy="0"/>
        </a:xfrm>
      </p:grpSpPr>
      <p:grpSp>
        <p:nvGrpSpPr>
          <p:cNvPr id="3074" name="组合 17"/>
          <p:cNvGrpSpPr/>
          <p:nvPr userDrawn="1"/>
        </p:nvGrpSpPr>
        <p:grpSpPr>
          <a:xfrm>
            <a:off x="0" y="414583"/>
            <a:ext cx="9144000" cy="4317357"/>
            <a:chOff x="-6" y="1364"/>
            <a:chExt cx="14402" cy="6795"/>
          </a:xfrm>
        </p:grpSpPr>
        <p:sp>
          <p:nvSpPr>
            <p:cNvPr id="3075" name="矩形 9"/>
            <p:cNvSpPr/>
            <p:nvPr userDrawn="1"/>
          </p:nvSpPr>
          <p:spPr>
            <a:xfrm>
              <a:off x="-4" y="2628"/>
              <a:ext cx="14400" cy="3752"/>
            </a:xfrm>
            <a:prstGeom prst="flowChartProcess">
              <a:avLst/>
            </a:prstGeom>
            <a:solidFill>
              <a:srgbClr val="F0BF29"/>
            </a:solidFill>
            <a:ln w="9525">
              <a:noFill/>
            </a:ln>
          </p:spPr>
          <p:txBody>
            <a:bodyPr wrap="square" lIns="121911" tIns="60955" rIns="121911" bIns="60955" anchor="t"/>
            <a:lstStyle/>
            <a:p>
              <a:endParaRPr lang="zh-CN" altLang="en-US">
                <a:solidFill>
                  <a:prstClr val="black"/>
                </a:solidFill>
                <a:ea typeface="宋体" panose="02010600030101010101" pitchFamily="2" charset="-122"/>
              </a:endParaRPr>
            </a:p>
          </p:txBody>
        </p:sp>
        <p:sp>
          <p:nvSpPr>
            <p:cNvPr id="14" name="矩形 13"/>
            <p:cNvSpPr/>
            <p:nvPr userDrawn="1"/>
          </p:nvSpPr>
          <p:spPr>
            <a:xfrm rot="19800000">
              <a:off x="4397" y="1364"/>
              <a:ext cx="120" cy="679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noProof="1">
                <a:solidFill>
                  <a:prstClr val="white"/>
                </a:solidFill>
              </a:endParaRPr>
            </a:p>
          </p:txBody>
        </p:sp>
        <p:cxnSp>
          <p:nvCxnSpPr>
            <p:cNvPr id="16" name="直接连接符 15"/>
            <p:cNvCxnSpPr/>
            <p:nvPr userDrawn="1"/>
          </p:nvCxnSpPr>
          <p:spPr>
            <a:xfrm>
              <a:off x="-6" y="6461"/>
              <a:ext cx="456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a:off x="9836" y="2536"/>
              <a:ext cx="456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plit orient="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2_两栏内容">
    <p:spTree>
      <p:nvGrpSpPr>
        <p:cNvPr id="1" name=""/>
        <p:cNvGrpSpPr/>
        <p:nvPr/>
      </p:nvGrpSpPr>
      <p:grpSpPr>
        <a:xfrm>
          <a:off x="0" y="0"/>
          <a:ext cx="0" cy="0"/>
          <a:chOff x="0" y="0"/>
          <a:chExt cx="0" cy="0"/>
        </a:xfrm>
      </p:grpSpPr>
      <p:pic>
        <p:nvPicPr>
          <p:cNvPr id="5122" name="图片 3"/>
          <p:cNvPicPr>
            <a:picLocks noChangeAspect="1"/>
          </p:cNvPicPr>
          <p:nvPr userDrawn="1"/>
        </p:nvPicPr>
        <p:blipFill>
          <a:blip r:embed="rId2"/>
          <a:stretch>
            <a:fillRect/>
          </a:stretch>
        </p:blipFill>
        <p:spPr>
          <a:xfrm>
            <a:off x="0" y="2"/>
            <a:ext cx="9144000" cy="5148107"/>
          </a:xfrm>
          <a:prstGeom prst="rect">
            <a:avLst/>
          </a:prstGeom>
          <a:noFill/>
          <a:ln w="9525">
            <a:noFill/>
          </a:ln>
        </p:spPr>
      </p:pic>
      <p:sp>
        <p:nvSpPr>
          <p:cNvPr id="2" name="矩形 1"/>
          <p:cNvSpPr/>
          <p:nvPr userDrawn="1"/>
        </p:nvSpPr>
        <p:spPr>
          <a:xfrm>
            <a:off x="-19050" y="-14295"/>
            <a:ext cx="9163050" cy="5175110"/>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noProof="1">
              <a:solidFill>
                <a:prstClr val="white"/>
              </a:solidFill>
            </a:endParaRPr>
          </a:p>
        </p:txBody>
      </p:sp>
      <p:sp>
        <p:nvSpPr>
          <p:cNvPr id="12" name="Freeform 8"/>
          <p:cNvSpPr/>
          <p:nvPr userDrawn="1"/>
        </p:nvSpPr>
        <p:spPr bwMode="auto">
          <a:xfrm>
            <a:off x="-4762" y="1165911"/>
            <a:ext cx="9153525" cy="2814701"/>
          </a:xfrm>
          <a:prstGeom prst="rect">
            <a:avLst/>
          </a:prstGeom>
          <a:solidFill>
            <a:srgbClr val="F0BF29">
              <a:alpha val="80000"/>
            </a:srgbClr>
          </a:solidFill>
          <a:ln>
            <a:noFill/>
          </a:ln>
          <a:effectLst>
            <a:outerShdw blurRad="50800" dist="38100" dir="5400000" algn="t" rotWithShape="0">
              <a:prstClr val="black">
                <a:alpha val="40000"/>
              </a:prstClr>
            </a:outerShdw>
          </a:effectLst>
        </p:spPr>
        <p:txBody>
          <a:bodyPr vert="horz" wrap="square" lIns="72570" tIns="36285" rIns="72570" bIns="36285" numCol="1" anchor="t" anchorCtr="0" compatLnSpc="1"/>
          <a:lstStyle/>
          <a:p>
            <a:endParaRPr lang="zh-CN" altLang="en-US" noProof="1">
              <a:solidFill>
                <a:prstClr val="black"/>
              </a:solidFill>
            </a:endParaRPr>
          </a:p>
        </p:txBody>
      </p:sp>
      <p:grpSp>
        <p:nvGrpSpPr>
          <p:cNvPr id="5125" name="组合 8"/>
          <p:cNvGrpSpPr/>
          <p:nvPr userDrawn="1"/>
        </p:nvGrpSpPr>
        <p:grpSpPr>
          <a:xfrm>
            <a:off x="2713043" y="2012543"/>
            <a:ext cx="3717925" cy="1121432"/>
            <a:chOff x="4273" y="2640"/>
            <a:chExt cx="5854" cy="1765"/>
          </a:xfrm>
        </p:grpSpPr>
        <p:pic>
          <p:nvPicPr>
            <p:cNvPr id="5126" name="文本框 12"/>
            <p:cNvPicPr>
              <a:picLocks noGrp="1" noChangeAspect="1"/>
            </p:cNvPicPr>
            <p:nvPr/>
          </p:nvPicPr>
          <p:blipFill>
            <a:blip r:embed="rId3"/>
            <a:stretch>
              <a:fillRect/>
            </a:stretch>
          </p:blipFill>
          <p:spPr>
            <a:xfrm>
              <a:off x="4037" y="2640"/>
              <a:ext cx="6763" cy="3764"/>
            </a:xfrm>
            <a:prstGeom prst="rect">
              <a:avLst/>
            </a:prstGeom>
            <a:noFill/>
            <a:ln w="9525">
              <a:noFill/>
            </a:ln>
          </p:spPr>
        </p:pic>
        <p:cxnSp>
          <p:nvCxnSpPr>
            <p:cNvPr id="8" name="直接连接符 7"/>
            <p:cNvCxnSpPr/>
            <p:nvPr userDrawn="1"/>
          </p:nvCxnSpPr>
          <p:spPr>
            <a:xfrm>
              <a:off x="4454" y="4404"/>
              <a:ext cx="548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userDrawn="1"/>
        </p:nvSpPr>
        <p:spPr>
          <a:xfrm>
            <a:off x="2892694" y="2014133"/>
            <a:ext cx="3358612" cy="1131079"/>
          </a:xfrm>
          <a:prstGeom prst="rect">
            <a:avLst/>
          </a:prstGeom>
          <a:noFill/>
          <a:effectLst>
            <a:reflection blurRad="177800" stA="24000" endA="300" endPos="60000" dir="5400000" sy="-100000" algn="bl" rotWithShape="0"/>
          </a:effectLst>
        </p:spPr>
        <p:txBody>
          <a:bodyPr wrap="none" rtlCol="0">
            <a:spAutoFit/>
          </a:bodyPr>
          <a:lstStyle/>
          <a:p>
            <a:pPr algn="ctr">
              <a:lnSpc>
                <a:spcPct val="150000"/>
              </a:lnSpc>
            </a:pPr>
            <a:r>
              <a:rPr lang="zh-CN" altLang="en-US" sz="4500" noProof="1">
                <a:solidFill>
                  <a:prstClr val="black"/>
                </a:solidFill>
                <a:effectLst>
                  <a:outerShdw dist="25400" dir="2700000" algn="tl">
                    <a:srgbClr val="000000">
                      <a:alpha val="43137"/>
                    </a:srgbClr>
                  </a:outerShdw>
                </a:effectLst>
                <a:latin typeface="方正兰亭粗黑简体" panose="02000000000000000000" charset="-122"/>
                <a:ea typeface="方正兰亭粗黑简体" panose="02000000000000000000" charset="-122"/>
              </a:rPr>
              <a:t>谢 谢 观 看</a:t>
            </a:r>
            <a:endParaRPr lang="zh-CN" altLang="en-US" sz="4500" noProof="1">
              <a:solidFill>
                <a:prstClr val="black"/>
              </a:solidFill>
              <a:effectLst>
                <a:outerShdw dist="25400" dir="2700000" algn="tl">
                  <a:srgbClr val="000000">
                    <a:alpha val="43137"/>
                  </a:srgbClr>
                </a:outerShdw>
              </a:effectLst>
              <a:latin typeface="方正兰亭粗黑简体" panose="02000000000000000000" charset="-122"/>
              <a:ea typeface="方正兰亭粗黑简体" panose="02000000000000000000" charset="-122"/>
            </a:endParaRPr>
          </a:p>
        </p:txBody>
      </p:sp>
    </p:spTree>
  </p:cSld>
  <p:clrMapOvr>
    <a:masterClrMapping/>
  </p:clrMapOvr>
  <p:transition>
    <p:split dir="in"/>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grpSp>
        <p:nvGrpSpPr>
          <p:cNvPr id="4" name="组合 7"/>
          <p:cNvGrpSpPr/>
          <p:nvPr userDrawn="1"/>
        </p:nvGrpSpPr>
        <p:grpSpPr>
          <a:xfrm>
            <a:off x="0" y="376373"/>
            <a:ext cx="9144000" cy="0"/>
            <a:chOff x="0" y="593"/>
            <a:chExt cx="14400" cy="0"/>
          </a:xfrm>
        </p:grpSpPr>
        <p:cxnSp>
          <p:nvCxnSpPr>
            <p:cNvPr id="5" name="直接连接符 4"/>
            <p:cNvCxnSpPr/>
            <p:nvPr userDrawn="1"/>
          </p:nvCxnSpPr>
          <p:spPr>
            <a:xfrm>
              <a:off x="0" y="592"/>
              <a:ext cx="5729" cy="0"/>
            </a:xfrm>
            <a:prstGeom prst="line">
              <a:avLst/>
            </a:prstGeom>
            <a:ln w="12700">
              <a:solidFill>
                <a:srgbClr val="F0BF29"/>
              </a:solidFill>
              <a:prstDash val="dash"/>
            </a:ln>
            <a:effectLst>
              <a:outerShdw dist="127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8670" y="592"/>
              <a:ext cx="5729" cy="0"/>
            </a:xfrm>
            <a:prstGeom prst="line">
              <a:avLst/>
            </a:prstGeom>
            <a:ln w="12700">
              <a:solidFill>
                <a:srgbClr val="F0BF29"/>
              </a:solidFill>
              <a:prstDash val="dash"/>
            </a:ln>
            <a:effectLst>
              <a:outerShdw dist="127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9" name="文本框 8"/>
          <p:cNvSpPr txBox="1"/>
          <p:nvPr userDrawn="1"/>
        </p:nvSpPr>
        <p:spPr>
          <a:xfrm>
            <a:off x="3971925" y="177866"/>
            <a:ext cx="1198880" cy="398903"/>
          </a:xfrm>
          <a:prstGeom prst="rect">
            <a:avLst/>
          </a:prstGeom>
          <a:noFill/>
          <a:ln w="9525">
            <a:noFill/>
          </a:ln>
        </p:spPr>
        <p:txBody>
          <a:bodyPr wrap="none" anchor="t">
            <a:spAutoFit/>
          </a:bodyPr>
          <a:lstStyle/>
          <a:p>
            <a:r>
              <a:rPr lang="zh-CN" altLang="en-US" sz="2000">
                <a:solidFill>
                  <a:srgbClr val="181717"/>
                </a:solidFill>
                <a:latin typeface="微软雅黑" panose="020B0503020204020204" pitchFamily="34" charset="-122"/>
                <a:ea typeface="微软雅黑" panose="020B0503020204020204" pitchFamily="34" charset="-122"/>
              </a:rPr>
              <a:t>项目介绍</a:t>
            </a:r>
            <a:endParaRPr lang="zh-CN" altLang="en-US" sz="2000">
              <a:solidFill>
                <a:srgbClr val="181717"/>
              </a:solidFill>
              <a:latin typeface="微软雅黑" panose="020B0503020204020204" pitchFamily="34" charset="-122"/>
              <a:ea typeface="微软雅黑" panose="020B0503020204020204" pitchFamily="34" charset="-122"/>
            </a:endParaRPr>
          </a:p>
        </p:txBody>
      </p:sp>
    </p:spTree>
  </p:cSld>
  <p:clrMapOvr>
    <a:masterClrMapping/>
  </p:clrMapOvr>
  <p:transition advClick="0" advTm="6000">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3004"/>
            <a:ext cx="7886700" cy="2140720"/>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3978"/>
            <a:ext cx="7886700" cy="1125754"/>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966"/>
            <a:ext cx="3886200" cy="326528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4629150" y="1369966"/>
            <a:ext cx="3886200" cy="326528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94"/>
            <a:ext cx="7886700" cy="994714"/>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1562"/>
            <a:ext cx="3868340" cy="61827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629842" y="1879834"/>
            <a:ext cx="3868340" cy="276494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4629155" y="1261562"/>
            <a:ext cx="3887391" cy="61827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29155" y="1879834"/>
            <a:ext cx="3887391" cy="276494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87"/>
            <a:ext cx="2949178" cy="1200806"/>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976"/>
            <a:ext cx="4629150" cy="36572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629841" y="1543891"/>
            <a:ext cx="2949178" cy="286025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87"/>
            <a:ext cx="2949178" cy="1200806"/>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976"/>
            <a:ext cx="4629150" cy="365721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891"/>
            <a:ext cx="2949178" cy="286025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993"/>
            <a:ext cx="1971675" cy="4361256"/>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5" y="273993"/>
            <a:ext cx="5800725" cy="4361256"/>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77D73C6-6C2F-48CB-8888-B8D11C5DB61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grpSp>
        <p:nvGrpSpPr>
          <p:cNvPr id="2" name="组合 7"/>
          <p:cNvGrpSpPr/>
          <p:nvPr userDrawn="1"/>
        </p:nvGrpSpPr>
        <p:grpSpPr>
          <a:xfrm>
            <a:off x="0" y="376373"/>
            <a:ext cx="9144000" cy="0"/>
            <a:chOff x="0" y="593"/>
            <a:chExt cx="14400" cy="0"/>
          </a:xfrm>
        </p:grpSpPr>
        <p:cxnSp>
          <p:nvCxnSpPr>
            <p:cNvPr id="7" name="直接连接符 6"/>
            <p:cNvCxnSpPr/>
            <p:nvPr userDrawn="1"/>
          </p:nvCxnSpPr>
          <p:spPr>
            <a:xfrm>
              <a:off x="0" y="592"/>
              <a:ext cx="5729" cy="0"/>
            </a:xfrm>
            <a:prstGeom prst="line">
              <a:avLst/>
            </a:prstGeom>
            <a:ln w="12700">
              <a:solidFill>
                <a:srgbClr val="F0BF29"/>
              </a:solidFill>
              <a:prstDash val="dash"/>
            </a:ln>
            <a:effectLst>
              <a:outerShdw dist="127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a:off x="8670" y="592"/>
              <a:ext cx="5729" cy="0"/>
            </a:xfrm>
            <a:prstGeom prst="line">
              <a:avLst/>
            </a:prstGeom>
            <a:ln w="12700">
              <a:solidFill>
                <a:srgbClr val="F0BF29"/>
              </a:solidFill>
              <a:prstDash val="dash"/>
            </a:ln>
            <a:effectLst>
              <a:outerShdw dist="127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4094838" y="203178"/>
            <a:ext cx="1061785" cy="346226"/>
          </a:xfrm>
          <a:prstGeom prst="rect">
            <a:avLst/>
          </a:prstGeom>
          <a:noFill/>
        </p:spPr>
        <p:txBody>
          <a:bodyPr wrap="none" lIns="68558" tIns="34279" rIns="68558" bIns="34279"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产品运行</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38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8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4094838" y="203178"/>
            <a:ext cx="1061785" cy="346226"/>
          </a:xfrm>
          <a:prstGeom prst="rect">
            <a:avLst/>
          </a:prstGeom>
          <a:noFill/>
        </p:spPr>
        <p:txBody>
          <a:bodyPr wrap="none" lIns="68558" tIns="34279" rIns="68558" bIns="34279"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市场分析</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38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8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4094838" y="203178"/>
            <a:ext cx="1061785" cy="346226"/>
          </a:xfrm>
          <a:prstGeom prst="rect">
            <a:avLst/>
          </a:prstGeom>
          <a:noFill/>
        </p:spPr>
        <p:txBody>
          <a:bodyPr wrap="none" lIns="68558" tIns="34279" rIns="68558" bIns="34279"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投资回报</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38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8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81500" y="4871520"/>
            <a:ext cx="381000" cy="274787"/>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fld>
            <a:endParaRPr lang="en-US" dirty="0"/>
          </a:p>
        </p:txBody>
      </p:sp>
      <p:sp>
        <p:nvSpPr>
          <p:cNvPr id="10" name="Title 1"/>
          <p:cNvSpPr>
            <a:spLocks noGrp="1"/>
          </p:cNvSpPr>
          <p:nvPr>
            <p:ph type="title"/>
          </p:nvPr>
        </p:nvSpPr>
        <p:spPr>
          <a:xfrm>
            <a:off x="457201" y="285909"/>
            <a:ext cx="8229600" cy="857718"/>
          </a:xfrm>
        </p:spPr>
        <p:txBody>
          <a:bodyPr>
            <a:normAutofit/>
          </a:bodyPr>
          <a:lstStyle>
            <a:lvl1pPr>
              <a:defRPr sz="2800">
                <a:solidFill>
                  <a:srgbClr val="48597F"/>
                </a:solidFill>
                <a:latin typeface="Lato Light"/>
                <a:cs typeface="Lato Light"/>
              </a:defRPr>
            </a:lvl1pPr>
          </a:lstStyle>
          <a:p>
            <a:r>
              <a:rPr lang="en-US" dirty="0"/>
              <a:t>Click to edit Master title style</a:t>
            </a:r>
            <a:endParaRPr lang="en-US" dirty="0"/>
          </a:p>
        </p:txBody>
      </p:sp>
      <p:sp>
        <p:nvSpPr>
          <p:cNvPr id="11" name="Text Placeholder 17"/>
          <p:cNvSpPr>
            <a:spLocks noGrp="1"/>
          </p:cNvSpPr>
          <p:nvPr>
            <p:ph type="body" sz="quarter" idx="23"/>
          </p:nvPr>
        </p:nvSpPr>
        <p:spPr>
          <a:xfrm>
            <a:off x="2057401" y="876781"/>
            <a:ext cx="5029200" cy="324027"/>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6306"/>
          </a:xfrm>
          <a:prstGeom prst="rect">
            <a:avLst/>
          </a:prstGeom>
        </p:spPr>
      </p:pic>
      <p:sp>
        <p:nvSpPr>
          <p:cNvPr id="2" name="矩形 1"/>
          <p:cNvSpPr/>
          <p:nvPr userDrawn="1"/>
        </p:nvSpPr>
        <p:spPr>
          <a:xfrm>
            <a:off x="0" y="0"/>
            <a:ext cx="9144000" cy="5146306"/>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a:endParaRPr lang="zh-CN" altLang="en-US">
              <a:solidFill>
                <a:prstClr val="white"/>
              </a:solidFill>
            </a:endParaRPr>
          </a:p>
        </p:txBody>
      </p:sp>
      <p:sp>
        <p:nvSpPr>
          <p:cNvPr id="3" name="TextBox 1"/>
          <p:cNvSpPr txBox="1"/>
          <p:nvPr userDrawn="1"/>
        </p:nvSpPr>
        <p:spPr>
          <a:xfrm>
            <a:off x="3865647" y="368911"/>
            <a:ext cx="1292670" cy="300086"/>
          </a:xfrm>
          <a:prstGeom prst="rect">
            <a:avLst/>
          </a:prstGeom>
          <a:noFill/>
        </p:spPr>
        <p:txBody>
          <a:bodyPr wrap="none" lIns="68584" tIns="34292" rIns="68584" bIns="34292" rtlCol="0">
            <a:spAutoFit/>
          </a:bodyPr>
          <a:lstStyle/>
          <a:p>
            <a:pPr algn="ctr"/>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935"/>
            <a:ext cx="2562232" cy="345547"/>
          </a:xfrm>
          <a:prstGeom prst="rect">
            <a:avLst/>
          </a:prstGeom>
          <a:noFill/>
        </p:spPr>
        <p:txBody>
          <a:bodyPr wrap="square" lIns="68584" tIns="34292" rIns="68584" bIns="34292" rtlCol="0">
            <a:spAutoFit/>
          </a:bodyPr>
          <a:lstStyle/>
          <a:p>
            <a:pPr algn="ctr"/>
            <a:r>
              <a:rPr lang="zh-CN" altLang="en-US" sz="900"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Custom Layout chart">
    <p:spTree>
      <p:nvGrpSpPr>
        <p:cNvPr id="1" name=""/>
        <p:cNvGrpSpPr/>
        <p:nvPr/>
      </p:nvGrpSpPr>
      <p:grpSpPr>
        <a:xfrm>
          <a:off x="0" y="0"/>
          <a:ext cx="0" cy="0"/>
          <a:chOff x="0" y="0"/>
          <a:chExt cx="0" cy="0"/>
        </a:xfrm>
      </p:grpSpPr>
      <p:sp>
        <p:nvSpPr>
          <p:cNvPr id="56" name="Title 1"/>
          <p:cNvSpPr>
            <a:spLocks noGrp="1"/>
          </p:cNvSpPr>
          <p:nvPr>
            <p:ph type="ctrTitle"/>
          </p:nvPr>
        </p:nvSpPr>
        <p:spPr>
          <a:xfrm>
            <a:off x="629846" y="374279"/>
            <a:ext cx="3942159" cy="523403"/>
          </a:xfrm>
        </p:spPr>
        <p:txBody>
          <a:bodyPr anchor="b">
            <a:normAutofit/>
          </a:bodyPr>
          <a:lstStyle>
            <a:lvl1pPr algn="l">
              <a:defRPr sz="3000">
                <a:solidFill>
                  <a:schemeClr val="tx1">
                    <a:lumMod val="65000"/>
                    <a:lumOff val="35000"/>
                  </a:schemeClr>
                </a:solidFill>
              </a:defRPr>
            </a:lvl1pPr>
          </a:lstStyle>
          <a:p>
            <a:endParaRPr lang="en-AU" dirty="0"/>
          </a:p>
        </p:txBody>
      </p:sp>
      <p:sp>
        <p:nvSpPr>
          <p:cNvPr id="57" name="Subtitle 2"/>
          <p:cNvSpPr>
            <a:spLocks noGrp="1"/>
          </p:cNvSpPr>
          <p:nvPr>
            <p:ph type="subTitle" idx="1"/>
          </p:nvPr>
        </p:nvSpPr>
        <p:spPr>
          <a:xfrm>
            <a:off x="629846" y="918477"/>
            <a:ext cx="3942159" cy="280816"/>
          </a:xfrm>
        </p:spPr>
        <p:txBody>
          <a:bodyPr>
            <a:normAutofit/>
          </a:bodyPr>
          <a:lstStyle>
            <a:lvl1pPr marL="0" indent="0" algn="l">
              <a:buNone/>
              <a:defRPr sz="11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
        <p:nvSpPr>
          <p:cNvPr id="58" name="Text Placeholder 7"/>
          <p:cNvSpPr>
            <a:spLocks noGrp="1"/>
          </p:cNvSpPr>
          <p:nvPr>
            <p:ph type="body" sz="quarter" idx="13"/>
          </p:nvPr>
        </p:nvSpPr>
        <p:spPr>
          <a:xfrm>
            <a:off x="628650" y="1504333"/>
            <a:ext cx="3942159" cy="353893"/>
          </a:xfrm>
        </p:spPr>
        <p:txBody>
          <a:bodyPr>
            <a:noAutofit/>
          </a:bodyPr>
          <a:lstStyle>
            <a:lvl1pPr marL="0" indent="0">
              <a:buNone/>
              <a:defRPr sz="1800">
                <a:solidFill>
                  <a:schemeClr val="accent1"/>
                </a:solidFill>
              </a:defRPr>
            </a:lvl1pPr>
          </a:lstStyle>
          <a:p>
            <a:pPr lvl="0"/>
            <a:endParaRPr lang="en-AU" dirty="0"/>
          </a:p>
        </p:txBody>
      </p:sp>
      <p:sp>
        <p:nvSpPr>
          <p:cNvPr id="59" name="Text Placeholder 9"/>
          <p:cNvSpPr>
            <a:spLocks noGrp="1"/>
          </p:cNvSpPr>
          <p:nvPr>
            <p:ph type="body" sz="quarter" idx="14"/>
          </p:nvPr>
        </p:nvSpPr>
        <p:spPr>
          <a:xfrm>
            <a:off x="628650" y="1869662"/>
            <a:ext cx="3942159" cy="1769140"/>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61" name="Chart Placeholder 60"/>
          <p:cNvSpPr>
            <a:spLocks noGrp="1"/>
          </p:cNvSpPr>
          <p:nvPr>
            <p:ph type="chart" sz="quarter" idx="15"/>
          </p:nvPr>
        </p:nvSpPr>
        <p:spPr>
          <a:xfrm>
            <a:off x="5114930" y="627805"/>
            <a:ext cx="3399235" cy="3890703"/>
          </a:xfrm>
        </p:spPr>
        <p:txBody>
          <a:bodyPr/>
          <a:lstStyle/>
          <a:p>
            <a:endParaRPr lang="en-AU"/>
          </a:p>
        </p:txBody>
      </p:sp>
      <p:sp>
        <p:nvSpPr>
          <p:cNvPr id="7" name="Date Placeholder 4"/>
          <p:cNvSpPr>
            <a:spLocks noGrp="1"/>
          </p:cNvSpPr>
          <p:nvPr>
            <p:ph type="dt" sz="half" idx="10"/>
          </p:nvPr>
        </p:nvSpPr>
        <p:spPr>
          <a:xfrm>
            <a:off x="628650" y="4769866"/>
            <a:ext cx="2057400" cy="273993"/>
          </a:xfrm>
        </p:spPr>
        <p:txBody>
          <a:bodyPr/>
          <a:lstStyle/>
          <a:p>
            <a:fld id="{722F6D6F-DD99-46DF-A9EA-728D63EA6A31}" type="datetimeFigureOut">
              <a:rPr lang="en-AU" smtClean="0">
                <a:solidFill>
                  <a:prstClr val="black">
                    <a:tint val="75000"/>
                  </a:prstClr>
                </a:solidFill>
              </a:rPr>
            </a:fld>
            <a:endParaRPr lang="en-AU">
              <a:solidFill>
                <a:prstClr val="black">
                  <a:tint val="75000"/>
                </a:prstClr>
              </a:solidFill>
            </a:endParaRPr>
          </a:p>
        </p:txBody>
      </p:sp>
      <p:sp>
        <p:nvSpPr>
          <p:cNvPr id="8" name="Footer Placeholder 5"/>
          <p:cNvSpPr>
            <a:spLocks noGrp="1"/>
          </p:cNvSpPr>
          <p:nvPr>
            <p:ph type="ftr" sz="quarter" idx="11"/>
          </p:nvPr>
        </p:nvSpPr>
        <p:spPr>
          <a:xfrm>
            <a:off x="3028950" y="4769866"/>
            <a:ext cx="3086100" cy="273993"/>
          </a:xfrm>
        </p:spPr>
        <p:txBody>
          <a:bodyPr/>
          <a:lstStyle/>
          <a:p>
            <a:endParaRPr lang="en-AU">
              <a:solidFill>
                <a:prstClr val="black">
                  <a:tint val="75000"/>
                </a:prstClr>
              </a:solidFill>
            </a:endParaRPr>
          </a:p>
        </p:txBody>
      </p:sp>
      <p:sp>
        <p:nvSpPr>
          <p:cNvPr id="9" name="Slide Number Placeholder 6"/>
          <p:cNvSpPr>
            <a:spLocks noGrp="1"/>
          </p:cNvSpPr>
          <p:nvPr>
            <p:ph type="sldNum" sz="quarter" idx="12"/>
          </p:nvPr>
        </p:nvSpPr>
        <p:spPr>
          <a:xfrm>
            <a:off x="6457950" y="4769866"/>
            <a:ext cx="2057400" cy="273993"/>
          </a:xfrm>
        </p:spPr>
        <p:txBody>
          <a:bodyPr/>
          <a:lstStyle/>
          <a:p>
            <a:fld id="{84AD2E7E-F7BA-4F6B-9D0C-0B2331C2AE06}" type="slidenum">
              <a:rPr lang="en-AU" smtClean="0">
                <a:solidFill>
                  <a:prstClr val="black">
                    <a:tint val="75000"/>
                  </a:prstClr>
                </a:solidFill>
              </a:rPr>
            </a:fld>
            <a:endParaRPr lang="en-AU">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9" Type="http://schemas.openxmlformats.org/officeDocument/2006/relationships/theme" Target="../theme/theme2.xml"/><Relationship Id="rId28" Type="http://schemas.openxmlformats.org/officeDocument/2006/relationships/slideLayout" Target="../slideLayouts/slideLayout52.xml"/><Relationship Id="rId27" Type="http://schemas.openxmlformats.org/officeDocument/2006/relationships/slideLayout" Target="../slideLayouts/slideLayout51.xml"/><Relationship Id="rId26" Type="http://schemas.openxmlformats.org/officeDocument/2006/relationships/slideLayout" Target="../slideLayouts/slideLayout50.xml"/><Relationship Id="rId25" Type="http://schemas.openxmlformats.org/officeDocument/2006/relationships/slideLayout" Target="../slideLayouts/slideLayout49.xml"/><Relationship Id="rId24" Type="http://schemas.openxmlformats.org/officeDocument/2006/relationships/slideLayout" Target="../slideLayouts/slideLayout48.xml"/><Relationship Id="rId23" Type="http://schemas.openxmlformats.org/officeDocument/2006/relationships/slideLayout" Target="../slideLayouts/slideLayout47.xml"/><Relationship Id="rId22" Type="http://schemas.openxmlformats.org/officeDocument/2006/relationships/slideLayout" Target="../slideLayouts/slideLayout46.xml"/><Relationship Id="rId21" Type="http://schemas.openxmlformats.org/officeDocument/2006/relationships/slideLayout" Target="../slideLayouts/slideLayout45.xml"/><Relationship Id="rId20" Type="http://schemas.openxmlformats.org/officeDocument/2006/relationships/slideLayout" Target="../slideLayouts/slideLayout44.xml"/><Relationship Id="rId2" Type="http://schemas.openxmlformats.org/officeDocument/2006/relationships/slideLayout" Target="../slideLayouts/slideLayout26.xml"/><Relationship Id="rId19" Type="http://schemas.openxmlformats.org/officeDocument/2006/relationships/slideLayout" Target="../slideLayouts/slideLayout43.xml"/><Relationship Id="rId18" Type="http://schemas.openxmlformats.org/officeDocument/2006/relationships/slideLayout" Target="../slideLayouts/slideLayout42.xml"/><Relationship Id="rId17" Type="http://schemas.openxmlformats.org/officeDocument/2006/relationships/slideLayout" Target="../slideLayouts/slideLayout41.xml"/><Relationship Id="rId16" Type="http://schemas.openxmlformats.org/officeDocument/2006/relationships/slideLayout" Target="../slideLayouts/slideLayout40.xml"/><Relationship Id="rId15" Type="http://schemas.openxmlformats.org/officeDocument/2006/relationships/slideLayout" Target="../slideLayouts/slideLayout39.xml"/><Relationship Id="rId14" Type="http://schemas.openxmlformats.org/officeDocument/2006/relationships/slideLayout" Target="../slideLayouts/slideLayout38.xml"/><Relationship Id="rId13" Type="http://schemas.openxmlformats.org/officeDocument/2006/relationships/slideLayout" Target="../slideLayouts/slideLayout37.xml"/><Relationship Id="rId12" Type="http://schemas.openxmlformats.org/officeDocument/2006/relationships/slideLayout" Target="../slideLayouts/slideLayout36.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61.xml"/><Relationship Id="rId8" Type="http://schemas.openxmlformats.org/officeDocument/2006/relationships/slideLayout" Target="../slideLayouts/slideLayout60.xml"/><Relationship Id="rId7" Type="http://schemas.openxmlformats.org/officeDocument/2006/relationships/slideLayout" Target="../slideLayouts/slideLayout59.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 Id="rId3" Type="http://schemas.openxmlformats.org/officeDocument/2006/relationships/slideLayout" Target="../slideLayouts/slideLayout55.xml"/><Relationship Id="rId29" Type="http://schemas.openxmlformats.org/officeDocument/2006/relationships/theme" Target="../theme/theme3.xml"/><Relationship Id="rId28" Type="http://schemas.openxmlformats.org/officeDocument/2006/relationships/slideLayout" Target="../slideLayouts/slideLayout80.xml"/><Relationship Id="rId27" Type="http://schemas.openxmlformats.org/officeDocument/2006/relationships/slideLayout" Target="../slideLayouts/slideLayout79.xml"/><Relationship Id="rId26" Type="http://schemas.openxmlformats.org/officeDocument/2006/relationships/slideLayout" Target="../slideLayouts/slideLayout78.xml"/><Relationship Id="rId25" Type="http://schemas.openxmlformats.org/officeDocument/2006/relationships/slideLayout" Target="../slideLayouts/slideLayout77.xml"/><Relationship Id="rId24" Type="http://schemas.openxmlformats.org/officeDocument/2006/relationships/slideLayout" Target="../slideLayouts/slideLayout76.xml"/><Relationship Id="rId23" Type="http://schemas.openxmlformats.org/officeDocument/2006/relationships/slideLayout" Target="../slideLayouts/slideLayout75.xml"/><Relationship Id="rId22" Type="http://schemas.openxmlformats.org/officeDocument/2006/relationships/slideLayout" Target="../slideLayouts/slideLayout74.xml"/><Relationship Id="rId21" Type="http://schemas.openxmlformats.org/officeDocument/2006/relationships/slideLayout" Target="../slideLayouts/slideLayout73.xml"/><Relationship Id="rId20" Type="http://schemas.openxmlformats.org/officeDocument/2006/relationships/slideLayout" Target="../slideLayouts/slideLayout72.xml"/><Relationship Id="rId2" Type="http://schemas.openxmlformats.org/officeDocument/2006/relationships/slideLayout" Target="../slideLayouts/slideLayout54.xml"/><Relationship Id="rId19" Type="http://schemas.openxmlformats.org/officeDocument/2006/relationships/slideLayout" Target="../slideLayouts/slideLayout71.xml"/><Relationship Id="rId18" Type="http://schemas.openxmlformats.org/officeDocument/2006/relationships/slideLayout" Target="../slideLayouts/slideLayout70.xml"/><Relationship Id="rId17" Type="http://schemas.openxmlformats.org/officeDocument/2006/relationships/slideLayout" Target="../slideLayouts/slideLayout69.xml"/><Relationship Id="rId16" Type="http://schemas.openxmlformats.org/officeDocument/2006/relationships/slideLayout" Target="../slideLayouts/slideLayout68.xml"/><Relationship Id="rId15" Type="http://schemas.openxmlformats.org/officeDocument/2006/relationships/slideLayout" Target="../slideLayouts/slideLayout67.xml"/><Relationship Id="rId14" Type="http://schemas.openxmlformats.org/officeDocument/2006/relationships/slideLayout" Target="../slideLayouts/slideLayout66.xml"/><Relationship Id="rId13" Type="http://schemas.openxmlformats.org/officeDocument/2006/relationships/slideLayout" Target="../slideLayouts/slideLayout65.xml"/><Relationship Id="rId12" Type="http://schemas.openxmlformats.org/officeDocument/2006/relationships/slideLayout" Target="../slideLayouts/slideLayout64.xml"/><Relationship Id="rId11" Type="http://schemas.openxmlformats.org/officeDocument/2006/relationships/slideLayout" Target="../slideLayouts/slideLayout63.xml"/><Relationship Id="rId10" Type="http://schemas.openxmlformats.org/officeDocument/2006/relationships/slideLayout" Target="../slideLayouts/slideLayout62.xml"/><Relationship Id="rId1"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B452C926-1AF6-4C84-925A-B6B02113653E}" type="datetimeFigureOut">
              <a:rPr lang="zh-CN" altLang="en-US" smtClean="0"/>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9DBAA99D-0B2A-4248-B920-D9E6984CC9C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94"/>
            <a:ext cx="7886700" cy="994714"/>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966"/>
            <a:ext cx="7886700" cy="326528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9864"/>
            <a:ext cx="2057400" cy="273993"/>
          </a:xfrm>
          <a:prstGeom prst="rect">
            <a:avLst/>
          </a:prstGeom>
        </p:spPr>
        <p:txBody>
          <a:bodyPr vert="horz" lIns="91440" tIns="45720" rIns="91440" bIns="45720" rtlCol="0" anchor="ctr"/>
          <a:lstStyle>
            <a:lvl1pPr algn="l">
              <a:defRPr sz="900">
                <a:solidFill>
                  <a:schemeClr val="tx1">
                    <a:tint val="75000"/>
                  </a:schemeClr>
                </a:solidFill>
              </a:defRPr>
            </a:lvl1p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9864"/>
            <a:ext cx="3086100" cy="27399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9864"/>
            <a:ext cx="2057400" cy="273993"/>
          </a:xfrm>
          <a:prstGeom prst="rect">
            <a:avLst/>
          </a:prstGeom>
        </p:spPr>
        <p:txBody>
          <a:bodyPr vert="horz" lIns="91440" tIns="45720" rIns="91440" bIns="45720" rtlCol="0" anchor="ctr"/>
          <a:lstStyle>
            <a:lvl1pPr algn="r">
              <a:defRPr sz="900">
                <a:solidFill>
                  <a:schemeClr val="tx1">
                    <a:tint val="75000"/>
                  </a:schemeClr>
                </a:solidFill>
              </a:defRPr>
            </a:lvl1p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Lst>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94"/>
            <a:ext cx="7886700" cy="994714"/>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966"/>
            <a:ext cx="7886700" cy="326528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9866"/>
            <a:ext cx="2057400" cy="273993"/>
          </a:xfrm>
          <a:prstGeom prst="rect">
            <a:avLst/>
          </a:prstGeom>
        </p:spPr>
        <p:txBody>
          <a:bodyPr vert="horz" lIns="91440" tIns="45720" rIns="91440" bIns="45720" rtlCol="0" anchor="ctr"/>
          <a:lstStyle>
            <a:lvl1pPr algn="l">
              <a:defRPr sz="900">
                <a:solidFill>
                  <a:schemeClr val="tx1">
                    <a:tint val="75000"/>
                  </a:schemeClr>
                </a:solidFill>
              </a:defRPr>
            </a:lvl1p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9866"/>
            <a:ext cx="3086100" cy="27399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9866"/>
            <a:ext cx="2057400" cy="273993"/>
          </a:xfrm>
          <a:prstGeom prst="rect">
            <a:avLst/>
          </a:prstGeom>
        </p:spPr>
        <p:txBody>
          <a:bodyPr vert="horz" lIns="91440" tIns="45720" rIns="91440" bIns="45720" rtlCol="0" anchor="ctr"/>
          <a:lstStyle>
            <a:lvl1pPr algn="r">
              <a:defRPr sz="900">
                <a:solidFill>
                  <a:schemeClr val="tx1">
                    <a:tint val="75000"/>
                  </a:schemeClr>
                </a:solidFill>
              </a:defRPr>
            </a:lvl1p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Lst>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descr="装配式混凝土结构工程施工  封面1"/>
          <p:cNvPicPr>
            <a:picLocks noChangeAspect="1"/>
          </p:cNvPicPr>
          <p:nvPr/>
        </p:nvPicPr>
        <p:blipFill>
          <a:blip r:embed="rId1"/>
          <a:stretch>
            <a:fillRect/>
          </a:stretch>
        </p:blipFill>
        <p:spPr>
          <a:xfrm>
            <a:off x="-457200" y="-252095"/>
            <a:ext cx="10058400" cy="56495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
          <p:cNvSpPr txBox="1"/>
          <p:nvPr/>
        </p:nvSpPr>
        <p:spPr>
          <a:xfrm>
            <a:off x="643094" y="1966081"/>
            <a:ext cx="6311753" cy="646331"/>
          </a:xfrm>
          <a:prstGeom prst="rect">
            <a:avLst/>
          </a:prstGeom>
          <a:noFill/>
          <a:ln w="9525">
            <a:noFill/>
          </a:ln>
        </p:spPr>
        <p:txBody>
          <a:bodyPr wrap="square" anchor="t">
            <a:spAutoFit/>
          </a:bodyPr>
          <a:lstStyle/>
          <a:p>
            <a:pPr algn="ctr"/>
            <a:r>
              <a:rPr lang="zh-CN" altLang="en-US" sz="3600" b="1"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任务</a:t>
            </a:r>
            <a:r>
              <a:rPr lang="en-US" altLang="zh-CN" sz="3600" b="1" dirty="0" smtClean="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4          </a:t>
            </a:r>
            <a:r>
              <a:rPr lang="zh-CN" altLang="en-US" sz="3600" b="1" dirty="0" smtClean="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混凝土</a:t>
            </a:r>
            <a:r>
              <a:rPr lang="zh-CN" altLang="en-US" sz="3600" b="1"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现浇连接</a:t>
            </a:r>
            <a:endParaRPr lang="zh-CN" altLang="en-US" sz="3600" b="1" dirty="0" smtClea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2612" y="550413"/>
            <a:ext cx="8320034" cy="369332"/>
          </a:xfrm>
          <a:prstGeom prst="rect">
            <a:avLst/>
          </a:prstGeom>
        </p:spPr>
        <p:txBody>
          <a:bodyPr wrap="square">
            <a:spAutoFit/>
          </a:bodyPr>
          <a:lstStyle/>
          <a:p>
            <a:r>
              <a:rPr lang="en-US" altLang="zh-CN" dirty="0" smtClean="0"/>
              <a:t>           </a:t>
            </a:r>
            <a:r>
              <a:rPr lang="zh-CN" altLang="zh-CN" dirty="0" smtClean="0"/>
              <a:t>知识</a:t>
            </a:r>
            <a:r>
              <a:rPr lang="zh-CN" altLang="zh-CN" dirty="0"/>
              <a:t>点</a:t>
            </a:r>
            <a:r>
              <a:rPr lang="en-US" altLang="zh-CN" dirty="0"/>
              <a:t>3</a:t>
            </a:r>
            <a:r>
              <a:rPr lang="zh-CN" altLang="zh-CN" dirty="0"/>
              <a:t>：</a:t>
            </a:r>
            <a:r>
              <a:rPr lang="zh-CN" altLang="zh-CN" dirty="0" smtClean="0"/>
              <a:t>了解</a:t>
            </a:r>
            <a:r>
              <a:rPr lang="zh-CN" altLang="en-US" dirty="0"/>
              <a:t>装配整体式混凝土结构竖向构件后浇混凝土要求</a:t>
            </a:r>
            <a:endParaRPr lang="zh-CN" altLang="en-US" dirty="0"/>
          </a:p>
        </p:txBody>
      </p:sp>
      <p:sp>
        <p:nvSpPr>
          <p:cNvPr id="3" name="矩形 2"/>
          <p:cNvSpPr/>
          <p:nvPr/>
        </p:nvSpPr>
        <p:spPr>
          <a:xfrm>
            <a:off x="110532" y="1028871"/>
            <a:ext cx="9033467" cy="3416320"/>
          </a:xfrm>
          <a:prstGeom prst="rect">
            <a:avLst/>
          </a:prstGeom>
        </p:spPr>
        <p:txBody>
          <a:bodyPr wrap="square">
            <a:spAutoFit/>
          </a:bodyPr>
          <a:lstStyle/>
          <a:p>
            <a:pPr>
              <a:lnSpc>
                <a:spcPct val="150000"/>
              </a:lnSpc>
            </a:pPr>
            <a:r>
              <a:rPr lang="en-US" altLang="zh-CN" dirty="0" smtClean="0"/>
              <a:t>1.</a:t>
            </a:r>
            <a:r>
              <a:rPr lang="zh-CN" altLang="en-US" dirty="0" smtClean="0"/>
              <a:t>装配</a:t>
            </a:r>
            <a:r>
              <a:rPr lang="zh-CN" altLang="en-US" dirty="0"/>
              <a:t>整体式混凝土结构施工应采用预拌混凝土。预拌混凝土应符合现行相关标准的规定。</a:t>
            </a:r>
            <a:endParaRPr lang="zh-CN" altLang="en-US" dirty="0"/>
          </a:p>
          <a:p>
            <a:pPr>
              <a:lnSpc>
                <a:spcPct val="150000"/>
              </a:lnSpc>
            </a:pPr>
            <a:r>
              <a:rPr lang="en-US" altLang="zh-CN" dirty="0" smtClean="0"/>
              <a:t>2.</a:t>
            </a:r>
            <a:r>
              <a:rPr lang="zh-CN" altLang="en-US" dirty="0" smtClean="0"/>
              <a:t>装配</a:t>
            </a:r>
            <a:r>
              <a:rPr lang="zh-CN" altLang="en-US" dirty="0"/>
              <a:t>整体式混凝土结构施工中的结合部位或接缝处混凝土的工作性应符合设计施工规定；当采用自密实混凝土时，应符合现行相关标准的规定。</a:t>
            </a:r>
            <a:endParaRPr lang="zh-CN" altLang="en-US" dirty="0"/>
          </a:p>
          <a:p>
            <a:pPr>
              <a:lnSpc>
                <a:spcPct val="150000"/>
              </a:lnSpc>
            </a:pPr>
            <a:r>
              <a:rPr lang="zh-CN" altLang="en-US" dirty="0"/>
              <a:t>浇筑混凝土过程中应按规定见证取样留置混凝土试件。同一配合比的混凝土，每工作班且建筑面积不超过</a:t>
            </a:r>
            <a:r>
              <a:rPr lang="en-US" altLang="zh-CN" dirty="0"/>
              <a:t>1000m2</a:t>
            </a:r>
            <a:r>
              <a:rPr lang="zh-CN" altLang="en-US" dirty="0"/>
              <a:t>应制作一组标准养护试件，同一楼层应制作不少于</a:t>
            </a:r>
            <a:r>
              <a:rPr lang="en-US" altLang="zh-CN" dirty="0"/>
              <a:t>3</a:t>
            </a:r>
            <a:r>
              <a:rPr lang="zh-CN" altLang="en-US" dirty="0"/>
              <a:t>组标准养护试件</a:t>
            </a:r>
            <a:r>
              <a:rPr lang="zh-CN" altLang="en-US" dirty="0" smtClean="0"/>
              <a:t>。</a:t>
            </a:r>
            <a:endParaRPr lang="en-US" altLang="zh-CN" dirty="0" smtClean="0"/>
          </a:p>
          <a:p>
            <a:pPr>
              <a:lnSpc>
                <a:spcPct val="150000"/>
              </a:lnSpc>
            </a:pPr>
            <a:r>
              <a:rPr lang="en-US" altLang="zh-CN" dirty="0" smtClean="0"/>
              <a:t>3.</a:t>
            </a:r>
            <a:r>
              <a:rPr lang="zh-CN" altLang="en-US" dirty="0" smtClean="0"/>
              <a:t>装配</a:t>
            </a:r>
            <a:r>
              <a:rPr lang="zh-CN" altLang="en-US" dirty="0"/>
              <a:t>整体式混凝土结构工程在浇筑混凝土前应进行隐蔽项目的现场检查与验收。</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2611" y="572188"/>
            <a:ext cx="8289890" cy="3732945"/>
          </a:xfrm>
          <a:prstGeom prst="rect">
            <a:avLst/>
          </a:prstGeom>
        </p:spPr>
        <p:txBody>
          <a:bodyPr wrap="square">
            <a:spAutoFit/>
          </a:bodyPr>
          <a:lstStyle/>
          <a:p>
            <a:pPr>
              <a:lnSpc>
                <a:spcPct val="150000"/>
              </a:lnSpc>
            </a:pPr>
            <a:r>
              <a:rPr lang="en-US" altLang="zh-CN" sz="2000" dirty="0"/>
              <a:t>(4)</a:t>
            </a:r>
            <a:r>
              <a:rPr lang="zh-CN" altLang="en-US" sz="2000" dirty="0"/>
              <a:t>连接接缝混凝土应连续浇筑，竖向连接接缝可逐层浇筑，混凝土分层浇筑高度应符合现行规范要求；浇筑时应采取保证混凝土浇筑密实的措施；同一连接接缝的混凝土应连续浇筑，并应在底层混凝土初凝之前将上一层混凝土浇筑完毕；预制构件连接节点和连接接缝部位的混凝土应加密振捣点，并适当延长振捣时间；预制构件连接处混凝土浇筑和振捣时，应对模板和支架进行观察和维护，发生异常情况应及时进行处理；构件接缝混凝土浇筑和振捣时应采取措施防止模板、相连接构件、钢筋、预埋件及其定位件的移位。</a:t>
            </a: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62708" y="725091"/>
            <a:ext cx="8078874" cy="3732945"/>
          </a:xfrm>
          <a:prstGeom prst="rect">
            <a:avLst/>
          </a:prstGeom>
        </p:spPr>
        <p:txBody>
          <a:bodyPr wrap="square">
            <a:spAutoFit/>
          </a:bodyPr>
          <a:lstStyle/>
          <a:p>
            <a:pPr>
              <a:lnSpc>
                <a:spcPct val="150000"/>
              </a:lnSpc>
            </a:pPr>
            <a:r>
              <a:rPr lang="zh-CN" altLang="en-US" sz="2000" dirty="0"/>
              <a:t>（</a:t>
            </a:r>
            <a:r>
              <a:rPr lang="en-US" altLang="zh-CN" sz="2000" dirty="0"/>
              <a:t>5</a:t>
            </a:r>
            <a:r>
              <a:rPr lang="zh-CN" altLang="en-US" sz="2000" dirty="0"/>
              <a:t>）混凝土浇筑完毕后，应按施工技术方案要求及时采取有效的养护措施，并应符合下列规定：</a:t>
            </a:r>
            <a:endParaRPr lang="zh-CN" altLang="en-US" sz="2000" dirty="0"/>
          </a:p>
          <a:p>
            <a:pPr>
              <a:lnSpc>
                <a:spcPct val="150000"/>
              </a:lnSpc>
            </a:pPr>
            <a:r>
              <a:rPr lang="en-US" altLang="zh-CN" sz="2000" dirty="0"/>
              <a:t>1</a:t>
            </a:r>
            <a:r>
              <a:rPr lang="zh-CN" altLang="en-US" sz="2000" dirty="0"/>
              <a:t>）应在浇筑完毕后的 </a:t>
            </a:r>
            <a:r>
              <a:rPr lang="en-US" altLang="zh-CN" sz="2000" dirty="0"/>
              <a:t>12h </a:t>
            </a:r>
            <a:r>
              <a:rPr lang="zh-CN" altLang="en-US" sz="2000" dirty="0"/>
              <a:t>以内对混凝土加以覆盖并养护；</a:t>
            </a:r>
            <a:endParaRPr lang="zh-CN" altLang="en-US" sz="2000" dirty="0"/>
          </a:p>
          <a:p>
            <a:pPr>
              <a:lnSpc>
                <a:spcPct val="150000"/>
              </a:lnSpc>
            </a:pPr>
            <a:r>
              <a:rPr lang="en-US" altLang="zh-CN" sz="2000" dirty="0"/>
              <a:t>2</a:t>
            </a:r>
            <a:r>
              <a:rPr lang="zh-CN" altLang="en-US" sz="2000" dirty="0"/>
              <a:t>）浇水次数应能保持混凝土处于湿润状态；</a:t>
            </a:r>
            <a:endParaRPr lang="zh-CN" altLang="en-US" sz="2000" dirty="0"/>
          </a:p>
          <a:p>
            <a:pPr>
              <a:lnSpc>
                <a:spcPct val="150000"/>
              </a:lnSpc>
            </a:pPr>
            <a:r>
              <a:rPr lang="en-US" altLang="zh-CN" sz="2000" dirty="0"/>
              <a:t>3</a:t>
            </a:r>
            <a:r>
              <a:rPr lang="zh-CN" altLang="en-US" sz="2000" dirty="0"/>
              <a:t>）采用塑料薄膜覆盖养护的混凝土，其敞露的全部表面应覆盖严密，并应保持塑料薄膜内有凝结水；</a:t>
            </a:r>
            <a:endParaRPr lang="zh-CN" altLang="en-US" sz="2000" dirty="0"/>
          </a:p>
          <a:p>
            <a:pPr>
              <a:lnSpc>
                <a:spcPct val="150000"/>
              </a:lnSpc>
            </a:pPr>
            <a:r>
              <a:rPr lang="en-US" altLang="zh-CN" sz="2000" dirty="0"/>
              <a:t>4</a:t>
            </a:r>
            <a:r>
              <a:rPr lang="zh-CN" altLang="en-US" sz="2000" dirty="0"/>
              <a:t>）叠合层及构件连接处后浇混凝土的养护时间不应少于 </a:t>
            </a:r>
            <a:r>
              <a:rPr lang="en-US" altLang="zh-CN" sz="2000" dirty="0"/>
              <a:t>14d</a:t>
            </a:r>
            <a:r>
              <a:rPr lang="zh-CN" altLang="en-US" sz="2000" dirty="0"/>
              <a:t>；</a:t>
            </a:r>
            <a:endParaRPr lang="zh-CN" altLang="en-US" sz="2000" dirty="0"/>
          </a:p>
          <a:p>
            <a:pPr>
              <a:lnSpc>
                <a:spcPct val="150000"/>
              </a:lnSpc>
            </a:pPr>
            <a:r>
              <a:rPr lang="en-US" altLang="zh-CN" sz="2000" dirty="0"/>
              <a:t>5</a:t>
            </a:r>
            <a:r>
              <a:rPr lang="zh-CN" altLang="en-US" sz="2000" dirty="0"/>
              <a:t>）混凝土强度达到 </a:t>
            </a:r>
            <a:r>
              <a:rPr lang="en-US" altLang="zh-CN" sz="2000" dirty="0"/>
              <a:t>1.2MPa </a:t>
            </a:r>
            <a:r>
              <a:rPr lang="zh-CN" altLang="en-US" sz="2000" dirty="0"/>
              <a:t>前，不得在其上踩踏或安装模板及支架。</a:t>
            </a: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timing>
    <p:tnLst>
      <p:par>
        <p:cTn id="1" dur="indefinite" restart="never" nodeType="tmRoot"/>
      </p:par>
    </p:tnLst>
  </p:timing>
</p:sld>
</file>

<file path=ppt/theme/theme1.xml><?xml version="1.0" encoding="utf-8"?>
<a:theme xmlns:a="http://schemas.openxmlformats.org/drawingml/2006/main" name="www.33ppt.com​​">
  <a:themeElements>
    <a:clrScheme name="自定义 784">
      <a:dk1>
        <a:sysClr val="windowText" lastClr="000000"/>
      </a:dk1>
      <a:lt1>
        <a:sysClr val="window" lastClr="FFFFFF"/>
      </a:lt1>
      <a:dk2>
        <a:srgbClr val="44546A"/>
      </a:dk2>
      <a:lt2>
        <a:srgbClr val="E7E6E6"/>
      </a:lt2>
      <a:accent1>
        <a:srgbClr val="F0BF29"/>
      </a:accent1>
      <a:accent2>
        <a:srgbClr val="757376"/>
      </a:accent2>
      <a:accent3>
        <a:srgbClr val="F0BF29"/>
      </a:accent3>
      <a:accent4>
        <a:srgbClr val="757376"/>
      </a:accent4>
      <a:accent5>
        <a:srgbClr val="F0BF29"/>
      </a:accent5>
      <a:accent6>
        <a:srgbClr val="757376"/>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www.33ppt.com​​">
  <a:themeElements>
    <a:clrScheme name="自定义 784">
      <a:dk1>
        <a:sysClr val="windowText" lastClr="000000"/>
      </a:dk1>
      <a:lt1>
        <a:sysClr val="window" lastClr="FFFFFF"/>
      </a:lt1>
      <a:dk2>
        <a:srgbClr val="44546A"/>
      </a:dk2>
      <a:lt2>
        <a:srgbClr val="E7E6E6"/>
      </a:lt2>
      <a:accent1>
        <a:srgbClr val="F0BF29"/>
      </a:accent1>
      <a:accent2>
        <a:srgbClr val="757376"/>
      </a:accent2>
      <a:accent3>
        <a:srgbClr val="F0BF29"/>
      </a:accent3>
      <a:accent4>
        <a:srgbClr val="757376"/>
      </a:accent4>
      <a:accent5>
        <a:srgbClr val="F0BF29"/>
      </a:accent5>
      <a:accent6>
        <a:srgbClr val="757376"/>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ww.33ppt.com​​">
  <a:themeElements>
    <a:clrScheme name="自定义 784">
      <a:dk1>
        <a:sysClr val="windowText" lastClr="000000"/>
      </a:dk1>
      <a:lt1>
        <a:sysClr val="window" lastClr="FFFFFF"/>
      </a:lt1>
      <a:dk2>
        <a:srgbClr val="44546A"/>
      </a:dk2>
      <a:lt2>
        <a:srgbClr val="E7E6E6"/>
      </a:lt2>
      <a:accent1>
        <a:srgbClr val="F0BF29"/>
      </a:accent1>
      <a:accent2>
        <a:srgbClr val="757376"/>
      </a:accent2>
      <a:accent3>
        <a:srgbClr val="F0BF29"/>
      </a:accent3>
      <a:accent4>
        <a:srgbClr val="757376"/>
      </a:accent4>
      <a:accent5>
        <a:srgbClr val="F0BF29"/>
      </a:accent5>
      <a:accent6>
        <a:srgbClr val="757376"/>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719</Words>
  <Application>WPS 演示</Application>
  <PresentationFormat>自定义</PresentationFormat>
  <Paragraphs>18</Paragraphs>
  <Slides>5</Slides>
  <Notes>1</Notes>
  <HiddenSlides>0</HiddenSlides>
  <MMClips>0</MMClips>
  <ScaleCrop>false</ScaleCrop>
  <HeadingPairs>
    <vt:vector size="6" baseType="variant">
      <vt:variant>
        <vt:lpstr>已用的字体</vt:lpstr>
      </vt:variant>
      <vt:variant>
        <vt:i4>18</vt:i4>
      </vt:variant>
      <vt:variant>
        <vt:lpstr>主题</vt:lpstr>
      </vt:variant>
      <vt:variant>
        <vt:i4>3</vt:i4>
      </vt:variant>
      <vt:variant>
        <vt:lpstr>幻灯片标题</vt:lpstr>
      </vt:variant>
      <vt:variant>
        <vt:i4>5</vt:i4>
      </vt:variant>
    </vt:vector>
  </HeadingPairs>
  <TitlesOfParts>
    <vt:vector size="26" baseType="lpstr">
      <vt:lpstr>Arial</vt:lpstr>
      <vt:lpstr>宋体</vt:lpstr>
      <vt:lpstr>Wingdings</vt:lpstr>
      <vt:lpstr>微软雅黑</vt:lpstr>
      <vt:lpstr>Glegoo</vt:lpstr>
      <vt:lpstr>Lato Light</vt:lpstr>
      <vt:lpstr>Mission Gothic Regular</vt:lpstr>
      <vt:lpstr>Open Sans</vt:lpstr>
      <vt:lpstr>Lato Light</vt:lpstr>
      <vt:lpstr>方正兰亭粗黑简体</vt:lpstr>
      <vt:lpstr>Calibri</vt:lpstr>
      <vt:lpstr>Arial Unicode MS</vt:lpstr>
      <vt:lpstr>等线 Light</vt:lpstr>
      <vt:lpstr>Calibri Light</vt:lpstr>
      <vt:lpstr>等线</vt:lpstr>
      <vt:lpstr>AMGDT</vt:lpstr>
      <vt:lpstr>Lato</vt:lpstr>
      <vt:lpstr>黑体</vt:lpstr>
      <vt:lpstr>www.33ppt.com​​</vt:lpstr>
      <vt:lpstr>2_www.33ppt.com​​</vt:lpstr>
      <vt:lpstr>1_www.33ppt.com​​</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www.33ppt.com</dc:title>
  <dc:creator>Administrator</dc:creator>
  <dc:subject>www.33ppt.com</dc:subject>
  <cp:lastModifiedBy>ZhangBei</cp:lastModifiedBy>
  <cp:revision>150</cp:revision>
  <dcterms:created xsi:type="dcterms:W3CDTF">2017-06-23T03:09:00Z</dcterms:created>
  <dcterms:modified xsi:type="dcterms:W3CDTF">2018-05-13T15:04:58Z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2052-10.1.0.7346</vt:lpwstr>
  </property>
</Properties>
</file>