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3" r:id="rId3"/>
    <p:sldMasterId id="2147483667" r:id="rId4"/>
    <p:sldMasterId id="2147483682" r:id="rId5"/>
  </p:sldMasterIdLst>
  <p:notesMasterIdLst>
    <p:notesMasterId r:id="rId18"/>
  </p:notesMasterIdLst>
  <p:handoutMasterIdLst>
    <p:handoutMasterId r:id="rId19"/>
  </p:handoutMasterIdLst>
  <p:sldIdLst>
    <p:sldId id="390" r:id="rId6"/>
    <p:sldId id="341" r:id="rId7"/>
    <p:sldId id="256" r:id="rId8"/>
    <p:sldId id="314" r:id="rId9"/>
    <p:sldId id="391" r:id="rId10"/>
    <p:sldId id="392" r:id="rId11"/>
    <p:sldId id="393" r:id="rId12"/>
    <p:sldId id="394" r:id="rId13"/>
    <p:sldId id="395" r:id="rId14"/>
    <p:sldId id="396" r:id="rId15"/>
    <p:sldId id="397" r:id="rId16"/>
    <p:sldId id="307" r:id="rId17"/>
  </p:sldIdLst>
  <p:sldSz cx="12192000" cy="6858000"/>
  <p:notesSz cx="6858000" cy="9144000"/>
  <p:embeddedFontLst>
    <p:embeddedFont>
      <p:font typeface="等线 Light" panose="02010600030101010101" pitchFamily="2" charset="-122"/>
      <p:regular r:id="rId20"/>
    </p:embeddedFont>
    <p:embeddedFont>
      <p:font typeface="华文行楷" panose="02010800040101010101" pitchFamily="2" charset="-122"/>
      <p:regular r:id="rId21"/>
    </p:embeddedFont>
    <p:embeddedFont>
      <p:font typeface="굴림" panose="020B0604020202020204" charset="0"/>
      <p:regular r:id="rId22"/>
    </p:embeddedFont>
    <p:embeddedFont>
      <p:font typeface="微软雅黑" panose="020B0503020204020204" pitchFamily="34" charset="-122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Impact" panose="020B0806030902050204" pitchFamily="34" charset="0"/>
      <p:regular r:id="rId29"/>
    </p:embeddedFont>
    <p:embeddedFont>
      <p:font typeface="Century Gothic" panose="020B0502020202020204" pitchFamily="34" charset="0"/>
      <p:regular r:id="rId30"/>
      <p:bold r:id="rId31"/>
      <p:italic r:id="rId32"/>
      <p:boldItalic r:id="rId33"/>
    </p:embeddedFont>
    <p:embeddedFont>
      <p:font typeface="黑体" panose="02010609060101010101" pitchFamily="49" charset="-122"/>
      <p:regular r:id="rId34"/>
    </p:embeddedFont>
    <p:embeddedFont>
      <p:font typeface="等线" panose="02010600030101010101" pitchFamily="2" charset="-122"/>
      <p:regular r:id="rId35"/>
      <p:bold r:id="rId3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60" y="72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9" Type="http://schemas.openxmlformats.org/officeDocument/2006/relationships/theme" Target="theme/theme1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00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34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39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080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55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  <a:pPr>
                <a:defRPr/>
              </a:pPr>
              <a:t>2018/6/28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NUL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" name="矩形 1"/>
          <p:cNvSpPr/>
          <p:nvPr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5" cstate="print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473500" y="66734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一、图板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矩形 39"/>
          <p:cNvSpPr>
            <a:spLocks noChangeArrowheads="1"/>
          </p:cNvSpPr>
          <p:nvPr/>
        </p:nvSpPr>
        <p:spPr bwMode="auto">
          <a:xfrm>
            <a:off x="473500" y="1138711"/>
            <a:ext cx="8619890" cy="130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、平行投影的特性：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sz="2000" dirty="0">
                <a:latin typeface="宋体" panose="02010600030101010101" pitchFamily="2" charset="-122"/>
              </a:rPr>
              <a:t>从属性：空间点在某直线上，则其投影必定在该直线的投影上。  如</a:t>
            </a:r>
            <a:r>
              <a:rPr lang="en-US" altLang="zh-CN" sz="2000" dirty="0">
                <a:latin typeface="宋体" panose="02010600030101010101" pitchFamily="2" charset="-122"/>
              </a:rPr>
              <a:t>B</a:t>
            </a:r>
            <a:r>
              <a:rPr lang="zh-CN" altLang="en-US" sz="2000" dirty="0">
                <a:latin typeface="宋体" panose="02010600030101010101" pitchFamily="2" charset="-122"/>
              </a:rPr>
              <a:t>点的投影</a:t>
            </a:r>
            <a:r>
              <a:rPr lang="en-US" altLang="zh-CN" sz="2000" dirty="0">
                <a:latin typeface="宋体" panose="02010600030101010101" pitchFamily="2" charset="-122"/>
              </a:rPr>
              <a:t>b</a:t>
            </a:r>
            <a:r>
              <a:rPr lang="zh-CN" altLang="en-US" sz="2000" dirty="0">
                <a:latin typeface="宋体" panose="02010600030101010101" pitchFamily="2" charset="-122"/>
              </a:rPr>
              <a:t>必定在</a:t>
            </a:r>
            <a:r>
              <a:rPr lang="en-US" altLang="zh-CN" sz="2000" dirty="0">
                <a:latin typeface="宋体" panose="02010600030101010101" pitchFamily="2" charset="-122"/>
              </a:rPr>
              <a:t>ac</a:t>
            </a:r>
            <a:r>
              <a:rPr lang="zh-CN" altLang="en-US" sz="2000" dirty="0">
                <a:latin typeface="宋体" panose="02010600030101010101" pitchFamily="2" charset="-122"/>
              </a:rPr>
              <a:t>上。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3500" y="734841"/>
            <a:ext cx="3647152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892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3500" y="765776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四、中心投影与平行投影的特性</a:t>
            </a:r>
          </a:p>
        </p:txBody>
      </p:sp>
      <p:sp>
        <p:nvSpPr>
          <p:cNvPr id="71" name="Freeform 2"/>
          <p:cNvSpPr>
            <a:spLocks/>
          </p:cNvSpPr>
          <p:nvPr/>
        </p:nvSpPr>
        <p:spPr bwMode="auto">
          <a:xfrm>
            <a:off x="2418032" y="4813300"/>
            <a:ext cx="7585075" cy="2044700"/>
          </a:xfrm>
          <a:custGeom>
            <a:avLst/>
            <a:gdLst>
              <a:gd name="T0" fmla="*/ 0 w 4778"/>
              <a:gd name="T1" fmla="*/ 11 h 1288"/>
              <a:gd name="T2" fmla="*/ 1265 w 4778"/>
              <a:gd name="T3" fmla="*/ 1288 h 1288"/>
              <a:gd name="T4" fmla="*/ 4778 w 4778"/>
              <a:gd name="T5" fmla="*/ 1288 h 1288"/>
              <a:gd name="T6" fmla="*/ 3490 w 4778"/>
              <a:gd name="T7" fmla="*/ 23 h 1288"/>
              <a:gd name="T8" fmla="*/ 12 w 4778"/>
              <a:gd name="T9" fmla="*/ 0 h 1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78" h="1288">
                <a:moveTo>
                  <a:pt x="0" y="11"/>
                </a:moveTo>
                <a:lnTo>
                  <a:pt x="1265" y="1288"/>
                </a:lnTo>
                <a:lnTo>
                  <a:pt x="4778" y="1288"/>
                </a:lnTo>
                <a:lnTo>
                  <a:pt x="3490" y="23"/>
                </a:lnTo>
                <a:lnTo>
                  <a:pt x="12" y="0"/>
                </a:lnTo>
              </a:path>
            </a:pathLst>
          </a:custGeom>
          <a:solidFill>
            <a:srgbClr val="808080"/>
          </a:solidFill>
          <a:ln w="9525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" name="Freeform 3"/>
          <p:cNvSpPr>
            <a:spLocks/>
          </p:cNvSpPr>
          <p:nvPr/>
        </p:nvSpPr>
        <p:spPr bwMode="auto">
          <a:xfrm flipH="1">
            <a:off x="7540893" y="4295776"/>
            <a:ext cx="69850" cy="1584325"/>
          </a:xfrm>
          <a:custGeom>
            <a:avLst/>
            <a:gdLst>
              <a:gd name="T0" fmla="*/ 0 w 2"/>
              <a:gd name="T1" fmla="*/ 0 h 8350"/>
              <a:gd name="T2" fmla="*/ 0 w 2"/>
              <a:gd name="T3" fmla="*/ 8350 h 8350"/>
              <a:gd name="T4" fmla="*/ 2 w 2"/>
              <a:gd name="T5" fmla="*/ 8350 h 8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8350">
                <a:moveTo>
                  <a:pt x="0" y="0"/>
                </a:moveTo>
                <a:lnTo>
                  <a:pt x="0" y="8350"/>
                </a:lnTo>
                <a:lnTo>
                  <a:pt x="2" y="8350"/>
                </a:lnTo>
              </a:path>
            </a:pathLst>
          </a:custGeom>
          <a:noFill/>
          <a:ln w="38100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3" name="Freeform 5"/>
          <p:cNvSpPr>
            <a:spLocks/>
          </p:cNvSpPr>
          <p:nvPr/>
        </p:nvSpPr>
        <p:spPr bwMode="auto">
          <a:xfrm>
            <a:off x="5216794" y="2625725"/>
            <a:ext cx="2386013" cy="1652588"/>
          </a:xfrm>
          <a:custGeom>
            <a:avLst/>
            <a:gdLst>
              <a:gd name="T0" fmla="*/ 138 w 8657"/>
              <a:gd name="T1" fmla="*/ 0 h 4740"/>
              <a:gd name="T2" fmla="*/ 0 w 8657"/>
              <a:gd name="T3" fmla="*/ 12 h 4740"/>
              <a:gd name="T4" fmla="*/ 8657 w 8657"/>
              <a:gd name="T5" fmla="*/ 4740 h 4740"/>
              <a:gd name="T6" fmla="*/ 8445 w 8657"/>
              <a:gd name="T7" fmla="*/ 4536 h 4740"/>
              <a:gd name="T8" fmla="*/ 138 w 8657"/>
              <a:gd name="T9" fmla="*/ 0 h 4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57" h="4740">
                <a:moveTo>
                  <a:pt x="138" y="0"/>
                </a:moveTo>
                <a:lnTo>
                  <a:pt x="0" y="12"/>
                </a:lnTo>
                <a:lnTo>
                  <a:pt x="8657" y="4740"/>
                </a:lnTo>
                <a:lnTo>
                  <a:pt x="8445" y="4536"/>
                </a:lnTo>
                <a:lnTo>
                  <a:pt x="138" y="0"/>
                </a:lnTo>
              </a:path>
            </a:pathLst>
          </a:custGeom>
          <a:noFill/>
          <a:ln w="50800">
            <a:solidFill>
              <a:srgbClr val="FF99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4" name="Freeform 6"/>
          <p:cNvSpPr>
            <a:spLocks/>
          </p:cNvSpPr>
          <p:nvPr/>
        </p:nvSpPr>
        <p:spPr bwMode="auto">
          <a:xfrm>
            <a:off x="5921643" y="3113088"/>
            <a:ext cx="69850" cy="2203450"/>
          </a:xfrm>
          <a:custGeom>
            <a:avLst/>
            <a:gdLst>
              <a:gd name="T0" fmla="*/ 0 w 2"/>
              <a:gd name="T1" fmla="*/ 0 h 8350"/>
              <a:gd name="T2" fmla="*/ 0 w 2"/>
              <a:gd name="T3" fmla="*/ 8350 h 8350"/>
              <a:gd name="T4" fmla="*/ 2 w 2"/>
              <a:gd name="T5" fmla="*/ 8350 h 8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8350">
                <a:moveTo>
                  <a:pt x="0" y="0"/>
                </a:moveTo>
                <a:lnTo>
                  <a:pt x="0" y="8350"/>
                </a:lnTo>
                <a:lnTo>
                  <a:pt x="2" y="8350"/>
                </a:lnTo>
              </a:path>
            </a:pathLst>
          </a:custGeom>
          <a:noFill/>
          <a:ln w="38100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873893" y="2327276"/>
            <a:ext cx="230188" cy="269875"/>
            <a:chOff x="2553" y="1999"/>
            <a:chExt cx="97" cy="114"/>
          </a:xfrm>
        </p:grpSpPr>
        <p:sp>
          <p:nvSpPr>
            <p:cNvPr id="76" name="Freeform 8"/>
            <p:cNvSpPr>
              <a:spLocks/>
            </p:cNvSpPr>
            <p:nvPr/>
          </p:nvSpPr>
          <p:spPr bwMode="auto">
            <a:xfrm>
              <a:off x="2564" y="1999"/>
              <a:ext cx="70" cy="113"/>
            </a:xfrm>
            <a:custGeom>
              <a:avLst/>
              <a:gdLst>
                <a:gd name="T0" fmla="*/ 382 w 382"/>
                <a:gd name="T1" fmla="*/ 0 h 617"/>
                <a:gd name="T2" fmla="*/ 0 w 382"/>
                <a:gd name="T3" fmla="*/ 617 h 617"/>
                <a:gd name="T4" fmla="*/ 1 w 382"/>
                <a:gd name="T5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2" h="617">
                  <a:moveTo>
                    <a:pt x="382" y="0"/>
                  </a:moveTo>
                  <a:lnTo>
                    <a:pt x="0" y="617"/>
                  </a:lnTo>
                  <a:lnTo>
                    <a:pt x="1" y="617"/>
                  </a:lnTo>
                </a:path>
              </a:pathLst>
            </a:custGeom>
            <a:noFill/>
            <a:ln w="0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" name="Freeform 9"/>
            <p:cNvSpPr>
              <a:spLocks/>
            </p:cNvSpPr>
            <p:nvPr/>
          </p:nvSpPr>
          <p:spPr bwMode="auto">
            <a:xfrm>
              <a:off x="2634" y="1999"/>
              <a:ext cx="5" cy="113"/>
            </a:xfrm>
            <a:custGeom>
              <a:avLst/>
              <a:gdLst>
                <a:gd name="T0" fmla="*/ 0 w 30"/>
                <a:gd name="T1" fmla="*/ 0 h 617"/>
                <a:gd name="T2" fmla="*/ 29 w 30"/>
                <a:gd name="T3" fmla="*/ 617 h 617"/>
                <a:gd name="T4" fmla="*/ 30 w 30"/>
                <a:gd name="T5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617">
                  <a:moveTo>
                    <a:pt x="0" y="0"/>
                  </a:moveTo>
                  <a:lnTo>
                    <a:pt x="29" y="617"/>
                  </a:lnTo>
                  <a:lnTo>
                    <a:pt x="30" y="617"/>
                  </a:lnTo>
                </a:path>
              </a:pathLst>
            </a:custGeom>
            <a:noFill/>
            <a:ln w="0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" name="Freeform 10"/>
            <p:cNvSpPr>
              <a:spLocks/>
            </p:cNvSpPr>
            <p:nvPr/>
          </p:nvSpPr>
          <p:spPr bwMode="auto">
            <a:xfrm>
              <a:off x="2628" y="2010"/>
              <a:ext cx="6" cy="102"/>
            </a:xfrm>
            <a:custGeom>
              <a:avLst/>
              <a:gdLst>
                <a:gd name="T0" fmla="*/ 0 w 31"/>
                <a:gd name="T1" fmla="*/ 0 h 558"/>
                <a:gd name="T2" fmla="*/ 30 w 31"/>
                <a:gd name="T3" fmla="*/ 558 h 558"/>
                <a:gd name="T4" fmla="*/ 31 w 31"/>
                <a:gd name="T5" fmla="*/ 55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558">
                  <a:moveTo>
                    <a:pt x="0" y="0"/>
                  </a:moveTo>
                  <a:lnTo>
                    <a:pt x="30" y="558"/>
                  </a:lnTo>
                  <a:lnTo>
                    <a:pt x="31" y="558"/>
                  </a:lnTo>
                </a:path>
              </a:pathLst>
            </a:custGeom>
            <a:noFill/>
            <a:ln w="0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" name="Freeform 11"/>
            <p:cNvSpPr>
              <a:spLocks/>
            </p:cNvSpPr>
            <p:nvPr/>
          </p:nvSpPr>
          <p:spPr bwMode="auto">
            <a:xfrm>
              <a:off x="2585" y="2080"/>
              <a:ext cx="49" cy="1"/>
            </a:xfrm>
            <a:custGeom>
              <a:avLst/>
              <a:gdLst>
                <a:gd name="T0" fmla="*/ 0 w 266"/>
                <a:gd name="T1" fmla="*/ 265 w 266"/>
                <a:gd name="T2" fmla="*/ 266 w 26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6">
                  <a:moveTo>
                    <a:pt x="0" y="0"/>
                  </a:moveTo>
                  <a:lnTo>
                    <a:pt x="265" y="0"/>
                  </a:lnTo>
                  <a:lnTo>
                    <a:pt x="266" y="0"/>
                  </a:lnTo>
                </a:path>
              </a:pathLst>
            </a:custGeom>
            <a:noFill/>
            <a:ln w="0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" name="Freeform 12"/>
            <p:cNvSpPr>
              <a:spLocks/>
            </p:cNvSpPr>
            <p:nvPr/>
          </p:nvSpPr>
          <p:spPr bwMode="auto">
            <a:xfrm>
              <a:off x="2553" y="2112"/>
              <a:ext cx="33" cy="1"/>
            </a:xfrm>
            <a:custGeom>
              <a:avLst/>
              <a:gdLst>
                <a:gd name="T0" fmla="*/ 0 w 177"/>
                <a:gd name="T1" fmla="*/ 176 w 177"/>
                <a:gd name="T2" fmla="*/ 177 w 17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77">
                  <a:moveTo>
                    <a:pt x="0" y="0"/>
                  </a:moveTo>
                  <a:lnTo>
                    <a:pt x="176" y="0"/>
                  </a:lnTo>
                  <a:lnTo>
                    <a:pt x="177" y="0"/>
                  </a:lnTo>
                </a:path>
              </a:pathLst>
            </a:custGeom>
            <a:noFill/>
            <a:ln w="0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" name="Freeform 13"/>
            <p:cNvSpPr>
              <a:spLocks/>
            </p:cNvSpPr>
            <p:nvPr/>
          </p:nvSpPr>
          <p:spPr bwMode="auto">
            <a:xfrm>
              <a:off x="2617" y="2112"/>
              <a:ext cx="33" cy="1"/>
            </a:xfrm>
            <a:custGeom>
              <a:avLst/>
              <a:gdLst>
                <a:gd name="T0" fmla="*/ 0 w 177"/>
                <a:gd name="T1" fmla="*/ 176 w 177"/>
                <a:gd name="T2" fmla="*/ 177 w 17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77">
                  <a:moveTo>
                    <a:pt x="0" y="0"/>
                  </a:moveTo>
                  <a:lnTo>
                    <a:pt x="176" y="0"/>
                  </a:lnTo>
                  <a:lnTo>
                    <a:pt x="177" y="0"/>
                  </a:lnTo>
                </a:path>
              </a:pathLst>
            </a:custGeom>
            <a:noFill/>
            <a:ln w="0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866081" y="2708276"/>
            <a:ext cx="266700" cy="269875"/>
            <a:chOff x="3418" y="1388"/>
            <a:chExt cx="113" cy="114"/>
          </a:xfrm>
        </p:grpSpPr>
        <p:sp>
          <p:nvSpPr>
            <p:cNvPr id="83" name="Freeform 15"/>
            <p:cNvSpPr>
              <a:spLocks/>
            </p:cNvSpPr>
            <p:nvPr/>
          </p:nvSpPr>
          <p:spPr bwMode="auto">
            <a:xfrm>
              <a:off x="3434" y="1388"/>
              <a:ext cx="32" cy="114"/>
            </a:xfrm>
            <a:custGeom>
              <a:avLst/>
              <a:gdLst>
                <a:gd name="T0" fmla="*/ 175 w 175"/>
                <a:gd name="T1" fmla="*/ 0 h 617"/>
                <a:gd name="T2" fmla="*/ 0 w 175"/>
                <a:gd name="T3" fmla="*/ 617 h 617"/>
                <a:gd name="T4" fmla="*/ 1 w 175"/>
                <a:gd name="T5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5" h="617">
                  <a:moveTo>
                    <a:pt x="175" y="0"/>
                  </a:moveTo>
                  <a:lnTo>
                    <a:pt x="0" y="617"/>
                  </a:lnTo>
                  <a:lnTo>
                    <a:pt x="1" y="617"/>
                  </a:lnTo>
                </a:path>
              </a:pathLst>
            </a:custGeom>
            <a:noFill/>
            <a:ln w="0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Freeform 16"/>
            <p:cNvSpPr>
              <a:spLocks/>
            </p:cNvSpPr>
            <p:nvPr/>
          </p:nvSpPr>
          <p:spPr bwMode="auto">
            <a:xfrm>
              <a:off x="3439" y="1388"/>
              <a:ext cx="32" cy="114"/>
            </a:xfrm>
            <a:custGeom>
              <a:avLst/>
              <a:gdLst>
                <a:gd name="T0" fmla="*/ 175 w 175"/>
                <a:gd name="T1" fmla="*/ 0 h 617"/>
                <a:gd name="T2" fmla="*/ 0 w 175"/>
                <a:gd name="T3" fmla="*/ 617 h 617"/>
                <a:gd name="T4" fmla="*/ 1 w 175"/>
                <a:gd name="T5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5" h="617">
                  <a:moveTo>
                    <a:pt x="175" y="0"/>
                  </a:moveTo>
                  <a:lnTo>
                    <a:pt x="0" y="617"/>
                  </a:lnTo>
                  <a:lnTo>
                    <a:pt x="1" y="617"/>
                  </a:lnTo>
                </a:path>
              </a:pathLst>
            </a:custGeom>
            <a:noFill/>
            <a:ln w="0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Freeform 17"/>
            <p:cNvSpPr>
              <a:spLocks/>
            </p:cNvSpPr>
            <p:nvPr/>
          </p:nvSpPr>
          <p:spPr bwMode="auto">
            <a:xfrm>
              <a:off x="3450" y="1388"/>
              <a:ext cx="81" cy="54"/>
            </a:xfrm>
            <a:custGeom>
              <a:avLst/>
              <a:gdLst>
                <a:gd name="T0" fmla="*/ 0 w 441"/>
                <a:gd name="T1" fmla="*/ 0 h 294"/>
                <a:gd name="T2" fmla="*/ 323 w 441"/>
                <a:gd name="T3" fmla="*/ 0 h 294"/>
                <a:gd name="T4" fmla="*/ 412 w 441"/>
                <a:gd name="T5" fmla="*/ 29 h 294"/>
                <a:gd name="T6" fmla="*/ 441 w 441"/>
                <a:gd name="T7" fmla="*/ 88 h 294"/>
                <a:gd name="T8" fmla="*/ 441 w 441"/>
                <a:gd name="T9" fmla="*/ 147 h 294"/>
                <a:gd name="T10" fmla="*/ 412 w 441"/>
                <a:gd name="T11" fmla="*/ 235 h 294"/>
                <a:gd name="T12" fmla="*/ 382 w 441"/>
                <a:gd name="T13" fmla="*/ 264 h 294"/>
                <a:gd name="T14" fmla="*/ 294 w 441"/>
                <a:gd name="T15" fmla="*/ 294 h 294"/>
                <a:gd name="T16" fmla="*/ 295 w 441"/>
                <a:gd name="T17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1" h="294">
                  <a:moveTo>
                    <a:pt x="0" y="0"/>
                  </a:moveTo>
                  <a:lnTo>
                    <a:pt x="323" y="0"/>
                  </a:lnTo>
                  <a:lnTo>
                    <a:pt x="412" y="29"/>
                  </a:lnTo>
                  <a:lnTo>
                    <a:pt x="441" y="88"/>
                  </a:lnTo>
                  <a:lnTo>
                    <a:pt x="441" y="147"/>
                  </a:lnTo>
                  <a:lnTo>
                    <a:pt x="412" y="235"/>
                  </a:lnTo>
                  <a:lnTo>
                    <a:pt x="382" y="264"/>
                  </a:lnTo>
                  <a:lnTo>
                    <a:pt x="294" y="294"/>
                  </a:lnTo>
                  <a:lnTo>
                    <a:pt x="295" y="294"/>
                  </a:lnTo>
                </a:path>
              </a:pathLst>
            </a:custGeom>
            <a:noFill/>
            <a:ln w="0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" name="Freeform 18"/>
            <p:cNvSpPr>
              <a:spLocks/>
            </p:cNvSpPr>
            <p:nvPr/>
          </p:nvSpPr>
          <p:spPr bwMode="auto">
            <a:xfrm>
              <a:off x="3503" y="1388"/>
              <a:ext cx="22" cy="54"/>
            </a:xfrm>
            <a:custGeom>
              <a:avLst/>
              <a:gdLst>
                <a:gd name="T0" fmla="*/ 29 w 118"/>
                <a:gd name="T1" fmla="*/ 0 h 294"/>
                <a:gd name="T2" fmla="*/ 88 w 118"/>
                <a:gd name="T3" fmla="*/ 29 h 294"/>
                <a:gd name="T4" fmla="*/ 118 w 118"/>
                <a:gd name="T5" fmla="*/ 88 h 294"/>
                <a:gd name="T6" fmla="*/ 118 w 118"/>
                <a:gd name="T7" fmla="*/ 147 h 294"/>
                <a:gd name="T8" fmla="*/ 88 w 118"/>
                <a:gd name="T9" fmla="*/ 235 h 294"/>
                <a:gd name="T10" fmla="*/ 59 w 118"/>
                <a:gd name="T11" fmla="*/ 264 h 294"/>
                <a:gd name="T12" fmla="*/ 0 w 118"/>
                <a:gd name="T13" fmla="*/ 294 h 294"/>
                <a:gd name="T14" fmla="*/ 1 w 118"/>
                <a:gd name="T15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8" h="294">
                  <a:moveTo>
                    <a:pt x="29" y="0"/>
                  </a:moveTo>
                  <a:lnTo>
                    <a:pt x="88" y="29"/>
                  </a:lnTo>
                  <a:lnTo>
                    <a:pt x="118" y="88"/>
                  </a:lnTo>
                  <a:lnTo>
                    <a:pt x="118" y="147"/>
                  </a:lnTo>
                  <a:lnTo>
                    <a:pt x="88" y="235"/>
                  </a:lnTo>
                  <a:lnTo>
                    <a:pt x="59" y="264"/>
                  </a:lnTo>
                  <a:lnTo>
                    <a:pt x="0" y="294"/>
                  </a:lnTo>
                  <a:lnTo>
                    <a:pt x="1" y="294"/>
                  </a:lnTo>
                </a:path>
              </a:pathLst>
            </a:custGeom>
            <a:noFill/>
            <a:ln w="0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Freeform 19"/>
            <p:cNvSpPr>
              <a:spLocks/>
            </p:cNvSpPr>
            <p:nvPr/>
          </p:nvSpPr>
          <p:spPr bwMode="auto">
            <a:xfrm>
              <a:off x="3418" y="1442"/>
              <a:ext cx="102" cy="60"/>
            </a:xfrm>
            <a:custGeom>
              <a:avLst/>
              <a:gdLst>
                <a:gd name="T0" fmla="*/ 205 w 557"/>
                <a:gd name="T1" fmla="*/ 0 h 323"/>
                <a:gd name="T2" fmla="*/ 469 w 557"/>
                <a:gd name="T3" fmla="*/ 0 h 323"/>
                <a:gd name="T4" fmla="*/ 528 w 557"/>
                <a:gd name="T5" fmla="*/ 29 h 323"/>
                <a:gd name="T6" fmla="*/ 557 w 557"/>
                <a:gd name="T7" fmla="*/ 88 h 323"/>
                <a:gd name="T8" fmla="*/ 557 w 557"/>
                <a:gd name="T9" fmla="*/ 147 h 323"/>
                <a:gd name="T10" fmla="*/ 528 w 557"/>
                <a:gd name="T11" fmla="*/ 235 h 323"/>
                <a:gd name="T12" fmla="*/ 469 w 557"/>
                <a:gd name="T13" fmla="*/ 293 h 323"/>
                <a:gd name="T14" fmla="*/ 352 w 557"/>
                <a:gd name="T15" fmla="*/ 323 h 323"/>
                <a:gd name="T16" fmla="*/ 0 w 557"/>
                <a:gd name="T17" fmla="*/ 323 h 323"/>
                <a:gd name="T18" fmla="*/ 1 w 557"/>
                <a:gd name="T19" fmla="*/ 323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7" h="323">
                  <a:moveTo>
                    <a:pt x="205" y="0"/>
                  </a:moveTo>
                  <a:lnTo>
                    <a:pt x="469" y="0"/>
                  </a:lnTo>
                  <a:lnTo>
                    <a:pt x="528" y="29"/>
                  </a:lnTo>
                  <a:lnTo>
                    <a:pt x="557" y="88"/>
                  </a:lnTo>
                  <a:lnTo>
                    <a:pt x="557" y="147"/>
                  </a:lnTo>
                  <a:lnTo>
                    <a:pt x="528" y="235"/>
                  </a:lnTo>
                  <a:lnTo>
                    <a:pt x="469" y="293"/>
                  </a:lnTo>
                  <a:lnTo>
                    <a:pt x="352" y="323"/>
                  </a:lnTo>
                  <a:lnTo>
                    <a:pt x="0" y="323"/>
                  </a:lnTo>
                  <a:lnTo>
                    <a:pt x="1" y="323"/>
                  </a:lnTo>
                </a:path>
              </a:pathLst>
            </a:custGeom>
            <a:noFill/>
            <a:ln w="0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Freeform 20"/>
            <p:cNvSpPr>
              <a:spLocks/>
            </p:cNvSpPr>
            <p:nvPr/>
          </p:nvSpPr>
          <p:spPr bwMode="auto">
            <a:xfrm>
              <a:off x="3482" y="1442"/>
              <a:ext cx="32" cy="60"/>
            </a:xfrm>
            <a:custGeom>
              <a:avLst/>
              <a:gdLst>
                <a:gd name="T0" fmla="*/ 117 w 176"/>
                <a:gd name="T1" fmla="*/ 0 h 323"/>
                <a:gd name="T2" fmla="*/ 146 w 176"/>
                <a:gd name="T3" fmla="*/ 29 h 323"/>
                <a:gd name="T4" fmla="*/ 176 w 176"/>
                <a:gd name="T5" fmla="*/ 88 h 323"/>
                <a:gd name="T6" fmla="*/ 176 w 176"/>
                <a:gd name="T7" fmla="*/ 147 h 323"/>
                <a:gd name="T8" fmla="*/ 146 w 176"/>
                <a:gd name="T9" fmla="*/ 235 h 323"/>
                <a:gd name="T10" fmla="*/ 88 w 176"/>
                <a:gd name="T11" fmla="*/ 293 h 323"/>
                <a:gd name="T12" fmla="*/ 0 w 176"/>
                <a:gd name="T13" fmla="*/ 323 h 323"/>
                <a:gd name="T14" fmla="*/ 1 w 176"/>
                <a:gd name="T15" fmla="*/ 323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323">
                  <a:moveTo>
                    <a:pt x="117" y="0"/>
                  </a:moveTo>
                  <a:lnTo>
                    <a:pt x="146" y="29"/>
                  </a:lnTo>
                  <a:lnTo>
                    <a:pt x="176" y="88"/>
                  </a:lnTo>
                  <a:lnTo>
                    <a:pt x="176" y="147"/>
                  </a:lnTo>
                  <a:lnTo>
                    <a:pt x="146" y="235"/>
                  </a:lnTo>
                  <a:lnTo>
                    <a:pt x="88" y="293"/>
                  </a:lnTo>
                  <a:lnTo>
                    <a:pt x="0" y="323"/>
                  </a:lnTo>
                  <a:lnTo>
                    <a:pt x="1" y="323"/>
                  </a:lnTo>
                </a:path>
              </a:pathLst>
            </a:custGeom>
            <a:noFill/>
            <a:ln w="0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7682182" y="4108451"/>
            <a:ext cx="217487" cy="269875"/>
            <a:chOff x="4371" y="2863"/>
            <a:chExt cx="92" cy="114"/>
          </a:xfrm>
        </p:grpSpPr>
        <p:sp>
          <p:nvSpPr>
            <p:cNvPr id="90" name="Freeform 22"/>
            <p:cNvSpPr>
              <a:spLocks/>
            </p:cNvSpPr>
            <p:nvPr/>
          </p:nvSpPr>
          <p:spPr bwMode="auto">
            <a:xfrm>
              <a:off x="4371" y="2863"/>
              <a:ext cx="92" cy="114"/>
            </a:xfrm>
            <a:custGeom>
              <a:avLst/>
              <a:gdLst>
                <a:gd name="T0" fmla="*/ 441 w 500"/>
                <a:gd name="T1" fmla="*/ 59 h 617"/>
                <a:gd name="T2" fmla="*/ 471 w 500"/>
                <a:gd name="T3" fmla="*/ 59 h 617"/>
                <a:gd name="T4" fmla="*/ 500 w 500"/>
                <a:gd name="T5" fmla="*/ 0 h 617"/>
                <a:gd name="T6" fmla="*/ 471 w 500"/>
                <a:gd name="T7" fmla="*/ 176 h 617"/>
                <a:gd name="T8" fmla="*/ 471 w 500"/>
                <a:gd name="T9" fmla="*/ 118 h 617"/>
                <a:gd name="T10" fmla="*/ 441 w 500"/>
                <a:gd name="T11" fmla="*/ 59 h 617"/>
                <a:gd name="T12" fmla="*/ 412 w 500"/>
                <a:gd name="T13" fmla="*/ 29 h 617"/>
                <a:gd name="T14" fmla="*/ 353 w 500"/>
                <a:gd name="T15" fmla="*/ 0 h 617"/>
                <a:gd name="T16" fmla="*/ 265 w 500"/>
                <a:gd name="T17" fmla="*/ 0 h 617"/>
                <a:gd name="T18" fmla="*/ 177 w 500"/>
                <a:gd name="T19" fmla="*/ 29 h 617"/>
                <a:gd name="T20" fmla="*/ 118 w 500"/>
                <a:gd name="T21" fmla="*/ 88 h 617"/>
                <a:gd name="T22" fmla="*/ 59 w 500"/>
                <a:gd name="T23" fmla="*/ 176 h 617"/>
                <a:gd name="T24" fmla="*/ 30 w 500"/>
                <a:gd name="T25" fmla="*/ 265 h 617"/>
                <a:gd name="T26" fmla="*/ 0 w 500"/>
                <a:gd name="T27" fmla="*/ 382 h 617"/>
                <a:gd name="T28" fmla="*/ 0 w 500"/>
                <a:gd name="T29" fmla="*/ 470 h 617"/>
                <a:gd name="T30" fmla="*/ 30 w 500"/>
                <a:gd name="T31" fmla="*/ 558 h 617"/>
                <a:gd name="T32" fmla="*/ 59 w 500"/>
                <a:gd name="T33" fmla="*/ 588 h 617"/>
                <a:gd name="T34" fmla="*/ 147 w 500"/>
                <a:gd name="T35" fmla="*/ 617 h 617"/>
                <a:gd name="T36" fmla="*/ 235 w 500"/>
                <a:gd name="T37" fmla="*/ 617 h 617"/>
                <a:gd name="T38" fmla="*/ 294 w 500"/>
                <a:gd name="T39" fmla="*/ 588 h 617"/>
                <a:gd name="T40" fmla="*/ 353 w 500"/>
                <a:gd name="T41" fmla="*/ 529 h 617"/>
                <a:gd name="T42" fmla="*/ 382 w 500"/>
                <a:gd name="T43" fmla="*/ 470 h 617"/>
                <a:gd name="T44" fmla="*/ 384 w 500"/>
                <a:gd name="T45" fmla="*/ 47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00" h="617">
                  <a:moveTo>
                    <a:pt x="441" y="59"/>
                  </a:moveTo>
                  <a:lnTo>
                    <a:pt x="471" y="59"/>
                  </a:lnTo>
                  <a:lnTo>
                    <a:pt x="500" y="0"/>
                  </a:lnTo>
                  <a:lnTo>
                    <a:pt x="471" y="176"/>
                  </a:lnTo>
                  <a:lnTo>
                    <a:pt x="471" y="118"/>
                  </a:lnTo>
                  <a:lnTo>
                    <a:pt x="441" y="59"/>
                  </a:lnTo>
                  <a:lnTo>
                    <a:pt x="412" y="29"/>
                  </a:lnTo>
                  <a:lnTo>
                    <a:pt x="353" y="0"/>
                  </a:lnTo>
                  <a:lnTo>
                    <a:pt x="265" y="0"/>
                  </a:lnTo>
                  <a:lnTo>
                    <a:pt x="177" y="29"/>
                  </a:lnTo>
                  <a:lnTo>
                    <a:pt x="118" y="88"/>
                  </a:lnTo>
                  <a:lnTo>
                    <a:pt x="59" y="176"/>
                  </a:lnTo>
                  <a:lnTo>
                    <a:pt x="30" y="265"/>
                  </a:lnTo>
                  <a:lnTo>
                    <a:pt x="0" y="382"/>
                  </a:lnTo>
                  <a:lnTo>
                    <a:pt x="0" y="470"/>
                  </a:lnTo>
                  <a:lnTo>
                    <a:pt x="30" y="558"/>
                  </a:lnTo>
                  <a:lnTo>
                    <a:pt x="59" y="588"/>
                  </a:lnTo>
                  <a:lnTo>
                    <a:pt x="147" y="617"/>
                  </a:lnTo>
                  <a:lnTo>
                    <a:pt x="235" y="617"/>
                  </a:lnTo>
                  <a:lnTo>
                    <a:pt x="294" y="588"/>
                  </a:lnTo>
                  <a:lnTo>
                    <a:pt x="353" y="529"/>
                  </a:lnTo>
                  <a:lnTo>
                    <a:pt x="382" y="470"/>
                  </a:lnTo>
                  <a:lnTo>
                    <a:pt x="384" y="470"/>
                  </a:lnTo>
                </a:path>
              </a:pathLst>
            </a:custGeom>
            <a:noFill/>
            <a:ln w="0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" name="Freeform 23"/>
            <p:cNvSpPr>
              <a:spLocks/>
            </p:cNvSpPr>
            <p:nvPr/>
          </p:nvSpPr>
          <p:spPr bwMode="auto">
            <a:xfrm>
              <a:off x="4377" y="2863"/>
              <a:ext cx="42" cy="114"/>
            </a:xfrm>
            <a:custGeom>
              <a:avLst/>
              <a:gdLst>
                <a:gd name="T0" fmla="*/ 235 w 235"/>
                <a:gd name="T1" fmla="*/ 0 h 617"/>
                <a:gd name="T2" fmla="*/ 176 w 235"/>
                <a:gd name="T3" fmla="*/ 29 h 617"/>
                <a:gd name="T4" fmla="*/ 117 w 235"/>
                <a:gd name="T5" fmla="*/ 88 h 617"/>
                <a:gd name="T6" fmla="*/ 59 w 235"/>
                <a:gd name="T7" fmla="*/ 176 h 617"/>
                <a:gd name="T8" fmla="*/ 29 w 235"/>
                <a:gd name="T9" fmla="*/ 265 h 617"/>
                <a:gd name="T10" fmla="*/ 0 w 235"/>
                <a:gd name="T11" fmla="*/ 382 h 617"/>
                <a:gd name="T12" fmla="*/ 0 w 235"/>
                <a:gd name="T13" fmla="*/ 470 h 617"/>
                <a:gd name="T14" fmla="*/ 29 w 235"/>
                <a:gd name="T15" fmla="*/ 558 h 617"/>
                <a:gd name="T16" fmla="*/ 59 w 235"/>
                <a:gd name="T17" fmla="*/ 588 h 617"/>
                <a:gd name="T18" fmla="*/ 117 w 235"/>
                <a:gd name="T19" fmla="*/ 617 h 617"/>
                <a:gd name="T20" fmla="*/ 119 w 235"/>
                <a:gd name="T21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5" h="617">
                  <a:moveTo>
                    <a:pt x="235" y="0"/>
                  </a:moveTo>
                  <a:lnTo>
                    <a:pt x="176" y="29"/>
                  </a:lnTo>
                  <a:lnTo>
                    <a:pt x="117" y="88"/>
                  </a:lnTo>
                  <a:lnTo>
                    <a:pt x="59" y="176"/>
                  </a:lnTo>
                  <a:lnTo>
                    <a:pt x="29" y="265"/>
                  </a:lnTo>
                  <a:lnTo>
                    <a:pt x="0" y="382"/>
                  </a:lnTo>
                  <a:lnTo>
                    <a:pt x="0" y="470"/>
                  </a:lnTo>
                  <a:lnTo>
                    <a:pt x="29" y="558"/>
                  </a:lnTo>
                  <a:lnTo>
                    <a:pt x="59" y="588"/>
                  </a:lnTo>
                  <a:lnTo>
                    <a:pt x="117" y="617"/>
                  </a:lnTo>
                  <a:lnTo>
                    <a:pt x="119" y="617"/>
                  </a:lnTo>
                </a:path>
              </a:pathLst>
            </a:custGeom>
            <a:noFill/>
            <a:ln w="0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5200918" y="5029200"/>
            <a:ext cx="2387600" cy="863600"/>
            <a:chOff x="2738" y="2799"/>
            <a:chExt cx="1558" cy="579"/>
          </a:xfrm>
        </p:grpSpPr>
        <p:sp>
          <p:nvSpPr>
            <p:cNvPr id="93" name="Freeform 25"/>
            <p:cNvSpPr>
              <a:spLocks/>
            </p:cNvSpPr>
            <p:nvPr/>
          </p:nvSpPr>
          <p:spPr bwMode="auto">
            <a:xfrm>
              <a:off x="2738" y="2799"/>
              <a:ext cx="1558" cy="566"/>
            </a:xfrm>
            <a:custGeom>
              <a:avLst/>
              <a:gdLst>
                <a:gd name="T0" fmla="*/ 26 w 8508"/>
                <a:gd name="T1" fmla="*/ 0 h 3088"/>
                <a:gd name="T2" fmla="*/ 0 w 8508"/>
                <a:gd name="T3" fmla="*/ 74 h 3088"/>
                <a:gd name="T4" fmla="*/ 8508 w 8508"/>
                <a:gd name="T5" fmla="*/ 3088 h 3088"/>
                <a:gd name="T6" fmla="*/ 26 w 8508"/>
                <a:gd name="T7" fmla="*/ 0 h 3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08" h="3088">
                  <a:moveTo>
                    <a:pt x="26" y="0"/>
                  </a:moveTo>
                  <a:lnTo>
                    <a:pt x="0" y="74"/>
                  </a:lnTo>
                  <a:lnTo>
                    <a:pt x="8508" y="3088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508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6" name="Freeform 26"/>
            <p:cNvSpPr>
              <a:spLocks/>
            </p:cNvSpPr>
            <p:nvPr/>
          </p:nvSpPr>
          <p:spPr bwMode="auto">
            <a:xfrm>
              <a:off x="2738" y="2812"/>
              <a:ext cx="1558" cy="566"/>
            </a:xfrm>
            <a:custGeom>
              <a:avLst/>
              <a:gdLst>
                <a:gd name="T0" fmla="*/ 0 w 8508"/>
                <a:gd name="T1" fmla="*/ 0 h 3086"/>
                <a:gd name="T2" fmla="*/ 8508 w 8508"/>
                <a:gd name="T3" fmla="*/ 3014 h 3086"/>
                <a:gd name="T4" fmla="*/ 8482 w 8508"/>
                <a:gd name="T5" fmla="*/ 3086 h 3086"/>
                <a:gd name="T6" fmla="*/ 0 w 8508"/>
                <a:gd name="T7" fmla="*/ 0 h 3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08" h="3086">
                  <a:moveTo>
                    <a:pt x="0" y="0"/>
                  </a:moveTo>
                  <a:lnTo>
                    <a:pt x="8508" y="3014"/>
                  </a:lnTo>
                  <a:lnTo>
                    <a:pt x="8482" y="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508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" name="Freeform 27"/>
            <p:cNvSpPr>
              <a:spLocks/>
            </p:cNvSpPr>
            <p:nvPr/>
          </p:nvSpPr>
          <p:spPr bwMode="auto">
            <a:xfrm>
              <a:off x="2738" y="2799"/>
              <a:ext cx="1558" cy="579"/>
            </a:xfrm>
            <a:custGeom>
              <a:avLst/>
              <a:gdLst>
                <a:gd name="T0" fmla="*/ 26 w 8508"/>
                <a:gd name="T1" fmla="*/ 0 h 3160"/>
                <a:gd name="T2" fmla="*/ 0 w 8508"/>
                <a:gd name="T3" fmla="*/ 74 h 3160"/>
                <a:gd name="T4" fmla="*/ 8482 w 8508"/>
                <a:gd name="T5" fmla="*/ 3160 h 3160"/>
                <a:gd name="T6" fmla="*/ 8508 w 8508"/>
                <a:gd name="T7" fmla="*/ 3088 h 3160"/>
                <a:gd name="T8" fmla="*/ 26 w 8508"/>
                <a:gd name="T9" fmla="*/ 0 h 3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08" h="3160">
                  <a:moveTo>
                    <a:pt x="26" y="0"/>
                  </a:moveTo>
                  <a:lnTo>
                    <a:pt x="0" y="74"/>
                  </a:lnTo>
                  <a:lnTo>
                    <a:pt x="8482" y="3160"/>
                  </a:lnTo>
                  <a:lnTo>
                    <a:pt x="8508" y="3088"/>
                  </a:lnTo>
                  <a:lnTo>
                    <a:pt x="26" y="0"/>
                  </a:lnTo>
                </a:path>
              </a:pathLst>
            </a:custGeom>
            <a:noFill/>
            <a:ln w="50800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4853256" y="5113338"/>
            <a:ext cx="215900" cy="177800"/>
            <a:chOff x="2628" y="2842"/>
            <a:chExt cx="91" cy="75"/>
          </a:xfrm>
        </p:grpSpPr>
        <p:sp>
          <p:nvSpPr>
            <p:cNvPr id="109" name="Freeform 29"/>
            <p:cNvSpPr>
              <a:spLocks/>
            </p:cNvSpPr>
            <p:nvPr/>
          </p:nvSpPr>
          <p:spPr bwMode="auto">
            <a:xfrm>
              <a:off x="2681" y="2842"/>
              <a:ext cx="38" cy="75"/>
            </a:xfrm>
            <a:custGeom>
              <a:avLst/>
              <a:gdLst>
                <a:gd name="T0" fmla="*/ 88 w 207"/>
                <a:gd name="T1" fmla="*/ 0 h 412"/>
                <a:gd name="T2" fmla="*/ 30 w 207"/>
                <a:gd name="T3" fmla="*/ 206 h 412"/>
                <a:gd name="T4" fmla="*/ 0 w 207"/>
                <a:gd name="T5" fmla="*/ 324 h 412"/>
                <a:gd name="T6" fmla="*/ 0 w 207"/>
                <a:gd name="T7" fmla="*/ 382 h 412"/>
                <a:gd name="T8" fmla="*/ 30 w 207"/>
                <a:gd name="T9" fmla="*/ 412 h 412"/>
                <a:gd name="T10" fmla="*/ 118 w 207"/>
                <a:gd name="T11" fmla="*/ 412 h 412"/>
                <a:gd name="T12" fmla="*/ 177 w 207"/>
                <a:gd name="T13" fmla="*/ 353 h 412"/>
                <a:gd name="T14" fmla="*/ 206 w 207"/>
                <a:gd name="T15" fmla="*/ 294 h 412"/>
                <a:gd name="T16" fmla="*/ 207 w 207"/>
                <a:gd name="T17" fmla="*/ 294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412">
                  <a:moveTo>
                    <a:pt x="88" y="0"/>
                  </a:moveTo>
                  <a:lnTo>
                    <a:pt x="30" y="206"/>
                  </a:lnTo>
                  <a:lnTo>
                    <a:pt x="0" y="324"/>
                  </a:lnTo>
                  <a:lnTo>
                    <a:pt x="0" y="382"/>
                  </a:lnTo>
                  <a:lnTo>
                    <a:pt x="30" y="412"/>
                  </a:lnTo>
                  <a:lnTo>
                    <a:pt x="118" y="412"/>
                  </a:lnTo>
                  <a:lnTo>
                    <a:pt x="177" y="353"/>
                  </a:lnTo>
                  <a:lnTo>
                    <a:pt x="206" y="294"/>
                  </a:lnTo>
                  <a:lnTo>
                    <a:pt x="207" y="294"/>
                  </a:lnTo>
                </a:path>
              </a:pathLst>
            </a:custGeom>
            <a:noFill/>
            <a:ln w="0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0" name="Freeform 30"/>
            <p:cNvSpPr>
              <a:spLocks/>
            </p:cNvSpPr>
            <p:nvPr/>
          </p:nvSpPr>
          <p:spPr bwMode="auto">
            <a:xfrm>
              <a:off x="2687" y="2842"/>
              <a:ext cx="16" cy="75"/>
            </a:xfrm>
            <a:custGeom>
              <a:avLst/>
              <a:gdLst>
                <a:gd name="T0" fmla="*/ 88 w 88"/>
                <a:gd name="T1" fmla="*/ 0 h 412"/>
                <a:gd name="T2" fmla="*/ 29 w 88"/>
                <a:gd name="T3" fmla="*/ 206 h 412"/>
                <a:gd name="T4" fmla="*/ 0 w 88"/>
                <a:gd name="T5" fmla="*/ 324 h 412"/>
                <a:gd name="T6" fmla="*/ 0 w 88"/>
                <a:gd name="T7" fmla="*/ 382 h 412"/>
                <a:gd name="T8" fmla="*/ 29 w 88"/>
                <a:gd name="T9" fmla="*/ 412 h 412"/>
                <a:gd name="T10" fmla="*/ 30 w 88"/>
                <a:gd name="T11" fmla="*/ 41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412">
                  <a:moveTo>
                    <a:pt x="88" y="0"/>
                  </a:moveTo>
                  <a:lnTo>
                    <a:pt x="29" y="206"/>
                  </a:lnTo>
                  <a:lnTo>
                    <a:pt x="0" y="324"/>
                  </a:lnTo>
                  <a:lnTo>
                    <a:pt x="0" y="382"/>
                  </a:lnTo>
                  <a:lnTo>
                    <a:pt x="29" y="412"/>
                  </a:lnTo>
                  <a:lnTo>
                    <a:pt x="30" y="412"/>
                  </a:lnTo>
                </a:path>
              </a:pathLst>
            </a:custGeom>
            <a:noFill/>
            <a:ln w="0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1" name="Freeform 31"/>
            <p:cNvSpPr>
              <a:spLocks/>
            </p:cNvSpPr>
            <p:nvPr/>
          </p:nvSpPr>
          <p:spPr bwMode="auto">
            <a:xfrm>
              <a:off x="2628" y="2842"/>
              <a:ext cx="59" cy="75"/>
            </a:xfrm>
            <a:custGeom>
              <a:avLst/>
              <a:gdLst>
                <a:gd name="T0" fmla="*/ 322 w 323"/>
                <a:gd name="T1" fmla="*/ 206 h 412"/>
                <a:gd name="T2" fmla="*/ 322 w 323"/>
                <a:gd name="T3" fmla="*/ 118 h 412"/>
                <a:gd name="T4" fmla="*/ 292 w 323"/>
                <a:gd name="T5" fmla="*/ 30 h 412"/>
                <a:gd name="T6" fmla="*/ 234 w 323"/>
                <a:gd name="T7" fmla="*/ 0 h 412"/>
                <a:gd name="T8" fmla="*/ 175 w 323"/>
                <a:gd name="T9" fmla="*/ 0 h 412"/>
                <a:gd name="T10" fmla="*/ 88 w 323"/>
                <a:gd name="T11" fmla="*/ 30 h 412"/>
                <a:gd name="T12" fmla="*/ 29 w 323"/>
                <a:gd name="T13" fmla="*/ 118 h 412"/>
                <a:gd name="T14" fmla="*/ 0 w 323"/>
                <a:gd name="T15" fmla="*/ 206 h 412"/>
                <a:gd name="T16" fmla="*/ 0 w 323"/>
                <a:gd name="T17" fmla="*/ 294 h 412"/>
                <a:gd name="T18" fmla="*/ 29 w 323"/>
                <a:gd name="T19" fmla="*/ 353 h 412"/>
                <a:gd name="T20" fmla="*/ 58 w 323"/>
                <a:gd name="T21" fmla="*/ 382 h 412"/>
                <a:gd name="T22" fmla="*/ 117 w 323"/>
                <a:gd name="T23" fmla="*/ 412 h 412"/>
                <a:gd name="T24" fmla="*/ 175 w 323"/>
                <a:gd name="T25" fmla="*/ 412 h 412"/>
                <a:gd name="T26" fmla="*/ 234 w 323"/>
                <a:gd name="T27" fmla="*/ 382 h 412"/>
                <a:gd name="T28" fmla="*/ 292 w 323"/>
                <a:gd name="T29" fmla="*/ 294 h 412"/>
                <a:gd name="T30" fmla="*/ 322 w 323"/>
                <a:gd name="T31" fmla="*/ 206 h 412"/>
                <a:gd name="T32" fmla="*/ 323 w 323"/>
                <a:gd name="T33" fmla="*/ 206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3" h="412">
                  <a:moveTo>
                    <a:pt x="322" y="206"/>
                  </a:moveTo>
                  <a:lnTo>
                    <a:pt x="322" y="118"/>
                  </a:lnTo>
                  <a:lnTo>
                    <a:pt x="292" y="30"/>
                  </a:lnTo>
                  <a:lnTo>
                    <a:pt x="234" y="0"/>
                  </a:lnTo>
                  <a:lnTo>
                    <a:pt x="175" y="0"/>
                  </a:lnTo>
                  <a:lnTo>
                    <a:pt x="88" y="30"/>
                  </a:lnTo>
                  <a:lnTo>
                    <a:pt x="29" y="118"/>
                  </a:lnTo>
                  <a:lnTo>
                    <a:pt x="0" y="206"/>
                  </a:lnTo>
                  <a:lnTo>
                    <a:pt x="0" y="294"/>
                  </a:lnTo>
                  <a:lnTo>
                    <a:pt x="29" y="353"/>
                  </a:lnTo>
                  <a:lnTo>
                    <a:pt x="58" y="382"/>
                  </a:lnTo>
                  <a:lnTo>
                    <a:pt x="117" y="412"/>
                  </a:lnTo>
                  <a:lnTo>
                    <a:pt x="175" y="412"/>
                  </a:lnTo>
                  <a:lnTo>
                    <a:pt x="234" y="382"/>
                  </a:lnTo>
                  <a:lnTo>
                    <a:pt x="292" y="294"/>
                  </a:lnTo>
                  <a:lnTo>
                    <a:pt x="322" y="206"/>
                  </a:lnTo>
                  <a:lnTo>
                    <a:pt x="323" y="206"/>
                  </a:lnTo>
                </a:path>
              </a:pathLst>
            </a:custGeom>
            <a:noFill/>
            <a:ln w="0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" name="Freeform 32"/>
            <p:cNvSpPr>
              <a:spLocks/>
            </p:cNvSpPr>
            <p:nvPr/>
          </p:nvSpPr>
          <p:spPr bwMode="auto">
            <a:xfrm>
              <a:off x="2634" y="2842"/>
              <a:ext cx="26" cy="69"/>
            </a:xfrm>
            <a:custGeom>
              <a:avLst/>
              <a:gdLst>
                <a:gd name="T0" fmla="*/ 146 w 146"/>
                <a:gd name="T1" fmla="*/ 0 h 382"/>
                <a:gd name="T2" fmla="*/ 88 w 146"/>
                <a:gd name="T3" fmla="*/ 30 h 382"/>
                <a:gd name="T4" fmla="*/ 29 w 146"/>
                <a:gd name="T5" fmla="*/ 118 h 382"/>
                <a:gd name="T6" fmla="*/ 0 w 146"/>
                <a:gd name="T7" fmla="*/ 206 h 382"/>
                <a:gd name="T8" fmla="*/ 0 w 146"/>
                <a:gd name="T9" fmla="*/ 324 h 382"/>
                <a:gd name="T10" fmla="*/ 29 w 146"/>
                <a:gd name="T11" fmla="*/ 382 h 382"/>
                <a:gd name="T12" fmla="*/ 31 w 146"/>
                <a:gd name="T13" fmla="*/ 38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382">
                  <a:moveTo>
                    <a:pt x="146" y="0"/>
                  </a:moveTo>
                  <a:lnTo>
                    <a:pt x="88" y="30"/>
                  </a:lnTo>
                  <a:lnTo>
                    <a:pt x="29" y="118"/>
                  </a:lnTo>
                  <a:lnTo>
                    <a:pt x="0" y="206"/>
                  </a:lnTo>
                  <a:lnTo>
                    <a:pt x="0" y="324"/>
                  </a:lnTo>
                  <a:lnTo>
                    <a:pt x="29" y="382"/>
                  </a:lnTo>
                  <a:lnTo>
                    <a:pt x="31" y="382"/>
                  </a:lnTo>
                </a:path>
              </a:pathLst>
            </a:custGeom>
            <a:noFill/>
            <a:ln w="0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5812106" y="5418139"/>
            <a:ext cx="150812" cy="269875"/>
            <a:chOff x="3394" y="3176"/>
            <a:chExt cx="64" cy="114"/>
          </a:xfrm>
        </p:grpSpPr>
        <p:sp>
          <p:nvSpPr>
            <p:cNvPr id="114" name="Freeform 34"/>
            <p:cNvSpPr>
              <a:spLocks/>
            </p:cNvSpPr>
            <p:nvPr/>
          </p:nvSpPr>
          <p:spPr bwMode="auto">
            <a:xfrm>
              <a:off x="3394" y="3176"/>
              <a:ext cx="21" cy="108"/>
            </a:xfrm>
            <a:custGeom>
              <a:avLst/>
              <a:gdLst>
                <a:gd name="T0" fmla="*/ 117 w 117"/>
                <a:gd name="T1" fmla="*/ 0 h 589"/>
                <a:gd name="T2" fmla="*/ 0 w 117"/>
                <a:gd name="T3" fmla="*/ 382 h 589"/>
                <a:gd name="T4" fmla="*/ 0 w 117"/>
                <a:gd name="T5" fmla="*/ 471 h 589"/>
                <a:gd name="T6" fmla="*/ 29 w 117"/>
                <a:gd name="T7" fmla="*/ 560 h 589"/>
                <a:gd name="T8" fmla="*/ 58 w 117"/>
                <a:gd name="T9" fmla="*/ 589 h 589"/>
                <a:gd name="T10" fmla="*/ 60 w 117"/>
                <a:gd name="T11" fmla="*/ 589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589">
                  <a:moveTo>
                    <a:pt x="117" y="0"/>
                  </a:moveTo>
                  <a:lnTo>
                    <a:pt x="0" y="382"/>
                  </a:lnTo>
                  <a:lnTo>
                    <a:pt x="0" y="471"/>
                  </a:lnTo>
                  <a:lnTo>
                    <a:pt x="29" y="560"/>
                  </a:lnTo>
                  <a:lnTo>
                    <a:pt x="58" y="589"/>
                  </a:lnTo>
                  <a:lnTo>
                    <a:pt x="60" y="589"/>
                  </a:lnTo>
                </a:path>
              </a:pathLst>
            </a:custGeom>
            <a:noFill/>
            <a:ln w="0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" name="Freeform 35"/>
            <p:cNvSpPr>
              <a:spLocks/>
            </p:cNvSpPr>
            <p:nvPr/>
          </p:nvSpPr>
          <p:spPr bwMode="auto">
            <a:xfrm>
              <a:off x="3399" y="3176"/>
              <a:ext cx="59" cy="114"/>
            </a:xfrm>
            <a:custGeom>
              <a:avLst/>
              <a:gdLst>
                <a:gd name="T0" fmla="*/ 118 w 323"/>
                <a:gd name="T1" fmla="*/ 0 h 618"/>
                <a:gd name="T2" fmla="*/ 0 w 323"/>
                <a:gd name="T3" fmla="*/ 382 h 618"/>
                <a:gd name="T4" fmla="*/ 29 w 323"/>
                <a:gd name="T5" fmla="*/ 294 h 618"/>
                <a:gd name="T6" fmla="*/ 88 w 323"/>
                <a:gd name="T7" fmla="*/ 235 h 618"/>
                <a:gd name="T8" fmla="*/ 147 w 323"/>
                <a:gd name="T9" fmla="*/ 206 h 618"/>
                <a:gd name="T10" fmla="*/ 206 w 323"/>
                <a:gd name="T11" fmla="*/ 206 h 618"/>
                <a:gd name="T12" fmla="*/ 264 w 323"/>
                <a:gd name="T13" fmla="*/ 235 h 618"/>
                <a:gd name="T14" fmla="*/ 294 w 323"/>
                <a:gd name="T15" fmla="*/ 264 h 618"/>
                <a:gd name="T16" fmla="*/ 323 w 323"/>
                <a:gd name="T17" fmla="*/ 323 h 618"/>
                <a:gd name="T18" fmla="*/ 323 w 323"/>
                <a:gd name="T19" fmla="*/ 411 h 618"/>
                <a:gd name="T20" fmla="*/ 294 w 323"/>
                <a:gd name="T21" fmla="*/ 501 h 618"/>
                <a:gd name="T22" fmla="*/ 235 w 323"/>
                <a:gd name="T23" fmla="*/ 589 h 618"/>
                <a:gd name="T24" fmla="*/ 147 w 323"/>
                <a:gd name="T25" fmla="*/ 618 h 618"/>
                <a:gd name="T26" fmla="*/ 88 w 323"/>
                <a:gd name="T27" fmla="*/ 618 h 618"/>
                <a:gd name="T28" fmla="*/ 29 w 323"/>
                <a:gd name="T29" fmla="*/ 589 h 618"/>
                <a:gd name="T30" fmla="*/ 0 w 323"/>
                <a:gd name="T31" fmla="*/ 501 h 618"/>
                <a:gd name="T32" fmla="*/ 0 w 323"/>
                <a:gd name="T33" fmla="*/ 382 h 618"/>
                <a:gd name="T34" fmla="*/ 1 w 323"/>
                <a:gd name="T35" fmla="*/ 382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3" h="618">
                  <a:moveTo>
                    <a:pt x="118" y="0"/>
                  </a:moveTo>
                  <a:lnTo>
                    <a:pt x="0" y="382"/>
                  </a:lnTo>
                  <a:lnTo>
                    <a:pt x="29" y="294"/>
                  </a:lnTo>
                  <a:lnTo>
                    <a:pt x="88" y="235"/>
                  </a:lnTo>
                  <a:lnTo>
                    <a:pt x="147" y="206"/>
                  </a:lnTo>
                  <a:lnTo>
                    <a:pt x="206" y="206"/>
                  </a:lnTo>
                  <a:lnTo>
                    <a:pt x="264" y="235"/>
                  </a:lnTo>
                  <a:lnTo>
                    <a:pt x="294" y="264"/>
                  </a:lnTo>
                  <a:lnTo>
                    <a:pt x="323" y="323"/>
                  </a:lnTo>
                  <a:lnTo>
                    <a:pt x="323" y="411"/>
                  </a:lnTo>
                  <a:lnTo>
                    <a:pt x="294" y="501"/>
                  </a:lnTo>
                  <a:lnTo>
                    <a:pt x="235" y="589"/>
                  </a:lnTo>
                  <a:lnTo>
                    <a:pt x="147" y="618"/>
                  </a:lnTo>
                  <a:lnTo>
                    <a:pt x="88" y="618"/>
                  </a:lnTo>
                  <a:lnTo>
                    <a:pt x="29" y="589"/>
                  </a:lnTo>
                  <a:lnTo>
                    <a:pt x="0" y="501"/>
                  </a:lnTo>
                  <a:lnTo>
                    <a:pt x="0" y="382"/>
                  </a:lnTo>
                  <a:lnTo>
                    <a:pt x="1" y="382"/>
                  </a:lnTo>
                </a:path>
              </a:pathLst>
            </a:custGeom>
            <a:noFill/>
            <a:ln w="0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" name="Freeform 36"/>
            <p:cNvSpPr>
              <a:spLocks/>
            </p:cNvSpPr>
            <p:nvPr/>
          </p:nvSpPr>
          <p:spPr bwMode="auto">
            <a:xfrm>
              <a:off x="3426" y="3219"/>
              <a:ext cx="26" cy="71"/>
            </a:xfrm>
            <a:custGeom>
              <a:avLst/>
              <a:gdLst>
                <a:gd name="T0" fmla="*/ 117 w 147"/>
                <a:gd name="T1" fmla="*/ 0 h 383"/>
                <a:gd name="T2" fmla="*/ 147 w 147"/>
                <a:gd name="T3" fmla="*/ 59 h 383"/>
                <a:gd name="T4" fmla="*/ 147 w 147"/>
                <a:gd name="T5" fmla="*/ 176 h 383"/>
                <a:gd name="T6" fmla="*/ 117 w 147"/>
                <a:gd name="T7" fmla="*/ 266 h 383"/>
                <a:gd name="T8" fmla="*/ 59 w 147"/>
                <a:gd name="T9" fmla="*/ 354 h 383"/>
                <a:gd name="T10" fmla="*/ 0 w 147"/>
                <a:gd name="T11" fmla="*/ 383 h 383"/>
                <a:gd name="T12" fmla="*/ 1 w 147"/>
                <a:gd name="T13" fmla="*/ 38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383">
                  <a:moveTo>
                    <a:pt x="117" y="0"/>
                  </a:moveTo>
                  <a:lnTo>
                    <a:pt x="147" y="59"/>
                  </a:lnTo>
                  <a:lnTo>
                    <a:pt x="147" y="176"/>
                  </a:lnTo>
                  <a:lnTo>
                    <a:pt x="117" y="266"/>
                  </a:lnTo>
                  <a:lnTo>
                    <a:pt x="59" y="354"/>
                  </a:lnTo>
                  <a:lnTo>
                    <a:pt x="0" y="383"/>
                  </a:lnTo>
                  <a:lnTo>
                    <a:pt x="1" y="383"/>
                  </a:lnTo>
                </a:path>
              </a:pathLst>
            </a:custGeom>
            <a:noFill/>
            <a:ln w="0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7" name="Freeform 37"/>
            <p:cNvSpPr>
              <a:spLocks/>
            </p:cNvSpPr>
            <p:nvPr/>
          </p:nvSpPr>
          <p:spPr bwMode="auto">
            <a:xfrm>
              <a:off x="3399" y="3176"/>
              <a:ext cx="22" cy="1"/>
            </a:xfrm>
            <a:custGeom>
              <a:avLst/>
              <a:gdLst>
                <a:gd name="T0" fmla="*/ 0 w 119"/>
                <a:gd name="T1" fmla="*/ 118 w 119"/>
                <a:gd name="T2" fmla="*/ 119 w 11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9">
                  <a:moveTo>
                    <a:pt x="0" y="0"/>
                  </a:moveTo>
                  <a:lnTo>
                    <a:pt x="118" y="0"/>
                  </a:lnTo>
                  <a:lnTo>
                    <a:pt x="119" y="0"/>
                  </a:lnTo>
                </a:path>
              </a:pathLst>
            </a:custGeom>
            <a:noFill/>
            <a:ln w="0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7513906" y="6002339"/>
            <a:ext cx="150812" cy="179387"/>
            <a:chOff x="4312" y="3422"/>
            <a:chExt cx="64" cy="76"/>
          </a:xfrm>
        </p:grpSpPr>
        <p:sp>
          <p:nvSpPr>
            <p:cNvPr id="119" name="Freeform 39"/>
            <p:cNvSpPr>
              <a:spLocks/>
            </p:cNvSpPr>
            <p:nvPr/>
          </p:nvSpPr>
          <p:spPr bwMode="auto">
            <a:xfrm>
              <a:off x="4312" y="3422"/>
              <a:ext cx="64" cy="76"/>
            </a:xfrm>
            <a:custGeom>
              <a:avLst/>
              <a:gdLst>
                <a:gd name="T0" fmla="*/ 322 w 351"/>
                <a:gd name="T1" fmla="*/ 89 h 412"/>
                <a:gd name="T2" fmla="*/ 322 w 351"/>
                <a:gd name="T3" fmla="*/ 118 h 412"/>
                <a:gd name="T4" fmla="*/ 351 w 351"/>
                <a:gd name="T5" fmla="*/ 118 h 412"/>
                <a:gd name="T6" fmla="*/ 351 w 351"/>
                <a:gd name="T7" fmla="*/ 89 h 412"/>
                <a:gd name="T8" fmla="*/ 322 w 351"/>
                <a:gd name="T9" fmla="*/ 30 h 412"/>
                <a:gd name="T10" fmla="*/ 263 w 351"/>
                <a:gd name="T11" fmla="*/ 0 h 412"/>
                <a:gd name="T12" fmla="*/ 176 w 351"/>
                <a:gd name="T13" fmla="*/ 0 h 412"/>
                <a:gd name="T14" fmla="*/ 88 w 351"/>
                <a:gd name="T15" fmla="*/ 30 h 412"/>
                <a:gd name="T16" fmla="*/ 29 w 351"/>
                <a:gd name="T17" fmla="*/ 118 h 412"/>
                <a:gd name="T18" fmla="*/ 0 w 351"/>
                <a:gd name="T19" fmla="*/ 206 h 412"/>
                <a:gd name="T20" fmla="*/ 0 w 351"/>
                <a:gd name="T21" fmla="*/ 294 h 412"/>
                <a:gd name="T22" fmla="*/ 29 w 351"/>
                <a:gd name="T23" fmla="*/ 353 h 412"/>
                <a:gd name="T24" fmla="*/ 59 w 351"/>
                <a:gd name="T25" fmla="*/ 383 h 412"/>
                <a:gd name="T26" fmla="*/ 117 w 351"/>
                <a:gd name="T27" fmla="*/ 412 h 412"/>
                <a:gd name="T28" fmla="*/ 176 w 351"/>
                <a:gd name="T29" fmla="*/ 412 h 412"/>
                <a:gd name="T30" fmla="*/ 263 w 351"/>
                <a:gd name="T31" fmla="*/ 383 h 412"/>
                <a:gd name="T32" fmla="*/ 322 w 351"/>
                <a:gd name="T33" fmla="*/ 294 h 412"/>
                <a:gd name="T34" fmla="*/ 323 w 351"/>
                <a:gd name="T35" fmla="*/ 294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1" h="412">
                  <a:moveTo>
                    <a:pt x="322" y="89"/>
                  </a:moveTo>
                  <a:lnTo>
                    <a:pt x="322" y="118"/>
                  </a:lnTo>
                  <a:lnTo>
                    <a:pt x="351" y="118"/>
                  </a:lnTo>
                  <a:lnTo>
                    <a:pt x="351" y="89"/>
                  </a:lnTo>
                  <a:lnTo>
                    <a:pt x="322" y="30"/>
                  </a:lnTo>
                  <a:lnTo>
                    <a:pt x="263" y="0"/>
                  </a:lnTo>
                  <a:lnTo>
                    <a:pt x="176" y="0"/>
                  </a:lnTo>
                  <a:lnTo>
                    <a:pt x="88" y="30"/>
                  </a:lnTo>
                  <a:lnTo>
                    <a:pt x="29" y="118"/>
                  </a:lnTo>
                  <a:lnTo>
                    <a:pt x="0" y="206"/>
                  </a:lnTo>
                  <a:lnTo>
                    <a:pt x="0" y="294"/>
                  </a:lnTo>
                  <a:lnTo>
                    <a:pt x="29" y="353"/>
                  </a:lnTo>
                  <a:lnTo>
                    <a:pt x="59" y="383"/>
                  </a:lnTo>
                  <a:lnTo>
                    <a:pt x="117" y="412"/>
                  </a:lnTo>
                  <a:lnTo>
                    <a:pt x="176" y="412"/>
                  </a:lnTo>
                  <a:lnTo>
                    <a:pt x="263" y="383"/>
                  </a:lnTo>
                  <a:lnTo>
                    <a:pt x="322" y="294"/>
                  </a:lnTo>
                  <a:lnTo>
                    <a:pt x="323" y="294"/>
                  </a:lnTo>
                </a:path>
              </a:pathLst>
            </a:custGeom>
            <a:noFill/>
            <a:ln w="0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0" name="Freeform 40"/>
            <p:cNvSpPr>
              <a:spLocks/>
            </p:cNvSpPr>
            <p:nvPr/>
          </p:nvSpPr>
          <p:spPr bwMode="auto">
            <a:xfrm>
              <a:off x="4318" y="3422"/>
              <a:ext cx="26" cy="71"/>
            </a:xfrm>
            <a:custGeom>
              <a:avLst/>
              <a:gdLst>
                <a:gd name="T0" fmla="*/ 147 w 147"/>
                <a:gd name="T1" fmla="*/ 0 h 383"/>
                <a:gd name="T2" fmla="*/ 88 w 147"/>
                <a:gd name="T3" fmla="*/ 30 h 383"/>
                <a:gd name="T4" fmla="*/ 30 w 147"/>
                <a:gd name="T5" fmla="*/ 118 h 383"/>
                <a:gd name="T6" fmla="*/ 0 w 147"/>
                <a:gd name="T7" fmla="*/ 206 h 383"/>
                <a:gd name="T8" fmla="*/ 0 w 147"/>
                <a:gd name="T9" fmla="*/ 324 h 383"/>
                <a:gd name="T10" fmla="*/ 30 w 147"/>
                <a:gd name="T11" fmla="*/ 383 h 383"/>
                <a:gd name="T12" fmla="*/ 31 w 147"/>
                <a:gd name="T13" fmla="*/ 38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383">
                  <a:moveTo>
                    <a:pt x="147" y="0"/>
                  </a:moveTo>
                  <a:lnTo>
                    <a:pt x="88" y="30"/>
                  </a:lnTo>
                  <a:lnTo>
                    <a:pt x="30" y="118"/>
                  </a:lnTo>
                  <a:lnTo>
                    <a:pt x="0" y="206"/>
                  </a:lnTo>
                  <a:lnTo>
                    <a:pt x="0" y="324"/>
                  </a:lnTo>
                  <a:lnTo>
                    <a:pt x="30" y="383"/>
                  </a:lnTo>
                  <a:lnTo>
                    <a:pt x="31" y="383"/>
                  </a:lnTo>
                </a:path>
              </a:pathLst>
            </a:custGeom>
            <a:noFill/>
            <a:ln w="0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1" name="Freeform 41"/>
          <p:cNvSpPr>
            <a:spLocks/>
          </p:cNvSpPr>
          <p:nvPr/>
        </p:nvSpPr>
        <p:spPr bwMode="auto">
          <a:xfrm>
            <a:off x="5205682" y="2635251"/>
            <a:ext cx="1587" cy="2428875"/>
          </a:xfrm>
          <a:custGeom>
            <a:avLst/>
            <a:gdLst>
              <a:gd name="T0" fmla="*/ 0 w 2"/>
              <a:gd name="T1" fmla="*/ 0 h 8350"/>
              <a:gd name="T2" fmla="*/ 0 w 2"/>
              <a:gd name="T3" fmla="*/ 8350 h 8350"/>
              <a:gd name="T4" fmla="*/ 2 w 2"/>
              <a:gd name="T5" fmla="*/ 8350 h 8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8350">
                <a:moveTo>
                  <a:pt x="0" y="0"/>
                </a:moveTo>
                <a:lnTo>
                  <a:pt x="0" y="8350"/>
                </a:lnTo>
                <a:lnTo>
                  <a:pt x="2" y="8350"/>
                </a:lnTo>
              </a:path>
            </a:pathLst>
          </a:custGeom>
          <a:noFill/>
          <a:ln w="38100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0" name="文本框 49"/>
          <p:cNvSpPr txBox="1"/>
          <p:nvPr/>
        </p:nvSpPr>
        <p:spPr>
          <a:xfrm>
            <a:off x="450850" y="21590"/>
            <a:ext cx="393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3.1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投影及其特性</a:t>
            </a:r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93126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605676" y="657027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一、图板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矩形 39"/>
          <p:cNvSpPr>
            <a:spLocks noChangeArrowheads="1"/>
          </p:cNvSpPr>
          <p:nvPr/>
        </p:nvSpPr>
        <p:spPr bwMode="auto">
          <a:xfrm>
            <a:off x="1803411" y="1382764"/>
            <a:ext cx="8619890" cy="130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、平行投影的特性：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sz="2000" dirty="0">
                <a:latin typeface="宋体" panose="02010600030101010101" pitchFamily="2" charset="-122"/>
              </a:rPr>
              <a:t>定比性：空间点将直线分成两个线段，则两线段实长之比等于它们投影长度之比。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5676" y="724520"/>
            <a:ext cx="3647152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892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5676" y="755455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四、中心投影与平行投影的特性</a:t>
            </a:r>
          </a:p>
        </p:txBody>
      </p:sp>
      <p:grpSp>
        <p:nvGrpSpPr>
          <p:cNvPr id="2" name="组合 48"/>
          <p:cNvGrpSpPr/>
          <p:nvPr/>
        </p:nvGrpSpPr>
        <p:grpSpPr>
          <a:xfrm>
            <a:off x="1728404" y="2327276"/>
            <a:ext cx="8804275" cy="4530725"/>
            <a:chOff x="112713" y="1663700"/>
            <a:chExt cx="8804275" cy="4530725"/>
          </a:xfrm>
        </p:grpSpPr>
        <p:sp>
          <p:nvSpPr>
            <p:cNvPr id="50" name="Freeform 120"/>
            <p:cNvSpPr>
              <a:spLocks/>
            </p:cNvSpPr>
            <p:nvPr/>
          </p:nvSpPr>
          <p:spPr bwMode="auto">
            <a:xfrm>
              <a:off x="1331913" y="4149725"/>
              <a:ext cx="7585075" cy="2044700"/>
            </a:xfrm>
            <a:custGeom>
              <a:avLst/>
              <a:gdLst>
                <a:gd name="T0" fmla="*/ 0 w 4778"/>
                <a:gd name="T1" fmla="*/ 11 h 1288"/>
                <a:gd name="T2" fmla="*/ 1265 w 4778"/>
                <a:gd name="T3" fmla="*/ 1288 h 1288"/>
                <a:gd name="T4" fmla="*/ 4778 w 4778"/>
                <a:gd name="T5" fmla="*/ 1288 h 1288"/>
                <a:gd name="T6" fmla="*/ 3490 w 4778"/>
                <a:gd name="T7" fmla="*/ 23 h 1288"/>
                <a:gd name="T8" fmla="*/ 12 w 4778"/>
                <a:gd name="T9" fmla="*/ 0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78" h="1288">
                  <a:moveTo>
                    <a:pt x="0" y="11"/>
                  </a:moveTo>
                  <a:lnTo>
                    <a:pt x="1265" y="1288"/>
                  </a:lnTo>
                  <a:lnTo>
                    <a:pt x="4778" y="1288"/>
                  </a:lnTo>
                  <a:lnTo>
                    <a:pt x="3490" y="23"/>
                  </a:lnTo>
                  <a:lnTo>
                    <a:pt x="12" y="0"/>
                  </a:lnTo>
                </a:path>
              </a:pathLst>
            </a:custGeom>
            <a:solidFill>
              <a:srgbClr val="808080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Freeform 123"/>
            <p:cNvSpPr>
              <a:spLocks/>
            </p:cNvSpPr>
            <p:nvPr/>
          </p:nvSpPr>
          <p:spPr bwMode="auto">
            <a:xfrm flipH="1">
              <a:off x="6454775" y="3632200"/>
              <a:ext cx="69850" cy="1584325"/>
            </a:xfrm>
            <a:custGeom>
              <a:avLst/>
              <a:gdLst>
                <a:gd name="T0" fmla="*/ 0 w 2"/>
                <a:gd name="T1" fmla="*/ 0 h 8350"/>
                <a:gd name="T2" fmla="*/ 0 w 2"/>
                <a:gd name="T3" fmla="*/ 8350 h 8350"/>
                <a:gd name="T4" fmla="*/ 2 w 2"/>
                <a:gd name="T5" fmla="*/ 8350 h 8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350">
                  <a:moveTo>
                    <a:pt x="0" y="0"/>
                  </a:moveTo>
                  <a:lnTo>
                    <a:pt x="0" y="8350"/>
                  </a:lnTo>
                  <a:lnTo>
                    <a:pt x="2" y="8350"/>
                  </a:lnTo>
                </a:path>
              </a:pathLst>
            </a:custGeom>
            <a:noFill/>
            <a:ln w="38100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4130675" y="1962150"/>
              <a:ext cx="2386013" cy="1652588"/>
            </a:xfrm>
            <a:custGeom>
              <a:avLst/>
              <a:gdLst>
                <a:gd name="T0" fmla="*/ 138 w 8657"/>
                <a:gd name="T1" fmla="*/ 0 h 4740"/>
                <a:gd name="T2" fmla="*/ 0 w 8657"/>
                <a:gd name="T3" fmla="*/ 12 h 4740"/>
                <a:gd name="T4" fmla="*/ 8657 w 8657"/>
                <a:gd name="T5" fmla="*/ 4740 h 4740"/>
                <a:gd name="T6" fmla="*/ 8445 w 8657"/>
                <a:gd name="T7" fmla="*/ 4536 h 4740"/>
                <a:gd name="T8" fmla="*/ 138 w 8657"/>
                <a:gd name="T9" fmla="*/ 0 h 4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57" h="4740">
                  <a:moveTo>
                    <a:pt x="138" y="0"/>
                  </a:moveTo>
                  <a:lnTo>
                    <a:pt x="0" y="12"/>
                  </a:lnTo>
                  <a:lnTo>
                    <a:pt x="8657" y="4740"/>
                  </a:lnTo>
                  <a:lnTo>
                    <a:pt x="8445" y="4536"/>
                  </a:lnTo>
                  <a:lnTo>
                    <a:pt x="138" y="0"/>
                  </a:lnTo>
                </a:path>
              </a:pathLst>
            </a:custGeom>
            <a:noFill/>
            <a:ln w="50800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Freeform 54"/>
            <p:cNvSpPr>
              <a:spLocks/>
            </p:cNvSpPr>
            <p:nvPr/>
          </p:nvSpPr>
          <p:spPr bwMode="auto">
            <a:xfrm>
              <a:off x="4835525" y="2449513"/>
              <a:ext cx="69850" cy="2203450"/>
            </a:xfrm>
            <a:custGeom>
              <a:avLst/>
              <a:gdLst>
                <a:gd name="T0" fmla="*/ 0 w 2"/>
                <a:gd name="T1" fmla="*/ 0 h 8350"/>
                <a:gd name="T2" fmla="*/ 0 w 2"/>
                <a:gd name="T3" fmla="*/ 8350 h 8350"/>
                <a:gd name="T4" fmla="*/ 2 w 2"/>
                <a:gd name="T5" fmla="*/ 8350 h 8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350">
                  <a:moveTo>
                    <a:pt x="0" y="0"/>
                  </a:moveTo>
                  <a:lnTo>
                    <a:pt x="0" y="8350"/>
                  </a:lnTo>
                  <a:lnTo>
                    <a:pt x="2" y="8350"/>
                  </a:lnTo>
                </a:path>
              </a:pathLst>
            </a:custGeom>
            <a:noFill/>
            <a:ln w="38100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" name="Group 71"/>
            <p:cNvGrpSpPr>
              <a:grpSpLocks/>
            </p:cNvGrpSpPr>
            <p:nvPr/>
          </p:nvGrpSpPr>
          <p:grpSpPr bwMode="auto">
            <a:xfrm>
              <a:off x="3787775" y="1663700"/>
              <a:ext cx="230188" cy="269875"/>
              <a:chOff x="2553" y="1999"/>
              <a:chExt cx="97" cy="114"/>
            </a:xfrm>
          </p:grpSpPr>
          <p:sp>
            <p:nvSpPr>
              <p:cNvPr id="123" name="Freeform 72"/>
              <p:cNvSpPr>
                <a:spLocks/>
              </p:cNvSpPr>
              <p:nvPr/>
            </p:nvSpPr>
            <p:spPr bwMode="auto">
              <a:xfrm>
                <a:off x="2564" y="1999"/>
                <a:ext cx="70" cy="113"/>
              </a:xfrm>
              <a:custGeom>
                <a:avLst/>
                <a:gdLst>
                  <a:gd name="T0" fmla="*/ 382 w 382"/>
                  <a:gd name="T1" fmla="*/ 0 h 617"/>
                  <a:gd name="T2" fmla="*/ 0 w 382"/>
                  <a:gd name="T3" fmla="*/ 617 h 617"/>
                  <a:gd name="T4" fmla="*/ 1 w 382"/>
                  <a:gd name="T5" fmla="*/ 617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2" h="617">
                    <a:moveTo>
                      <a:pt x="382" y="0"/>
                    </a:moveTo>
                    <a:lnTo>
                      <a:pt x="0" y="617"/>
                    </a:lnTo>
                    <a:lnTo>
                      <a:pt x="1" y="617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" name="Freeform 73"/>
              <p:cNvSpPr>
                <a:spLocks/>
              </p:cNvSpPr>
              <p:nvPr/>
            </p:nvSpPr>
            <p:spPr bwMode="auto">
              <a:xfrm>
                <a:off x="2634" y="1999"/>
                <a:ext cx="5" cy="113"/>
              </a:xfrm>
              <a:custGeom>
                <a:avLst/>
                <a:gdLst>
                  <a:gd name="T0" fmla="*/ 0 w 30"/>
                  <a:gd name="T1" fmla="*/ 0 h 617"/>
                  <a:gd name="T2" fmla="*/ 29 w 30"/>
                  <a:gd name="T3" fmla="*/ 617 h 617"/>
                  <a:gd name="T4" fmla="*/ 30 w 30"/>
                  <a:gd name="T5" fmla="*/ 617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617">
                    <a:moveTo>
                      <a:pt x="0" y="0"/>
                    </a:moveTo>
                    <a:lnTo>
                      <a:pt x="29" y="617"/>
                    </a:lnTo>
                    <a:lnTo>
                      <a:pt x="30" y="617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5" name="Freeform 74"/>
              <p:cNvSpPr>
                <a:spLocks/>
              </p:cNvSpPr>
              <p:nvPr/>
            </p:nvSpPr>
            <p:spPr bwMode="auto">
              <a:xfrm>
                <a:off x="2628" y="2010"/>
                <a:ext cx="6" cy="102"/>
              </a:xfrm>
              <a:custGeom>
                <a:avLst/>
                <a:gdLst>
                  <a:gd name="T0" fmla="*/ 0 w 31"/>
                  <a:gd name="T1" fmla="*/ 0 h 558"/>
                  <a:gd name="T2" fmla="*/ 30 w 31"/>
                  <a:gd name="T3" fmla="*/ 558 h 558"/>
                  <a:gd name="T4" fmla="*/ 31 w 31"/>
                  <a:gd name="T5" fmla="*/ 558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558">
                    <a:moveTo>
                      <a:pt x="0" y="0"/>
                    </a:moveTo>
                    <a:lnTo>
                      <a:pt x="30" y="558"/>
                    </a:lnTo>
                    <a:lnTo>
                      <a:pt x="31" y="558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6" name="Freeform 75"/>
              <p:cNvSpPr>
                <a:spLocks/>
              </p:cNvSpPr>
              <p:nvPr/>
            </p:nvSpPr>
            <p:spPr bwMode="auto">
              <a:xfrm>
                <a:off x="2585" y="2080"/>
                <a:ext cx="49" cy="1"/>
              </a:xfrm>
              <a:custGeom>
                <a:avLst/>
                <a:gdLst>
                  <a:gd name="T0" fmla="*/ 0 w 266"/>
                  <a:gd name="T1" fmla="*/ 265 w 266"/>
                  <a:gd name="T2" fmla="*/ 266 w 26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66">
                    <a:moveTo>
                      <a:pt x="0" y="0"/>
                    </a:moveTo>
                    <a:lnTo>
                      <a:pt x="265" y="0"/>
                    </a:lnTo>
                    <a:lnTo>
                      <a:pt x="266" y="0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7" name="Freeform 76"/>
              <p:cNvSpPr>
                <a:spLocks/>
              </p:cNvSpPr>
              <p:nvPr/>
            </p:nvSpPr>
            <p:spPr bwMode="auto">
              <a:xfrm>
                <a:off x="2553" y="2112"/>
                <a:ext cx="33" cy="1"/>
              </a:xfrm>
              <a:custGeom>
                <a:avLst/>
                <a:gdLst>
                  <a:gd name="T0" fmla="*/ 0 w 177"/>
                  <a:gd name="T1" fmla="*/ 176 w 177"/>
                  <a:gd name="T2" fmla="*/ 177 w 17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77">
                    <a:moveTo>
                      <a:pt x="0" y="0"/>
                    </a:moveTo>
                    <a:lnTo>
                      <a:pt x="176" y="0"/>
                    </a:lnTo>
                    <a:lnTo>
                      <a:pt x="177" y="0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8" name="Freeform 77"/>
              <p:cNvSpPr>
                <a:spLocks/>
              </p:cNvSpPr>
              <p:nvPr/>
            </p:nvSpPr>
            <p:spPr bwMode="auto">
              <a:xfrm>
                <a:off x="2617" y="2112"/>
                <a:ext cx="33" cy="1"/>
              </a:xfrm>
              <a:custGeom>
                <a:avLst/>
                <a:gdLst>
                  <a:gd name="T0" fmla="*/ 0 w 177"/>
                  <a:gd name="T1" fmla="*/ 176 w 177"/>
                  <a:gd name="T2" fmla="*/ 177 w 17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77">
                    <a:moveTo>
                      <a:pt x="0" y="0"/>
                    </a:moveTo>
                    <a:lnTo>
                      <a:pt x="176" y="0"/>
                    </a:lnTo>
                    <a:lnTo>
                      <a:pt x="177" y="0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" name="Group 78"/>
            <p:cNvGrpSpPr>
              <a:grpSpLocks/>
            </p:cNvGrpSpPr>
            <p:nvPr/>
          </p:nvGrpSpPr>
          <p:grpSpPr bwMode="auto">
            <a:xfrm>
              <a:off x="4779963" y="2044700"/>
              <a:ext cx="266700" cy="269875"/>
              <a:chOff x="3418" y="1388"/>
              <a:chExt cx="113" cy="114"/>
            </a:xfrm>
          </p:grpSpPr>
          <p:sp>
            <p:nvSpPr>
              <p:cNvPr id="101" name="Freeform 79"/>
              <p:cNvSpPr>
                <a:spLocks/>
              </p:cNvSpPr>
              <p:nvPr/>
            </p:nvSpPr>
            <p:spPr bwMode="auto">
              <a:xfrm>
                <a:off x="3434" y="1388"/>
                <a:ext cx="32" cy="114"/>
              </a:xfrm>
              <a:custGeom>
                <a:avLst/>
                <a:gdLst>
                  <a:gd name="T0" fmla="*/ 175 w 175"/>
                  <a:gd name="T1" fmla="*/ 0 h 617"/>
                  <a:gd name="T2" fmla="*/ 0 w 175"/>
                  <a:gd name="T3" fmla="*/ 617 h 617"/>
                  <a:gd name="T4" fmla="*/ 1 w 175"/>
                  <a:gd name="T5" fmla="*/ 617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5" h="617">
                    <a:moveTo>
                      <a:pt x="175" y="0"/>
                    </a:moveTo>
                    <a:lnTo>
                      <a:pt x="0" y="617"/>
                    </a:lnTo>
                    <a:lnTo>
                      <a:pt x="1" y="617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" name="Freeform 80"/>
              <p:cNvSpPr>
                <a:spLocks/>
              </p:cNvSpPr>
              <p:nvPr/>
            </p:nvSpPr>
            <p:spPr bwMode="auto">
              <a:xfrm>
                <a:off x="3439" y="1388"/>
                <a:ext cx="32" cy="114"/>
              </a:xfrm>
              <a:custGeom>
                <a:avLst/>
                <a:gdLst>
                  <a:gd name="T0" fmla="*/ 175 w 175"/>
                  <a:gd name="T1" fmla="*/ 0 h 617"/>
                  <a:gd name="T2" fmla="*/ 0 w 175"/>
                  <a:gd name="T3" fmla="*/ 617 h 617"/>
                  <a:gd name="T4" fmla="*/ 1 w 175"/>
                  <a:gd name="T5" fmla="*/ 617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5" h="617">
                    <a:moveTo>
                      <a:pt x="175" y="0"/>
                    </a:moveTo>
                    <a:lnTo>
                      <a:pt x="0" y="617"/>
                    </a:lnTo>
                    <a:lnTo>
                      <a:pt x="1" y="617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" name="Freeform 81"/>
              <p:cNvSpPr>
                <a:spLocks/>
              </p:cNvSpPr>
              <p:nvPr/>
            </p:nvSpPr>
            <p:spPr bwMode="auto">
              <a:xfrm>
                <a:off x="3450" y="1388"/>
                <a:ext cx="81" cy="54"/>
              </a:xfrm>
              <a:custGeom>
                <a:avLst/>
                <a:gdLst>
                  <a:gd name="T0" fmla="*/ 0 w 441"/>
                  <a:gd name="T1" fmla="*/ 0 h 294"/>
                  <a:gd name="T2" fmla="*/ 323 w 441"/>
                  <a:gd name="T3" fmla="*/ 0 h 294"/>
                  <a:gd name="T4" fmla="*/ 412 w 441"/>
                  <a:gd name="T5" fmla="*/ 29 h 294"/>
                  <a:gd name="T6" fmla="*/ 441 w 441"/>
                  <a:gd name="T7" fmla="*/ 88 h 294"/>
                  <a:gd name="T8" fmla="*/ 441 w 441"/>
                  <a:gd name="T9" fmla="*/ 147 h 294"/>
                  <a:gd name="T10" fmla="*/ 412 w 441"/>
                  <a:gd name="T11" fmla="*/ 235 h 294"/>
                  <a:gd name="T12" fmla="*/ 382 w 441"/>
                  <a:gd name="T13" fmla="*/ 264 h 294"/>
                  <a:gd name="T14" fmla="*/ 294 w 441"/>
                  <a:gd name="T15" fmla="*/ 294 h 294"/>
                  <a:gd name="T16" fmla="*/ 295 w 441"/>
                  <a:gd name="T17" fmla="*/ 29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294">
                    <a:moveTo>
                      <a:pt x="0" y="0"/>
                    </a:moveTo>
                    <a:lnTo>
                      <a:pt x="323" y="0"/>
                    </a:lnTo>
                    <a:lnTo>
                      <a:pt x="412" y="29"/>
                    </a:lnTo>
                    <a:lnTo>
                      <a:pt x="441" y="88"/>
                    </a:lnTo>
                    <a:lnTo>
                      <a:pt x="441" y="147"/>
                    </a:lnTo>
                    <a:lnTo>
                      <a:pt x="412" y="235"/>
                    </a:lnTo>
                    <a:lnTo>
                      <a:pt x="382" y="264"/>
                    </a:lnTo>
                    <a:lnTo>
                      <a:pt x="294" y="294"/>
                    </a:lnTo>
                    <a:lnTo>
                      <a:pt x="295" y="294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" name="Freeform 82"/>
              <p:cNvSpPr>
                <a:spLocks/>
              </p:cNvSpPr>
              <p:nvPr/>
            </p:nvSpPr>
            <p:spPr bwMode="auto">
              <a:xfrm>
                <a:off x="3503" y="1388"/>
                <a:ext cx="22" cy="54"/>
              </a:xfrm>
              <a:custGeom>
                <a:avLst/>
                <a:gdLst>
                  <a:gd name="T0" fmla="*/ 29 w 118"/>
                  <a:gd name="T1" fmla="*/ 0 h 294"/>
                  <a:gd name="T2" fmla="*/ 88 w 118"/>
                  <a:gd name="T3" fmla="*/ 29 h 294"/>
                  <a:gd name="T4" fmla="*/ 118 w 118"/>
                  <a:gd name="T5" fmla="*/ 88 h 294"/>
                  <a:gd name="T6" fmla="*/ 118 w 118"/>
                  <a:gd name="T7" fmla="*/ 147 h 294"/>
                  <a:gd name="T8" fmla="*/ 88 w 118"/>
                  <a:gd name="T9" fmla="*/ 235 h 294"/>
                  <a:gd name="T10" fmla="*/ 59 w 118"/>
                  <a:gd name="T11" fmla="*/ 264 h 294"/>
                  <a:gd name="T12" fmla="*/ 0 w 118"/>
                  <a:gd name="T13" fmla="*/ 294 h 294"/>
                  <a:gd name="T14" fmla="*/ 1 w 118"/>
                  <a:gd name="T15" fmla="*/ 29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8" h="294">
                    <a:moveTo>
                      <a:pt x="29" y="0"/>
                    </a:moveTo>
                    <a:lnTo>
                      <a:pt x="88" y="29"/>
                    </a:lnTo>
                    <a:lnTo>
                      <a:pt x="118" y="88"/>
                    </a:lnTo>
                    <a:lnTo>
                      <a:pt x="118" y="147"/>
                    </a:lnTo>
                    <a:lnTo>
                      <a:pt x="88" y="235"/>
                    </a:lnTo>
                    <a:lnTo>
                      <a:pt x="59" y="264"/>
                    </a:lnTo>
                    <a:lnTo>
                      <a:pt x="0" y="294"/>
                    </a:lnTo>
                    <a:lnTo>
                      <a:pt x="1" y="294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" name="Freeform 83"/>
              <p:cNvSpPr>
                <a:spLocks/>
              </p:cNvSpPr>
              <p:nvPr/>
            </p:nvSpPr>
            <p:spPr bwMode="auto">
              <a:xfrm>
                <a:off x="3418" y="1442"/>
                <a:ext cx="102" cy="60"/>
              </a:xfrm>
              <a:custGeom>
                <a:avLst/>
                <a:gdLst>
                  <a:gd name="T0" fmla="*/ 205 w 557"/>
                  <a:gd name="T1" fmla="*/ 0 h 323"/>
                  <a:gd name="T2" fmla="*/ 469 w 557"/>
                  <a:gd name="T3" fmla="*/ 0 h 323"/>
                  <a:gd name="T4" fmla="*/ 528 w 557"/>
                  <a:gd name="T5" fmla="*/ 29 h 323"/>
                  <a:gd name="T6" fmla="*/ 557 w 557"/>
                  <a:gd name="T7" fmla="*/ 88 h 323"/>
                  <a:gd name="T8" fmla="*/ 557 w 557"/>
                  <a:gd name="T9" fmla="*/ 147 h 323"/>
                  <a:gd name="T10" fmla="*/ 528 w 557"/>
                  <a:gd name="T11" fmla="*/ 235 h 323"/>
                  <a:gd name="T12" fmla="*/ 469 w 557"/>
                  <a:gd name="T13" fmla="*/ 293 h 323"/>
                  <a:gd name="T14" fmla="*/ 352 w 557"/>
                  <a:gd name="T15" fmla="*/ 323 h 323"/>
                  <a:gd name="T16" fmla="*/ 0 w 557"/>
                  <a:gd name="T17" fmla="*/ 323 h 323"/>
                  <a:gd name="T18" fmla="*/ 1 w 557"/>
                  <a:gd name="T19" fmla="*/ 323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7" h="323">
                    <a:moveTo>
                      <a:pt x="205" y="0"/>
                    </a:moveTo>
                    <a:lnTo>
                      <a:pt x="469" y="0"/>
                    </a:lnTo>
                    <a:lnTo>
                      <a:pt x="528" y="29"/>
                    </a:lnTo>
                    <a:lnTo>
                      <a:pt x="557" y="88"/>
                    </a:lnTo>
                    <a:lnTo>
                      <a:pt x="557" y="147"/>
                    </a:lnTo>
                    <a:lnTo>
                      <a:pt x="528" y="235"/>
                    </a:lnTo>
                    <a:lnTo>
                      <a:pt x="469" y="293"/>
                    </a:lnTo>
                    <a:lnTo>
                      <a:pt x="352" y="323"/>
                    </a:lnTo>
                    <a:lnTo>
                      <a:pt x="0" y="323"/>
                    </a:lnTo>
                    <a:lnTo>
                      <a:pt x="1" y="323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2" name="Freeform 84"/>
              <p:cNvSpPr>
                <a:spLocks/>
              </p:cNvSpPr>
              <p:nvPr/>
            </p:nvSpPr>
            <p:spPr bwMode="auto">
              <a:xfrm>
                <a:off x="3482" y="1442"/>
                <a:ext cx="32" cy="60"/>
              </a:xfrm>
              <a:custGeom>
                <a:avLst/>
                <a:gdLst>
                  <a:gd name="T0" fmla="*/ 117 w 176"/>
                  <a:gd name="T1" fmla="*/ 0 h 323"/>
                  <a:gd name="T2" fmla="*/ 146 w 176"/>
                  <a:gd name="T3" fmla="*/ 29 h 323"/>
                  <a:gd name="T4" fmla="*/ 176 w 176"/>
                  <a:gd name="T5" fmla="*/ 88 h 323"/>
                  <a:gd name="T6" fmla="*/ 176 w 176"/>
                  <a:gd name="T7" fmla="*/ 147 h 323"/>
                  <a:gd name="T8" fmla="*/ 146 w 176"/>
                  <a:gd name="T9" fmla="*/ 235 h 323"/>
                  <a:gd name="T10" fmla="*/ 88 w 176"/>
                  <a:gd name="T11" fmla="*/ 293 h 323"/>
                  <a:gd name="T12" fmla="*/ 0 w 176"/>
                  <a:gd name="T13" fmla="*/ 323 h 323"/>
                  <a:gd name="T14" fmla="*/ 1 w 176"/>
                  <a:gd name="T15" fmla="*/ 323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6" h="323">
                    <a:moveTo>
                      <a:pt x="117" y="0"/>
                    </a:moveTo>
                    <a:lnTo>
                      <a:pt x="146" y="29"/>
                    </a:lnTo>
                    <a:lnTo>
                      <a:pt x="176" y="88"/>
                    </a:lnTo>
                    <a:lnTo>
                      <a:pt x="176" y="147"/>
                    </a:lnTo>
                    <a:lnTo>
                      <a:pt x="146" y="235"/>
                    </a:lnTo>
                    <a:lnTo>
                      <a:pt x="88" y="293"/>
                    </a:lnTo>
                    <a:lnTo>
                      <a:pt x="0" y="323"/>
                    </a:lnTo>
                    <a:lnTo>
                      <a:pt x="1" y="323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" name="Group 85"/>
            <p:cNvGrpSpPr>
              <a:grpSpLocks/>
            </p:cNvGrpSpPr>
            <p:nvPr/>
          </p:nvGrpSpPr>
          <p:grpSpPr bwMode="auto">
            <a:xfrm>
              <a:off x="6596063" y="3444875"/>
              <a:ext cx="217487" cy="269875"/>
              <a:chOff x="4371" y="2863"/>
              <a:chExt cx="92" cy="114"/>
            </a:xfrm>
          </p:grpSpPr>
          <p:sp>
            <p:nvSpPr>
              <p:cNvPr id="99" name="Freeform 86"/>
              <p:cNvSpPr>
                <a:spLocks/>
              </p:cNvSpPr>
              <p:nvPr/>
            </p:nvSpPr>
            <p:spPr bwMode="auto">
              <a:xfrm>
                <a:off x="4371" y="2863"/>
                <a:ext cx="92" cy="114"/>
              </a:xfrm>
              <a:custGeom>
                <a:avLst/>
                <a:gdLst>
                  <a:gd name="T0" fmla="*/ 441 w 500"/>
                  <a:gd name="T1" fmla="*/ 59 h 617"/>
                  <a:gd name="T2" fmla="*/ 471 w 500"/>
                  <a:gd name="T3" fmla="*/ 59 h 617"/>
                  <a:gd name="T4" fmla="*/ 500 w 500"/>
                  <a:gd name="T5" fmla="*/ 0 h 617"/>
                  <a:gd name="T6" fmla="*/ 471 w 500"/>
                  <a:gd name="T7" fmla="*/ 176 h 617"/>
                  <a:gd name="T8" fmla="*/ 471 w 500"/>
                  <a:gd name="T9" fmla="*/ 118 h 617"/>
                  <a:gd name="T10" fmla="*/ 441 w 500"/>
                  <a:gd name="T11" fmla="*/ 59 h 617"/>
                  <a:gd name="T12" fmla="*/ 412 w 500"/>
                  <a:gd name="T13" fmla="*/ 29 h 617"/>
                  <a:gd name="T14" fmla="*/ 353 w 500"/>
                  <a:gd name="T15" fmla="*/ 0 h 617"/>
                  <a:gd name="T16" fmla="*/ 265 w 500"/>
                  <a:gd name="T17" fmla="*/ 0 h 617"/>
                  <a:gd name="T18" fmla="*/ 177 w 500"/>
                  <a:gd name="T19" fmla="*/ 29 h 617"/>
                  <a:gd name="T20" fmla="*/ 118 w 500"/>
                  <a:gd name="T21" fmla="*/ 88 h 617"/>
                  <a:gd name="T22" fmla="*/ 59 w 500"/>
                  <a:gd name="T23" fmla="*/ 176 h 617"/>
                  <a:gd name="T24" fmla="*/ 30 w 500"/>
                  <a:gd name="T25" fmla="*/ 265 h 617"/>
                  <a:gd name="T26" fmla="*/ 0 w 500"/>
                  <a:gd name="T27" fmla="*/ 382 h 617"/>
                  <a:gd name="T28" fmla="*/ 0 w 500"/>
                  <a:gd name="T29" fmla="*/ 470 h 617"/>
                  <a:gd name="T30" fmla="*/ 30 w 500"/>
                  <a:gd name="T31" fmla="*/ 558 h 617"/>
                  <a:gd name="T32" fmla="*/ 59 w 500"/>
                  <a:gd name="T33" fmla="*/ 588 h 617"/>
                  <a:gd name="T34" fmla="*/ 147 w 500"/>
                  <a:gd name="T35" fmla="*/ 617 h 617"/>
                  <a:gd name="T36" fmla="*/ 235 w 500"/>
                  <a:gd name="T37" fmla="*/ 617 h 617"/>
                  <a:gd name="T38" fmla="*/ 294 w 500"/>
                  <a:gd name="T39" fmla="*/ 588 h 617"/>
                  <a:gd name="T40" fmla="*/ 353 w 500"/>
                  <a:gd name="T41" fmla="*/ 529 h 617"/>
                  <a:gd name="T42" fmla="*/ 382 w 500"/>
                  <a:gd name="T43" fmla="*/ 470 h 617"/>
                  <a:gd name="T44" fmla="*/ 384 w 500"/>
                  <a:gd name="T45" fmla="*/ 47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00" h="617">
                    <a:moveTo>
                      <a:pt x="441" y="59"/>
                    </a:moveTo>
                    <a:lnTo>
                      <a:pt x="471" y="59"/>
                    </a:lnTo>
                    <a:lnTo>
                      <a:pt x="500" y="0"/>
                    </a:lnTo>
                    <a:lnTo>
                      <a:pt x="471" y="176"/>
                    </a:lnTo>
                    <a:lnTo>
                      <a:pt x="471" y="118"/>
                    </a:lnTo>
                    <a:lnTo>
                      <a:pt x="441" y="59"/>
                    </a:lnTo>
                    <a:lnTo>
                      <a:pt x="412" y="29"/>
                    </a:lnTo>
                    <a:lnTo>
                      <a:pt x="353" y="0"/>
                    </a:lnTo>
                    <a:lnTo>
                      <a:pt x="265" y="0"/>
                    </a:lnTo>
                    <a:lnTo>
                      <a:pt x="177" y="29"/>
                    </a:lnTo>
                    <a:lnTo>
                      <a:pt x="118" y="88"/>
                    </a:lnTo>
                    <a:lnTo>
                      <a:pt x="59" y="176"/>
                    </a:lnTo>
                    <a:lnTo>
                      <a:pt x="30" y="265"/>
                    </a:lnTo>
                    <a:lnTo>
                      <a:pt x="0" y="382"/>
                    </a:lnTo>
                    <a:lnTo>
                      <a:pt x="0" y="470"/>
                    </a:lnTo>
                    <a:lnTo>
                      <a:pt x="30" y="558"/>
                    </a:lnTo>
                    <a:lnTo>
                      <a:pt x="59" y="588"/>
                    </a:lnTo>
                    <a:lnTo>
                      <a:pt x="147" y="617"/>
                    </a:lnTo>
                    <a:lnTo>
                      <a:pt x="235" y="617"/>
                    </a:lnTo>
                    <a:lnTo>
                      <a:pt x="294" y="588"/>
                    </a:lnTo>
                    <a:lnTo>
                      <a:pt x="353" y="529"/>
                    </a:lnTo>
                    <a:lnTo>
                      <a:pt x="382" y="470"/>
                    </a:lnTo>
                    <a:lnTo>
                      <a:pt x="384" y="470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0" name="Freeform 87"/>
              <p:cNvSpPr>
                <a:spLocks/>
              </p:cNvSpPr>
              <p:nvPr/>
            </p:nvSpPr>
            <p:spPr bwMode="auto">
              <a:xfrm>
                <a:off x="4377" y="2863"/>
                <a:ext cx="42" cy="114"/>
              </a:xfrm>
              <a:custGeom>
                <a:avLst/>
                <a:gdLst>
                  <a:gd name="T0" fmla="*/ 235 w 235"/>
                  <a:gd name="T1" fmla="*/ 0 h 617"/>
                  <a:gd name="T2" fmla="*/ 176 w 235"/>
                  <a:gd name="T3" fmla="*/ 29 h 617"/>
                  <a:gd name="T4" fmla="*/ 117 w 235"/>
                  <a:gd name="T5" fmla="*/ 88 h 617"/>
                  <a:gd name="T6" fmla="*/ 59 w 235"/>
                  <a:gd name="T7" fmla="*/ 176 h 617"/>
                  <a:gd name="T8" fmla="*/ 29 w 235"/>
                  <a:gd name="T9" fmla="*/ 265 h 617"/>
                  <a:gd name="T10" fmla="*/ 0 w 235"/>
                  <a:gd name="T11" fmla="*/ 382 h 617"/>
                  <a:gd name="T12" fmla="*/ 0 w 235"/>
                  <a:gd name="T13" fmla="*/ 470 h 617"/>
                  <a:gd name="T14" fmla="*/ 29 w 235"/>
                  <a:gd name="T15" fmla="*/ 558 h 617"/>
                  <a:gd name="T16" fmla="*/ 59 w 235"/>
                  <a:gd name="T17" fmla="*/ 588 h 617"/>
                  <a:gd name="T18" fmla="*/ 117 w 235"/>
                  <a:gd name="T19" fmla="*/ 617 h 617"/>
                  <a:gd name="T20" fmla="*/ 119 w 235"/>
                  <a:gd name="T21" fmla="*/ 617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5" h="617">
                    <a:moveTo>
                      <a:pt x="235" y="0"/>
                    </a:moveTo>
                    <a:lnTo>
                      <a:pt x="176" y="29"/>
                    </a:lnTo>
                    <a:lnTo>
                      <a:pt x="117" y="88"/>
                    </a:lnTo>
                    <a:lnTo>
                      <a:pt x="59" y="176"/>
                    </a:lnTo>
                    <a:lnTo>
                      <a:pt x="29" y="265"/>
                    </a:lnTo>
                    <a:lnTo>
                      <a:pt x="0" y="382"/>
                    </a:lnTo>
                    <a:lnTo>
                      <a:pt x="0" y="470"/>
                    </a:lnTo>
                    <a:lnTo>
                      <a:pt x="29" y="558"/>
                    </a:lnTo>
                    <a:lnTo>
                      <a:pt x="59" y="588"/>
                    </a:lnTo>
                    <a:lnTo>
                      <a:pt x="117" y="617"/>
                    </a:lnTo>
                    <a:lnTo>
                      <a:pt x="119" y="617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" name="Group 89"/>
            <p:cNvGrpSpPr>
              <a:grpSpLocks/>
            </p:cNvGrpSpPr>
            <p:nvPr/>
          </p:nvGrpSpPr>
          <p:grpSpPr bwMode="auto">
            <a:xfrm>
              <a:off x="4114800" y="4365625"/>
              <a:ext cx="2387600" cy="863600"/>
              <a:chOff x="2738" y="2799"/>
              <a:chExt cx="1558" cy="579"/>
            </a:xfrm>
          </p:grpSpPr>
          <p:sp>
            <p:nvSpPr>
              <p:cNvPr id="96" name="Freeform 90"/>
              <p:cNvSpPr>
                <a:spLocks/>
              </p:cNvSpPr>
              <p:nvPr/>
            </p:nvSpPr>
            <p:spPr bwMode="auto">
              <a:xfrm>
                <a:off x="2738" y="2799"/>
                <a:ext cx="1558" cy="566"/>
              </a:xfrm>
              <a:custGeom>
                <a:avLst/>
                <a:gdLst>
                  <a:gd name="T0" fmla="*/ 26 w 8508"/>
                  <a:gd name="T1" fmla="*/ 0 h 3088"/>
                  <a:gd name="T2" fmla="*/ 0 w 8508"/>
                  <a:gd name="T3" fmla="*/ 74 h 3088"/>
                  <a:gd name="T4" fmla="*/ 8508 w 8508"/>
                  <a:gd name="T5" fmla="*/ 3088 h 3088"/>
                  <a:gd name="T6" fmla="*/ 26 w 8508"/>
                  <a:gd name="T7" fmla="*/ 0 h 3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08" h="3088">
                    <a:moveTo>
                      <a:pt x="26" y="0"/>
                    </a:moveTo>
                    <a:lnTo>
                      <a:pt x="0" y="74"/>
                    </a:lnTo>
                    <a:lnTo>
                      <a:pt x="8508" y="3088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508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7" name="Freeform 91"/>
              <p:cNvSpPr>
                <a:spLocks/>
              </p:cNvSpPr>
              <p:nvPr/>
            </p:nvSpPr>
            <p:spPr bwMode="auto">
              <a:xfrm>
                <a:off x="2738" y="2812"/>
                <a:ext cx="1558" cy="566"/>
              </a:xfrm>
              <a:custGeom>
                <a:avLst/>
                <a:gdLst>
                  <a:gd name="T0" fmla="*/ 0 w 8508"/>
                  <a:gd name="T1" fmla="*/ 0 h 3086"/>
                  <a:gd name="T2" fmla="*/ 8508 w 8508"/>
                  <a:gd name="T3" fmla="*/ 3014 h 3086"/>
                  <a:gd name="T4" fmla="*/ 8482 w 8508"/>
                  <a:gd name="T5" fmla="*/ 3086 h 3086"/>
                  <a:gd name="T6" fmla="*/ 0 w 8508"/>
                  <a:gd name="T7" fmla="*/ 0 h 30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08" h="3086">
                    <a:moveTo>
                      <a:pt x="0" y="0"/>
                    </a:moveTo>
                    <a:lnTo>
                      <a:pt x="8508" y="3014"/>
                    </a:lnTo>
                    <a:lnTo>
                      <a:pt x="8482" y="30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508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8" name="Freeform 92"/>
              <p:cNvSpPr>
                <a:spLocks/>
              </p:cNvSpPr>
              <p:nvPr/>
            </p:nvSpPr>
            <p:spPr bwMode="auto">
              <a:xfrm>
                <a:off x="2738" y="2799"/>
                <a:ext cx="1558" cy="579"/>
              </a:xfrm>
              <a:custGeom>
                <a:avLst/>
                <a:gdLst>
                  <a:gd name="T0" fmla="*/ 26 w 8508"/>
                  <a:gd name="T1" fmla="*/ 0 h 3160"/>
                  <a:gd name="T2" fmla="*/ 0 w 8508"/>
                  <a:gd name="T3" fmla="*/ 74 h 3160"/>
                  <a:gd name="T4" fmla="*/ 8482 w 8508"/>
                  <a:gd name="T5" fmla="*/ 3160 h 3160"/>
                  <a:gd name="T6" fmla="*/ 8508 w 8508"/>
                  <a:gd name="T7" fmla="*/ 3088 h 3160"/>
                  <a:gd name="T8" fmla="*/ 26 w 8508"/>
                  <a:gd name="T9" fmla="*/ 0 h 3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08" h="3160">
                    <a:moveTo>
                      <a:pt x="26" y="0"/>
                    </a:moveTo>
                    <a:lnTo>
                      <a:pt x="0" y="74"/>
                    </a:lnTo>
                    <a:lnTo>
                      <a:pt x="8482" y="3160"/>
                    </a:lnTo>
                    <a:lnTo>
                      <a:pt x="8508" y="3088"/>
                    </a:lnTo>
                    <a:lnTo>
                      <a:pt x="26" y="0"/>
                    </a:lnTo>
                  </a:path>
                </a:pathLst>
              </a:custGeom>
              <a:noFill/>
              <a:ln w="50800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" name="Group 94"/>
            <p:cNvGrpSpPr>
              <a:grpSpLocks/>
            </p:cNvGrpSpPr>
            <p:nvPr/>
          </p:nvGrpSpPr>
          <p:grpSpPr bwMode="auto">
            <a:xfrm>
              <a:off x="3767138" y="4449763"/>
              <a:ext cx="215900" cy="177800"/>
              <a:chOff x="2628" y="2842"/>
              <a:chExt cx="91" cy="75"/>
            </a:xfrm>
          </p:grpSpPr>
          <p:sp>
            <p:nvSpPr>
              <p:cNvPr id="69" name="Freeform 95"/>
              <p:cNvSpPr>
                <a:spLocks/>
              </p:cNvSpPr>
              <p:nvPr/>
            </p:nvSpPr>
            <p:spPr bwMode="auto">
              <a:xfrm>
                <a:off x="2681" y="2842"/>
                <a:ext cx="38" cy="75"/>
              </a:xfrm>
              <a:custGeom>
                <a:avLst/>
                <a:gdLst>
                  <a:gd name="T0" fmla="*/ 88 w 207"/>
                  <a:gd name="T1" fmla="*/ 0 h 412"/>
                  <a:gd name="T2" fmla="*/ 30 w 207"/>
                  <a:gd name="T3" fmla="*/ 206 h 412"/>
                  <a:gd name="T4" fmla="*/ 0 w 207"/>
                  <a:gd name="T5" fmla="*/ 324 h 412"/>
                  <a:gd name="T6" fmla="*/ 0 w 207"/>
                  <a:gd name="T7" fmla="*/ 382 h 412"/>
                  <a:gd name="T8" fmla="*/ 30 w 207"/>
                  <a:gd name="T9" fmla="*/ 412 h 412"/>
                  <a:gd name="T10" fmla="*/ 118 w 207"/>
                  <a:gd name="T11" fmla="*/ 412 h 412"/>
                  <a:gd name="T12" fmla="*/ 177 w 207"/>
                  <a:gd name="T13" fmla="*/ 353 h 412"/>
                  <a:gd name="T14" fmla="*/ 206 w 207"/>
                  <a:gd name="T15" fmla="*/ 294 h 412"/>
                  <a:gd name="T16" fmla="*/ 207 w 207"/>
                  <a:gd name="T17" fmla="*/ 294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7" h="412">
                    <a:moveTo>
                      <a:pt x="88" y="0"/>
                    </a:moveTo>
                    <a:lnTo>
                      <a:pt x="30" y="206"/>
                    </a:lnTo>
                    <a:lnTo>
                      <a:pt x="0" y="324"/>
                    </a:lnTo>
                    <a:lnTo>
                      <a:pt x="0" y="382"/>
                    </a:lnTo>
                    <a:lnTo>
                      <a:pt x="30" y="412"/>
                    </a:lnTo>
                    <a:lnTo>
                      <a:pt x="118" y="412"/>
                    </a:lnTo>
                    <a:lnTo>
                      <a:pt x="177" y="353"/>
                    </a:lnTo>
                    <a:lnTo>
                      <a:pt x="206" y="294"/>
                    </a:lnTo>
                    <a:lnTo>
                      <a:pt x="207" y="294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0" name="Freeform 96"/>
              <p:cNvSpPr>
                <a:spLocks/>
              </p:cNvSpPr>
              <p:nvPr/>
            </p:nvSpPr>
            <p:spPr bwMode="auto">
              <a:xfrm>
                <a:off x="2687" y="2842"/>
                <a:ext cx="16" cy="75"/>
              </a:xfrm>
              <a:custGeom>
                <a:avLst/>
                <a:gdLst>
                  <a:gd name="T0" fmla="*/ 88 w 88"/>
                  <a:gd name="T1" fmla="*/ 0 h 412"/>
                  <a:gd name="T2" fmla="*/ 29 w 88"/>
                  <a:gd name="T3" fmla="*/ 206 h 412"/>
                  <a:gd name="T4" fmla="*/ 0 w 88"/>
                  <a:gd name="T5" fmla="*/ 324 h 412"/>
                  <a:gd name="T6" fmla="*/ 0 w 88"/>
                  <a:gd name="T7" fmla="*/ 382 h 412"/>
                  <a:gd name="T8" fmla="*/ 29 w 88"/>
                  <a:gd name="T9" fmla="*/ 412 h 412"/>
                  <a:gd name="T10" fmla="*/ 30 w 88"/>
                  <a:gd name="T11" fmla="*/ 41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412">
                    <a:moveTo>
                      <a:pt x="88" y="0"/>
                    </a:moveTo>
                    <a:lnTo>
                      <a:pt x="29" y="206"/>
                    </a:lnTo>
                    <a:lnTo>
                      <a:pt x="0" y="324"/>
                    </a:lnTo>
                    <a:lnTo>
                      <a:pt x="0" y="382"/>
                    </a:lnTo>
                    <a:lnTo>
                      <a:pt x="29" y="412"/>
                    </a:lnTo>
                    <a:lnTo>
                      <a:pt x="30" y="412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4" name="Freeform 97"/>
              <p:cNvSpPr>
                <a:spLocks/>
              </p:cNvSpPr>
              <p:nvPr/>
            </p:nvSpPr>
            <p:spPr bwMode="auto">
              <a:xfrm>
                <a:off x="2628" y="2842"/>
                <a:ext cx="59" cy="75"/>
              </a:xfrm>
              <a:custGeom>
                <a:avLst/>
                <a:gdLst>
                  <a:gd name="T0" fmla="*/ 322 w 323"/>
                  <a:gd name="T1" fmla="*/ 206 h 412"/>
                  <a:gd name="T2" fmla="*/ 322 w 323"/>
                  <a:gd name="T3" fmla="*/ 118 h 412"/>
                  <a:gd name="T4" fmla="*/ 292 w 323"/>
                  <a:gd name="T5" fmla="*/ 30 h 412"/>
                  <a:gd name="T6" fmla="*/ 234 w 323"/>
                  <a:gd name="T7" fmla="*/ 0 h 412"/>
                  <a:gd name="T8" fmla="*/ 175 w 323"/>
                  <a:gd name="T9" fmla="*/ 0 h 412"/>
                  <a:gd name="T10" fmla="*/ 88 w 323"/>
                  <a:gd name="T11" fmla="*/ 30 h 412"/>
                  <a:gd name="T12" fmla="*/ 29 w 323"/>
                  <a:gd name="T13" fmla="*/ 118 h 412"/>
                  <a:gd name="T14" fmla="*/ 0 w 323"/>
                  <a:gd name="T15" fmla="*/ 206 h 412"/>
                  <a:gd name="T16" fmla="*/ 0 w 323"/>
                  <a:gd name="T17" fmla="*/ 294 h 412"/>
                  <a:gd name="T18" fmla="*/ 29 w 323"/>
                  <a:gd name="T19" fmla="*/ 353 h 412"/>
                  <a:gd name="T20" fmla="*/ 58 w 323"/>
                  <a:gd name="T21" fmla="*/ 382 h 412"/>
                  <a:gd name="T22" fmla="*/ 117 w 323"/>
                  <a:gd name="T23" fmla="*/ 412 h 412"/>
                  <a:gd name="T24" fmla="*/ 175 w 323"/>
                  <a:gd name="T25" fmla="*/ 412 h 412"/>
                  <a:gd name="T26" fmla="*/ 234 w 323"/>
                  <a:gd name="T27" fmla="*/ 382 h 412"/>
                  <a:gd name="T28" fmla="*/ 292 w 323"/>
                  <a:gd name="T29" fmla="*/ 294 h 412"/>
                  <a:gd name="T30" fmla="*/ 322 w 323"/>
                  <a:gd name="T31" fmla="*/ 206 h 412"/>
                  <a:gd name="T32" fmla="*/ 323 w 323"/>
                  <a:gd name="T33" fmla="*/ 206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3" h="412">
                    <a:moveTo>
                      <a:pt x="322" y="206"/>
                    </a:moveTo>
                    <a:lnTo>
                      <a:pt x="322" y="118"/>
                    </a:lnTo>
                    <a:lnTo>
                      <a:pt x="292" y="30"/>
                    </a:lnTo>
                    <a:lnTo>
                      <a:pt x="234" y="0"/>
                    </a:lnTo>
                    <a:lnTo>
                      <a:pt x="175" y="0"/>
                    </a:lnTo>
                    <a:lnTo>
                      <a:pt x="88" y="30"/>
                    </a:lnTo>
                    <a:lnTo>
                      <a:pt x="29" y="118"/>
                    </a:lnTo>
                    <a:lnTo>
                      <a:pt x="0" y="206"/>
                    </a:lnTo>
                    <a:lnTo>
                      <a:pt x="0" y="294"/>
                    </a:lnTo>
                    <a:lnTo>
                      <a:pt x="29" y="353"/>
                    </a:lnTo>
                    <a:lnTo>
                      <a:pt x="58" y="382"/>
                    </a:lnTo>
                    <a:lnTo>
                      <a:pt x="117" y="412"/>
                    </a:lnTo>
                    <a:lnTo>
                      <a:pt x="175" y="412"/>
                    </a:lnTo>
                    <a:lnTo>
                      <a:pt x="234" y="382"/>
                    </a:lnTo>
                    <a:lnTo>
                      <a:pt x="292" y="294"/>
                    </a:lnTo>
                    <a:lnTo>
                      <a:pt x="322" y="206"/>
                    </a:lnTo>
                    <a:lnTo>
                      <a:pt x="323" y="206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" name="Freeform 98"/>
              <p:cNvSpPr>
                <a:spLocks/>
              </p:cNvSpPr>
              <p:nvPr/>
            </p:nvSpPr>
            <p:spPr bwMode="auto">
              <a:xfrm>
                <a:off x="2634" y="2842"/>
                <a:ext cx="26" cy="69"/>
              </a:xfrm>
              <a:custGeom>
                <a:avLst/>
                <a:gdLst>
                  <a:gd name="T0" fmla="*/ 146 w 146"/>
                  <a:gd name="T1" fmla="*/ 0 h 382"/>
                  <a:gd name="T2" fmla="*/ 88 w 146"/>
                  <a:gd name="T3" fmla="*/ 30 h 382"/>
                  <a:gd name="T4" fmla="*/ 29 w 146"/>
                  <a:gd name="T5" fmla="*/ 118 h 382"/>
                  <a:gd name="T6" fmla="*/ 0 w 146"/>
                  <a:gd name="T7" fmla="*/ 206 h 382"/>
                  <a:gd name="T8" fmla="*/ 0 w 146"/>
                  <a:gd name="T9" fmla="*/ 324 h 382"/>
                  <a:gd name="T10" fmla="*/ 29 w 146"/>
                  <a:gd name="T11" fmla="*/ 382 h 382"/>
                  <a:gd name="T12" fmla="*/ 31 w 146"/>
                  <a:gd name="T13" fmla="*/ 382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382">
                    <a:moveTo>
                      <a:pt x="146" y="0"/>
                    </a:moveTo>
                    <a:lnTo>
                      <a:pt x="88" y="30"/>
                    </a:lnTo>
                    <a:lnTo>
                      <a:pt x="29" y="118"/>
                    </a:lnTo>
                    <a:lnTo>
                      <a:pt x="0" y="206"/>
                    </a:lnTo>
                    <a:lnTo>
                      <a:pt x="0" y="324"/>
                    </a:lnTo>
                    <a:lnTo>
                      <a:pt x="29" y="382"/>
                    </a:lnTo>
                    <a:lnTo>
                      <a:pt x="31" y="382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8" name="Group 99"/>
            <p:cNvGrpSpPr>
              <a:grpSpLocks/>
            </p:cNvGrpSpPr>
            <p:nvPr/>
          </p:nvGrpSpPr>
          <p:grpSpPr bwMode="auto">
            <a:xfrm>
              <a:off x="4725988" y="4754563"/>
              <a:ext cx="150812" cy="269875"/>
              <a:chOff x="3394" y="3176"/>
              <a:chExt cx="64" cy="114"/>
            </a:xfrm>
          </p:grpSpPr>
          <p:sp>
            <p:nvSpPr>
              <p:cNvPr id="65" name="Freeform 100"/>
              <p:cNvSpPr>
                <a:spLocks/>
              </p:cNvSpPr>
              <p:nvPr/>
            </p:nvSpPr>
            <p:spPr bwMode="auto">
              <a:xfrm>
                <a:off x="3394" y="3176"/>
                <a:ext cx="21" cy="108"/>
              </a:xfrm>
              <a:custGeom>
                <a:avLst/>
                <a:gdLst>
                  <a:gd name="T0" fmla="*/ 117 w 117"/>
                  <a:gd name="T1" fmla="*/ 0 h 589"/>
                  <a:gd name="T2" fmla="*/ 0 w 117"/>
                  <a:gd name="T3" fmla="*/ 382 h 589"/>
                  <a:gd name="T4" fmla="*/ 0 w 117"/>
                  <a:gd name="T5" fmla="*/ 471 h 589"/>
                  <a:gd name="T6" fmla="*/ 29 w 117"/>
                  <a:gd name="T7" fmla="*/ 560 h 589"/>
                  <a:gd name="T8" fmla="*/ 58 w 117"/>
                  <a:gd name="T9" fmla="*/ 589 h 589"/>
                  <a:gd name="T10" fmla="*/ 60 w 117"/>
                  <a:gd name="T11" fmla="*/ 589 h 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7" h="589">
                    <a:moveTo>
                      <a:pt x="117" y="0"/>
                    </a:moveTo>
                    <a:lnTo>
                      <a:pt x="0" y="382"/>
                    </a:lnTo>
                    <a:lnTo>
                      <a:pt x="0" y="471"/>
                    </a:lnTo>
                    <a:lnTo>
                      <a:pt x="29" y="560"/>
                    </a:lnTo>
                    <a:lnTo>
                      <a:pt x="58" y="589"/>
                    </a:lnTo>
                    <a:lnTo>
                      <a:pt x="60" y="589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" name="Freeform 101"/>
              <p:cNvSpPr>
                <a:spLocks/>
              </p:cNvSpPr>
              <p:nvPr/>
            </p:nvSpPr>
            <p:spPr bwMode="auto">
              <a:xfrm>
                <a:off x="3399" y="3176"/>
                <a:ext cx="59" cy="114"/>
              </a:xfrm>
              <a:custGeom>
                <a:avLst/>
                <a:gdLst>
                  <a:gd name="T0" fmla="*/ 118 w 323"/>
                  <a:gd name="T1" fmla="*/ 0 h 618"/>
                  <a:gd name="T2" fmla="*/ 0 w 323"/>
                  <a:gd name="T3" fmla="*/ 382 h 618"/>
                  <a:gd name="T4" fmla="*/ 29 w 323"/>
                  <a:gd name="T5" fmla="*/ 294 h 618"/>
                  <a:gd name="T6" fmla="*/ 88 w 323"/>
                  <a:gd name="T7" fmla="*/ 235 h 618"/>
                  <a:gd name="T8" fmla="*/ 147 w 323"/>
                  <a:gd name="T9" fmla="*/ 206 h 618"/>
                  <a:gd name="T10" fmla="*/ 206 w 323"/>
                  <a:gd name="T11" fmla="*/ 206 h 618"/>
                  <a:gd name="T12" fmla="*/ 264 w 323"/>
                  <a:gd name="T13" fmla="*/ 235 h 618"/>
                  <a:gd name="T14" fmla="*/ 294 w 323"/>
                  <a:gd name="T15" fmla="*/ 264 h 618"/>
                  <a:gd name="T16" fmla="*/ 323 w 323"/>
                  <a:gd name="T17" fmla="*/ 323 h 618"/>
                  <a:gd name="T18" fmla="*/ 323 w 323"/>
                  <a:gd name="T19" fmla="*/ 411 h 618"/>
                  <a:gd name="T20" fmla="*/ 294 w 323"/>
                  <a:gd name="T21" fmla="*/ 501 h 618"/>
                  <a:gd name="T22" fmla="*/ 235 w 323"/>
                  <a:gd name="T23" fmla="*/ 589 h 618"/>
                  <a:gd name="T24" fmla="*/ 147 w 323"/>
                  <a:gd name="T25" fmla="*/ 618 h 618"/>
                  <a:gd name="T26" fmla="*/ 88 w 323"/>
                  <a:gd name="T27" fmla="*/ 618 h 618"/>
                  <a:gd name="T28" fmla="*/ 29 w 323"/>
                  <a:gd name="T29" fmla="*/ 589 h 618"/>
                  <a:gd name="T30" fmla="*/ 0 w 323"/>
                  <a:gd name="T31" fmla="*/ 501 h 618"/>
                  <a:gd name="T32" fmla="*/ 0 w 323"/>
                  <a:gd name="T33" fmla="*/ 382 h 618"/>
                  <a:gd name="T34" fmla="*/ 1 w 323"/>
                  <a:gd name="T35" fmla="*/ 382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23" h="618">
                    <a:moveTo>
                      <a:pt x="118" y="0"/>
                    </a:moveTo>
                    <a:lnTo>
                      <a:pt x="0" y="382"/>
                    </a:lnTo>
                    <a:lnTo>
                      <a:pt x="29" y="294"/>
                    </a:lnTo>
                    <a:lnTo>
                      <a:pt x="88" y="235"/>
                    </a:lnTo>
                    <a:lnTo>
                      <a:pt x="147" y="206"/>
                    </a:lnTo>
                    <a:lnTo>
                      <a:pt x="206" y="206"/>
                    </a:lnTo>
                    <a:lnTo>
                      <a:pt x="264" y="235"/>
                    </a:lnTo>
                    <a:lnTo>
                      <a:pt x="294" y="264"/>
                    </a:lnTo>
                    <a:lnTo>
                      <a:pt x="323" y="323"/>
                    </a:lnTo>
                    <a:lnTo>
                      <a:pt x="323" y="411"/>
                    </a:lnTo>
                    <a:lnTo>
                      <a:pt x="294" y="501"/>
                    </a:lnTo>
                    <a:lnTo>
                      <a:pt x="235" y="589"/>
                    </a:lnTo>
                    <a:lnTo>
                      <a:pt x="147" y="618"/>
                    </a:lnTo>
                    <a:lnTo>
                      <a:pt x="88" y="618"/>
                    </a:lnTo>
                    <a:lnTo>
                      <a:pt x="29" y="589"/>
                    </a:lnTo>
                    <a:lnTo>
                      <a:pt x="0" y="501"/>
                    </a:lnTo>
                    <a:lnTo>
                      <a:pt x="0" y="382"/>
                    </a:lnTo>
                    <a:lnTo>
                      <a:pt x="1" y="382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" name="Freeform 102"/>
              <p:cNvSpPr>
                <a:spLocks/>
              </p:cNvSpPr>
              <p:nvPr/>
            </p:nvSpPr>
            <p:spPr bwMode="auto">
              <a:xfrm>
                <a:off x="3426" y="3219"/>
                <a:ext cx="26" cy="71"/>
              </a:xfrm>
              <a:custGeom>
                <a:avLst/>
                <a:gdLst>
                  <a:gd name="T0" fmla="*/ 117 w 147"/>
                  <a:gd name="T1" fmla="*/ 0 h 383"/>
                  <a:gd name="T2" fmla="*/ 147 w 147"/>
                  <a:gd name="T3" fmla="*/ 59 h 383"/>
                  <a:gd name="T4" fmla="*/ 147 w 147"/>
                  <a:gd name="T5" fmla="*/ 176 h 383"/>
                  <a:gd name="T6" fmla="*/ 117 w 147"/>
                  <a:gd name="T7" fmla="*/ 266 h 383"/>
                  <a:gd name="T8" fmla="*/ 59 w 147"/>
                  <a:gd name="T9" fmla="*/ 354 h 383"/>
                  <a:gd name="T10" fmla="*/ 0 w 147"/>
                  <a:gd name="T11" fmla="*/ 383 h 383"/>
                  <a:gd name="T12" fmla="*/ 1 w 147"/>
                  <a:gd name="T13" fmla="*/ 383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7" h="383">
                    <a:moveTo>
                      <a:pt x="117" y="0"/>
                    </a:moveTo>
                    <a:lnTo>
                      <a:pt x="147" y="59"/>
                    </a:lnTo>
                    <a:lnTo>
                      <a:pt x="147" y="176"/>
                    </a:lnTo>
                    <a:lnTo>
                      <a:pt x="117" y="266"/>
                    </a:lnTo>
                    <a:lnTo>
                      <a:pt x="59" y="354"/>
                    </a:lnTo>
                    <a:lnTo>
                      <a:pt x="0" y="383"/>
                    </a:lnTo>
                    <a:lnTo>
                      <a:pt x="1" y="383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" name="Freeform 103"/>
              <p:cNvSpPr>
                <a:spLocks/>
              </p:cNvSpPr>
              <p:nvPr/>
            </p:nvSpPr>
            <p:spPr bwMode="auto">
              <a:xfrm>
                <a:off x="3399" y="3176"/>
                <a:ext cx="22" cy="1"/>
              </a:xfrm>
              <a:custGeom>
                <a:avLst/>
                <a:gdLst>
                  <a:gd name="T0" fmla="*/ 0 w 119"/>
                  <a:gd name="T1" fmla="*/ 118 w 119"/>
                  <a:gd name="T2" fmla="*/ 119 w 11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19">
                    <a:moveTo>
                      <a:pt x="0" y="0"/>
                    </a:moveTo>
                    <a:lnTo>
                      <a:pt x="118" y="0"/>
                    </a:lnTo>
                    <a:lnTo>
                      <a:pt x="119" y="0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2" name="Group 104"/>
            <p:cNvGrpSpPr>
              <a:grpSpLocks/>
            </p:cNvGrpSpPr>
            <p:nvPr/>
          </p:nvGrpSpPr>
          <p:grpSpPr bwMode="auto">
            <a:xfrm>
              <a:off x="6427788" y="5338763"/>
              <a:ext cx="150812" cy="179387"/>
              <a:chOff x="4312" y="3422"/>
              <a:chExt cx="64" cy="76"/>
            </a:xfrm>
          </p:grpSpPr>
          <p:sp>
            <p:nvSpPr>
              <p:cNvPr id="63" name="Freeform 105"/>
              <p:cNvSpPr>
                <a:spLocks/>
              </p:cNvSpPr>
              <p:nvPr/>
            </p:nvSpPr>
            <p:spPr bwMode="auto">
              <a:xfrm>
                <a:off x="4312" y="3422"/>
                <a:ext cx="64" cy="76"/>
              </a:xfrm>
              <a:custGeom>
                <a:avLst/>
                <a:gdLst>
                  <a:gd name="T0" fmla="*/ 322 w 351"/>
                  <a:gd name="T1" fmla="*/ 89 h 412"/>
                  <a:gd name="T2" fmla="*/ 322 w 351"/>
                  <a:gd name="T3" fmla="*/ 118 h 412"/>
                  <a:gd name="T4" fmla="*/ 351 w 351"/>
                  <a:gd name="T5" fmla="*/ 118 h 412"/>
                  <a:gd name="T6" fmla="*/ 351 w 351"/>
                  <a:gd name="T7" fmla="*/ 89 h 412"/>
                  <a:gd name="T8" fmla="*/ 322 w 351"/>
                  <a:gd name="T9" fmla="*/ 30 h 412"/>
                  <a:gd name="T10" fmla="*/ 263 w 351"/>
                  <a:gd name="T11" fmla="*/ 0 h 412"/>
                  <a:gd name="T12" fmla="*/ 176 w 351"/>
                  <a:gd name="T13" fmla="*/ 0 h 412"/>
                  <a:gd name="T14" fmla="*/ 88 w 351"/>
                  <a:gd name="T15" fmla="*/ 30 h 412"/>
                  <a:gd name="T16" fmla="*/ 29 w 351"/>
                  <a:gd name="T17" fmla="*/ 118 h 412"/>
                  <a:gd name="T18" fmla="*/ 0 w 351"/>
                  <a:gd name="T19" fmla="*/ 206 h 412"/>
                  <a:gd name="T20" fmla="*/ 0 w 351"/>
                  <a:gd name="T21" fmla="*/ 294 h 412"/>
                  <a:gd name="T22" fmla="*/ 29 w 351"/>
                  <a:gd name="T23" fmla="*/ 353 h 412"/>
                  <a:gd name="T24" fmla="*/ 59 w 351"/>
                  <a:gd name="T25" fmla="*/ 383 h 412"/>
                  <a:gd name="T26" fmla="*/ 117 w 351"/>
                  <a:gd name="T27" fmla="*/ 412 h 412"/>
                  <a:gd name="T28" fmla="*/ 176 w 351"/>
                  <a:gd name="T29" fmla="*/ 412 h 412"/>
                  <a:gd name="T30" fmla="*/ 263 w 351"/>
                  <a:gd name="T31" fmla="*/ 383 h 412"/>
                  <a:gd name="T32" fmla="*/ 322 w 351"/>
                  <a:gd name="T33" fmla="*/ 294 h 412"/>
                  <a:gd name="T34" fmla="*/ 323 w 351"/>
                  <a:gd name="T35" fmla="*/ 294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51" h="412">
                    <a:moveTo>
                      <a:pt x="322" y="89"/>
                    </a:moveTo>
                    <a:lnTo>
                      <a:pt x="322" y="118"/>
                    </a:lnTo>
                    <a:lnTo>
                      <a:pt x="351" y="118"/>
                    </a:lnTo>
                    <a:lnTo>
                      <a:pt x="351" y="89"/>
                    </a:lnTo>
                    <a:lnTo>
                      <a:pt x="322" y="30"/>
                    </a:lnTo>
                    <a:lnTo>
                      <a:pt x="263" y="0"/>
                    </a:lnTo>
                    <a:lnTo>
                      <a:pt x="176" y="0"/>
                    </a:lnTo>
                    <a:lnTo>
                      <a:pt x="88" y="30"/>
                    </a:lnTo>
                    <a:lnTo>
                      <a:pt x="29" y="118"/>
                    </a:lnTo>
                    <a:lnTo>
                      <a:pt x="0" y="206"/>
                    </a:lnTo>
                    <a:lnTo>
                      <a:pt x="0" y="294"/>
                    </a:lnTo>
                    <a:lnTo>
                      <a:pt x="29" y="353"/>
                    </a:lnTo>
                    <a:lnTo>
                      <a:pt x="59" y="383"/>
                    </a:lnTo>
                    <a:lnTo>
                      <a:pt x="117" y="412"/>
                    </a:lnTo>
                    <a:lnTo>
                      <a:pt x="176" y="412"/>
                    </a:lnTo>
                    <a:lnTo>
                      <a:pt x="263" y="383"/>
                    </a:lnTo>
                    <a:lnTo>
                      <a:pt x="322" y="294"/>
                    </a:lnTo>
                    <a:lnTo>
                      <a:pt x="323" y="294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" name="Freeform 106"/>
              <p:cNvSpPr>
                <a:spLocks/>
              </p:cNvSpPr>
              <p:nvPr/>
            </p:nvSpPr>
            <p:spPr bwMode="auto">
              <a:xfrm>
                <a:off x="4318" y="3422"/>
                <a:ext cx="26" cy="71"/>
              </a:xfrm>
              <a:custGeom>
                <a:avLst/>
                <a:gdLst>
                  <a:gd name="T0" fmla="*/ 147 w 147"/>
                  <a:gd name="T1" fmla="*/ 0 h 383"/>
                  <a:gd name="T2" fmla="*/ 88 w 147"/>
                  <a:gd name="T3" fmla="*/ 30 h 383"/>
                  <a:gd name="T4" fmla="*/ 30 w 147"/>
                  <a:gd name="T5" fmla="*/ 118 h 383"/>
                  <a:gd name="T6" fmla="*/ 0 w 147"/>
                  <a:gd name="T7" fmla="*/ 206 h 383"/>
                  <a:gd name="T8" fmla="*/ 0 w 147"/>
                  <a:gd name="T9" fmla="*/ 324 h 383"/>
                  <a:gd name="T10" fmla="*/ 30 w 147"/>
                  <a:gd name="T11" fmla="*/ 383 h 383"/>
                  <a:gd name="T12" fmla="*/ 31 w 147"/>
                  <a:gd name="T13" fmla="*/ 383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7" h="383">
                    <a:moveTo>
                      <a:pt x="147" y="0"/>
                    </a:moveTo>
                    <a:lnTo>
                      <a:pt x="88" y="30"/>
                    </a:lnTo>
                    <a:lnTo>
                      <a:pt x="30" y="118"/>
                    </a:lnTo>
                    <a:lnTo>
                      <a:pt x="0" y="206"/>
                    </a:lnTo>
                    <a:lnTo>
                      <a:pt x="0" y="324"/>
                    </a:lnTo>
                    <a:lnTo>
                      <a:pt x="30" y="383"/>
                    </a:lnTo>
                    <a:lnTo>
                      <a:pt x="31" y="383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1" name="Freeform 122"/>
            <p:cNvSpPr>
              <a:spLocks/>
            </p:cNvSpPr>
            <p:nvPr/>
          </p:nvSpPr>
          <p:spPr bwMode="auto">
            <a:xfrm>
              <a:off x="4119563" y="1971675"/>
              <a:ext cx="1587" cy="2428875"/>
            </a:xfrm>
            <a:custGeom>
              <a:avLst/>
              <a:gdLst>
                <a:gd name="T0" fmla="*/ 0 w 2"/>
                <a:gd name="T1" fmla="*/ 0 h 8350"/>
                <a:gd name="T2" fmla="*/ 0 w 2"/>
                <a:gd name="T3" fmla="*/ 8350 h 8350"/>
                <a:gd name="T4" fmla="*/ 2 w 2"/>
                <a:gd name="T5" fmla="*/ 8350 h 8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350">
                  <a:moveTo>
                    <a:pt x="0" y="0"/>
                  </a:moveTo>
                  <a:lnTo>
                    <a:pt x="0" y="8350"/>
                  </a:lnTo>
                  <a:lnTo>
                    <a:pt x="2" y="8350"/>
                  </a:lnTo>
                </a:path>
              </a:pathLst>
            </a:custGeom>
            <a:noFill/>
            <a:ln w="38100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Text Box 124"/>
            <p:cNvSpPr txBox="1">
              <a:spLocks noChangeArrowheads="1"/>
            </p:cNvSpPr>
            <p:nvPr/>
          </p:nvSpPr>
          <p:spPr bwMode="auto">
            <a:xfrm>
              <a:off x="112713" y="1687513"/>
              <a:ext cx="32988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/>
                <a:t>即：</a:t>
              </a:r>
              <a:r>
                <a:rPr lang="en-US" altLang="zh-CN" sz="2400"/>
                <a:t>AB︰BC</a:t>
              </a:r>
              <a:r>
                <a:rPr lang="zh-CN" altLang="en-US" sz="2400"/>
                <a:t>＝</a:t>
              </a:r>
              <a:r>
                <a:rPr lang="en-US" altLang="zh-CN" sz="2400"/>
                <a:t>ab︰bc</a:t>
              </a:r>
            </a:p>
          </p:txBody>
        </p:sp>
      </p:grpSp>
      <p:sp>
        <p:nvSpPr>
          <p:cNvPr id="54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55" name="直接连接符 54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6" name="文本框 55"/>
          <p:cNvSpPr txBox="1"/>
          <p:nvPr/>
        </p:nvSpPr>
        <p:spPr>
          <a:xfrm>
            <a:off x="450850" y="21590"/>
            <a:ext cx="393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3.1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投影及其特性</a:t>
            </a: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47140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0" y="0"/>
            <a:ext cx="12196509" cy="685800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51530" y="2828835"/>
            <a:ext cx="5691041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  <p:sp>
        <p:nvSpPr>
          <p:cNvPr id="17" name="矩形 16"/>
          <p:cNvSpPr/>
          <p:nvPr/>
        </p:nvSpPr>
        <p:spPr>
          <a:xfrm>
            <a:off x="2591851" y="2334787"/>
            <a:ext cx="6673016" cy="21884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51530" y="1962326"/>
            <a:ext cx="3283122" cy="6451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accent4"/>
                </a:solidFill>
                <a:ea typeface="微软雅黑" panose="020B0503020204020204" pitchFamily="34" charset="-122"/>
              </a:rPr>
              <a:t>知识点学习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78"/>
            <a:ext cx="12246221" cy="6845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3180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240280" y="3013710"/>
            <a:ext cx="7716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第三章 投影的基本知识  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67255" y="2334895"/>
            <a:ext cx="7857490" cy="21882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09587" y="2515712"/>
            <a:ext cx="9035415" cy="21236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中心投影与平行投影的特性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450850" y="787217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一、图板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矩形 39"/>
          <p:cNvSpPr>
            <a:spLocks noChangeArrowheads="1"/>
          </p:cNvSpPr>
          <p:nvPr/>
        </p:nvSpPr>
        <p:spPr bwMode="auto">
          <a:xfrm>
            <a:off x="450850" y="1258581"/>
            <a:ext cx="11230288" cy="130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、中心投影与平行投影的特性：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）投影图三要素：形体、投射线、投影面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）三要素确定后，每个点必有其唯一的投射点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）根据一投影点无法确定其空间点。若想知道空间点的位置必须同时知道其两个面的投影点。</a:t>
            </a:r>
          </a:p>
        </p:txBody>
      </p:sp>
      <p:sp>
        <p:nvSpPr>
          <p:cNvPr id="10" name="矩形 9"/>
          <p:cNvSpPr/>
          <p:nvPr/>
        </p:nvSpPr>
        <p:spPr>
          <a:xfrm>
            <a:off x="450850" y="854710"/>
            <a:ext cx="3647152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892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50850" y="885645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四、中心投影与平行投影的特性</a:t>
            </a:r>
          </a:p>
        </p:txBody>
      </p:sp>
      <p:sp>
        <p:nvSpPr>
          <p:cNvPr id="17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450850" y="21590"/>
            <a:ext cx="393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3.1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投影及其特性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0" y="6120130"/>
            <a:ext cx="12192000" cy="73787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15036825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473500" y="653577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一、图板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矩形 39"/>
          <p:cNvSpPr>
            <a:spLocks noChangeArrowheads="1"/>
          </p:cNvSpPr>
          <p:nvPr/>
        </p:nvSpPr>
        <p:spPr bwMode="auto">
          <a:xfrm>
            <a:off x="473500" y="1124941"/>
            <a:ext cx="8619890" cy="68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、平行投影的特性：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sz="2000" dirty="0">
                <a:latin typeface="宋体" panose="02010600030101010101" pitchFamily="2" charset="-122"/>
              </a:rPr>
              <a:t>真实性：若线段和平面图形</a:t>
            </a:r>
            <a:r>
              <a:rPr lang="zh-CN" altLang="en-US" sz="2000" dirty="0">
                <a:solidFill>
                  <a:srgbClr val="FF3300"/>
                </a:solidFill>
                <a:latin typeface="宋体" panose="02010600030101010101" pitchFamily="2" charset="-122"/>
              </a:rPr>
              <a:t>平行于</a:t>
            </a:r>
            <a:r>
              <a:rPr lang="zh-CN" altLang="en-US" sz="2000" dirty="0">
                <a:latin typeface="宋体" panose="02010600030101010101" pitchFamily="2" charset="-122"/>
              </a:rPr>
              <a:t>投影面</a:t>
            </a:r>
            <a:r>
              <a:rPr lang="en-US" altLang="zh-CN" sz="2000" dirty="0">
                <a:latin typeface="宋体" panose="02010600030101010101" pitchFamily="2" charset="-122"/>
              </a:rPr>
              <a:t>, </a:t>
            </a:r>
            <a:r>
              <a:rPr lang="zh-CN" altLang="en-US" sz="2000" u="sng" dirty="0">
                <a:latin typeface="宋体" panose="02010600030101010101" pitchFamily="2" charset="-122"/>
              </a:rPr>
              <a:t>其投影反映实长或实形</a:t>
            </a:r>
            <a:r>
              <a:rPr lang="zh-CN" altLang="en-US" sz="2000" dirty="0">
                <a:latin typeface="宋体" panose="02010600030101010101" pitchFamily="2" charset="-122"/>
              </a:rPr>
              <a:t>。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3500" y="721070"/>
            <a:ext cx="3647152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892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3500" y="752005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四、中心投影与平行投影的特性</a:t>
            </a:r>
          </a:p>
        </p:txBody>
      </p:sp>
      <p:grpSp>
        <p:nvGrpSpPr>
          <p:cNvPr id="2" name="组合 11"/>
          <p:cNvGrpSpPr/>
          <p:nvPr/>
        </p:nvGrpSpPr>
        <p:grpSpPr>
          <a:xfrm>
            <a:off x="2388793" y="1853561"/>
            <a:ext cx="7064375" cy="4222750"/>
            <a:chOff x="876300" y="2309813"/>
            <a:chExt cx="7064375" cy="4222750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984625" y="2719388"/>
              <a:ext cx="2603500" cy="1017587"/>
              <a:chOff x="2595" y="1506"/>
              <a:chExt cx="1640" cy="641"/>
            </a:xfrm>
          </p:grpSpPr>
          <p:sp>
            <p:nvSpPr>
              <p:cNvPr id="118" name="Freeform 5"/>
              <p:cNvSpPr>
                <a:spLocks/>
              </p:cNvSpPr>
              <p:nvPr/>
            </p:nvSpPr>
            <p:spPr bwMode="auto">
              <a:xfrm>
                <a:off x="3236" y="1885"/>
                <a:ext cx="999" cy="262"/>
              </a:xfrm>
              <a:custGeom>
                <a:avLst/>
                <a:gdLst>
                  <a:gd name="T0" fmla="*/ 6353 w 6353"/>
                  <a:gd name="T1" fmla="*/ 76 h 1667"/>
                  <a:gd name="T2" fmla="*/ 6333 w 6353"/>
                  <a:gd name="T3" fmla="*/ 0 h 1667"/>
                  <a:gd name="T4" fmla="*/ 0 w 6353"/>
                  <a:gd name="T5" fmla="*/ 1667 h 1667"/>
                  <a:gd name="T6" fmla="*/ 6353 w 6353"/>
                  <a:gd name="T7" fmla="*/ 76 h 1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53" h="1667">
                    <a:moveTo>
                      <a:pt x="6353" y="76"/>
                    </a:moveTo>
                    <a:lnTo>
                      <a:pt x="6333" y="0"/>
                    </a:lnTo>
                    <a:lnTo>
                      <a:pt x="0" y="1667"/>
                    </a:lnTo>
                    <a:lnTo>
                      <a:pt x="6353" y="76"/>
                    </a:lnTo>
                    <a:close/>
                  </a:path>
                </a:pathLst>
              </a:custGeom>
              <a:solidFill>
                <a:srgbClr val="000000"/>
              </a:solidFill>
              <a:ln w="508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9" name="Freeform 6"/>
              <p:cNvSpPr>
                <a:spLocks/>
              </p:cNvSpPr>
              <p:nvPr/>
            </p:nvSpPr>
            <p:spPr bwMode="auto">
              <a:xfrm>
                <a:off x="3236" y="1885"/>
                <a:ext cx="996" cy="262"/>
              </a:xfrm>
              <a:custGeom>
                <a:avLst/>
                <a:gdLst>
                  <a:gd name="T0" fmla="*/ 6333 w 6333"/>
                  <a:gd name="T1" fmla="*/ 0 h 1667"/>
                  <a:gd name="T2" fmla="*/ 0 w 6333"/>
                  <a:gd name="T3" fmla="*/ 1667 h 1667"/>
                  <a:gd name="T4" fmla="*/ 24 w 6333"/>
                  <a:gd name="T5" fmla="*/ 1579 h 1667"/>
                  <a:gd name="T6" fmla="*/ 6333 w 6333"/>
                  <a:gd name="T7" fmla="*/ 0 h 1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33" h="1667">
                    <a:moveTo>
                      <a:pt x="6333" y="0"/>
                    </a:moveTo>
                    <a:lnTo>
                      <a:pt x="0" y="1667"/>
                    </a:lnTo>
                    <a:lnTo>
                      <a:pt x="24" y="1579"/>
                    </a:lnTo>
                    <a:lnTo>
                      <a:pt x="6333" y="0"/>
                    </a:lnTo>
                    <a:close/>
                  </a:path>
                </a:pathLst>
              </a:custGeom>
              <a:solidFill>
                <a:srgbClr val="000000"/>
              </a:solidFill>
              <a:ln w="508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0" name="Freeform 7"/>
              <p:cNvSpPr>
                <a:spLocks/>
              </p:cNvSpPr>
              <p:nvPr/>
            </p:nvSpPr>
            <p:spPr bwMode="auto">
              <a:xfrm>
                <a:off x="3236" y="1885"/>
                <a:ext cx="999" cy="262"/>
              </a:xfrm>
              <a:custGeom>
                <a:avLst/>
                <a:gdLst>
                  <a:gd name="T0" fmla="*/ 6353 w 6353"/>
                  <a:gd name="T1" fmla="*/ 76 h 1667"/>
                  <a:gd name="T2" fmla="*/ 6333 w 6353"/>
                  <a:gd name="T3" fmla="*/ 0 h 1667"/>
                  <a:gd name="T4" fmla="*/ 24 w 6353"/>
                  <a:gd name="T5" fmla="*/ 1579 h 1667"/>
                  <a:gd name="T6" fmla="*/ 0 w 6353"/>
                  <a:gd name="T7" fmla="*/ 1667 h 1667"/>
                  <a:gd name="T8" fmla="*/ 6353 w 6353"/>
                  <a:gd name="T9" fmla="*/ 76 h 1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53" h="1667">
                    <a:moveTo>
                      <a:pt x="6353" y="76"/>
                    </a:moveTo>
                    <a:lnTo>
                      <a:pt x="6333" y="0"/>
                    </a:lnTo>
                    <a:lnTo>
                      <a:pt x="24" y="1579"/>
                    </a:lnTo>
                    <a:lnTo>
                      <a:pt x="0" y="1667"/>
                    </a:lnTo>
                    <a:lnTo>
                      <a:pt x="6353" y="76"/>
                    </a:lnTo>
                  </a:path>
                </a:pathLst>
              </a:custGeom>
              <a:noFill/>
              <a:ln w="50800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1" name="Freeform 8"/>
              <p:cNvSpPr>
                <a:spLocks/>
              </p:cNvSpPr>
              <p:nvPr/>
            </p:nvSpPr>
            <p:spPr bwMode="auto">
              <a:xfrm>
                <a:off x="2595" y="1506"/>
                <a:ext cx="644" cy="641"/>
              </a:xfrm>
              <a:custGeom>
                <a:avLst/>
                <a:gdLst>
                  <a:gd name="T0" fmla="*/ 4070 w 4094"/>
                  <a:gd name="T1" fmla="*/ 4074 h 4074"/>
                  <a:gd name="T2" fmla="*/ 4094 w 4094"/>
                  <a:gd name="T3" fmla="*/ 3986 h 4074"/>
                  <a:gd name="T4" fmla="*/ 0 w 4094"/>
                  <a:gd name="T5" fmla="*/ 0 h 4074"/>
                  <a:gd name="T6" fmla="*/ 4070 w 4094"/>
                  <a:gd name="T7" fmla="*/ 4074 h 4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94" h="4074">
                    <a:moveTo>
                      <a:pt x="4070" y="4074"/>
                    </a:moveTo>
                    <a:lnTo>
                      <a:pt x="4094" y="3986"/>
                    </a:lnTo>
                    <a:lnTo>
                      <a:pt x="0" y="0"/>
                    </a:lnTo>
                    <a:lnTo>
                      <a:pt x="4070" y="4074"/>
                    </a:lnTo>
                    <a:close/>
                  </a:path>
                </a:pathLst>
              </a:custGeom>
              <a:solidFill>
                <a:srgbClr val="000000"/>
              </a:solidFill>
              <a:ln w="508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2" name="Freeform 9"/>
              <p:cNvSpPr>
                <a:spLocks/>
              </p:cNvSpPr>
              <p:nvPr/>
            </p:nvSpPr>
            <p:spPr bwMode="auto">
              <a:xfrm>
                <a:off x="2595" y="1506"/>
                <a:ext cx="644" cy="627"/>
              </a:xfrm>
              <a:custGeom>
                <a:avLst/>
                <a:gdLst>
                  <a:gd name="T0" fmla="*/ 4094 w 4094"/>
                  <a:gd name="T1" fmla="*/ 3986 h 3986"/>
                  <a:gd name="T2" fmla="*/ 0 w 4094"/>
                  <a:gd name="T3" fmla="*/ 0 h 3986"/>
                  <a:gd name="T4" fmla="*/ 252 w 4094"/>
                  <a:gd name="T5" fmla="*/ 138 h 3986"/>
                  <a:gd name="T6" fmla="*/ 4094 w 4094"/>
                  <a:gd name="T7" fmla="*/ 3986 h 3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94" h="3986">
                    <a:moveTo>
                      <a:pt x="4094" y="3986"/>
                    </a:moveTo>
                    <a:lnTo>
                      <a:pt x="0" y="0"/>
                    </a:lnTo>
                    <a:lnTo>
                      <a:pt x="252" y="138"/>
                    </a:lnTo>
                    <a:lnTo>
                      <a:pt x="4094" y="3986"/>
                    </a:lnTo>
                    <a:close/>
                  </a:path>
                </a:pathLst>
              </a:custGeom>
              <a:solidFill>
                <a:srgbClr val="000000"/>
              </a:solidFill>
              <a:ln w="508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" name="Freeform 10"/>
              <p:cNvSpPr>
                <a:spLocks/>
              </p:cNvSpPr>
              <p:nvPr/>
            </p:nvSpPr>
            <p:spPr bwMode="auto">
              <a:xfrm>
                <a:off x="2595" y="1506"/>
                <a:ext cx="644" cy="641"/>
              </a:xfrm>
              <a:custGeom>
                <a:avLst/>
                <a:gdLst>
                  <a:gd name="T0" fmla="*/ 4070 w 4094"/>
                  <a:gd name="T1" fmla="*/ 4074 h 4074"/>
                  <a:gd name="T2" fmla="*/ 4094 w 4094"/>
                  <a:gd name="T3" fmla="*/ 3986 h 4074"/>
                  <a:gd name="T4" fmla="*/ 252 w 4094"/>
                  <a:gd name="T5" fmla="*/ 138 h 4074"/>
                  <a:gd name="T6" fmla="*/ 0 w 4094"/>
                  <a:gd name="T7" fmla="*/ 0 h 4074"/>
                  <a:gd name="T8" fmla="*/ 4070 w 4094"/>
                  <a:gd name="T9" fmla="*/ 4074 h 4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94" h="4074">
                    <a:moveTo>
                      <a:pt x="4070" y="4074"/>
                    </a:moveTo>
                    <a:lnTo>
                      <a:pt x="4094" y="3986"/>
                    </a:lnTo>
                    <a:lnTo>
                      <a:pt x="252" y="138"/>
                    </a:lnTo>
                    <a:lnTo>
                      <a:pt x="0" y="0"/>
                    </a:lnTo>
                    <a:lnTo>
                      <a:pt x="4070" y="4074"/>
                    </a:lnTo>
                  </a:path>
                </a:pathLst>
              </a:custGeom>
              <a:noFill/>
              <a:ln w="50800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" name="Freeform 11"/>
              <p:cNvSpPr>
                <a:spLocks/>
              </p:cNvSpPr>
              <p:nvPr/>
            </p:nvSpPr>
            <p:spPr bwMode="auto">
              <a:xfrm>
                <a:off x="2595" y="1506"/>
                <a:ext cx="1640" cy="379"/>
              </a:xfrm>
              <a:custGeom>
                <a:avLst/>
                <a:gdLst>
                  <a:gd name="T0" fmla="*/ 0 w 10421"/>
                  <a:gd name="T1" fmla="*/ 0 h 2407"/>
                  <a:gd name="T2" fmla="*/ 252 w 10421"/>
                  <a:gd name="T3" fmla="*/ 138 h 2407"/>
                  <a:gd name="T4" fmla="*/ 10421 w 10421"/>
                  <a:gd name="T5" fmla="*/ 2407 h 2407"/>
                  <a:gd name="T6" fmla="*/ 0 w 10421"/>
                  <a:gd name="T7" fmla="*/ 0 h 2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21" h="2407">
                    <a:moveTo>
                      <a:pt x="0" y="0"/>
                    </a:moveTo>
                    <a:lnTo>
                      <a:pt x="252" y="138"/>
                    </a:lnTo>
                    <a:lnTo>
                      <a:pt x="10421" y="24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508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5" name="Freeform 12"/>
              <p:cNvSpPr>
                <a:spLocks/>
              </p:cNvSpPr>
              <p:nvPr/>
            </p:nvSpPr>
            <p:spPr bwMode="auto">
              <a:xfrm>
                <a:off x="2635" y="1528"/>
                <a:ext cx="1600" cy="369"/>
              </a:xfrm>
              <a:custGeom>
                <a:avLst/>
                <a:gdLst>
                  <a:gd name="T0" fmla="*/ 0 w 10169"/>
                  <a:gd name="T1" fmla="*/ 0 h 2346"/>
                  <a:gd name="T2" fmla="*/ 10169 w 10169"/>
                  <a:gd name="T3" fmla="*/ 2269 h 2346"/>
                  <a:gd name="T4" fmla="*/ 10152 w 10169"/>
                  <a:gd name="T5" fmla="*/ 2346 h 2346"/>
                  <a:gd name="T6" fmla="*/ 0 w 10169"/>
                  <a:gd name="T7" fmla="*/ 0 h 2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69" h="2346">
                    <a:moveTo>
                      <a:pt x="0" y="0"/>
                    </a:moveTo>
                    <a:lnTo>
                      <a:pt x="10169" y="2269"/>
                    </a:lnTo>
                    <a:lnTo>
                      <a:pt x="10152" y="23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508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6" name="Freeform 13"/>
              <p:cNvSpPr>
                <a:spLocks/>
              </p:cNvSpPr>
              <p:nvPr/>
            </p:nvSpPr>
            <p:spPr bwMode="auto">
              <a:xfrm>
                <a:off x="2595" y="1506"/>
                <a:ext cx="1640" cy="391"/>
              </a:xfrm>
              <a:custGeom>
                <a:avLst/>
                <a:gdLst>
                  <a:gd name="T0" fmla="*/ 0 w 10421"/>
                  <a:gd name="T1" fmla="*/ 0 h 2484"/>
                  <a:gd name="T2" fmla="*/ 252 w 10421"/>
                  <a:gd name="T3" fmla="*/ 138 h 2484"/>
                  <a:gd name="T4" fmla="*/ 10404 w 10421"/>
                  <a:gd name="T5" fmla="*/ 2484 h 2484"/>
                  <a:gd name="T6" fmla="*/ 10421 w 10421"/>
                  <a:gd name="T7" fmla="*/ 2407 h 2484"/>
                  <a:gd name="T8" fmla="*/ 0 w 10421"/>
                  <a:gd name="T9" fmla="*/ 0 h 2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21" h="2484">
                    <a:moveTo>
                      <a:pt x="0" y="0"/>
                    </a:moveTo>
                    <a:lnTo>
                      <a:pt x="252" y="138"/>
                    </a:lnTo>
                    <a:lnTo>
                      <a:pt x="10404" y="2484"/>
                    </a:lnTo>
                    <a:lnTo>
                      <a:pt x="10421" y="2407"/>
                    </a:lnTo>
                    <a:lnTo>
                      <a:pt x="0" y="0"/>
                    </a:lnTo>
                  </a:path>
                </a:pathLst>
              </a:custGeom>
              <a:noFill/>
              <a:ln w="50800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" name="Group 70"/>
            <p:cNvGrpSpPr>
              <a:grpSpLocks/>
            </p:cNvGrpSpPr>
            <p:nvPr/>
          </p:nvGrpSpPr>
          <p:grpSpPr bwMode="auto">
            <a:xfrm>
              <a:off x="6646863" y="3084513"/>
              <a:ext cx="223837" cy="238125"/>
              <a:chOff x="4303" y="1829"/>
              <a:chExt cx="94" cy="100"/>
            </a:xfrm>
          </p:grpSpPr>
          <p:sp>
            <p:nvSpPr>
              <p:cNvPr id="114" name="Freeform 71"/>
              <p:cNvSpPr>
                <a:spLocks/>
              </p:cNvSpPr>
              <p:nvPr/>
            </p:nvSpPr>
            <p:spPr bwMode="auto">
              <a:xfrm>
                <a:off x="4317" y="1829"/>
                <a:ext cx="28" cy="100"/>
              </a:xfrm>
              <a:custGeom>
                <a:avLst/>
                <a:gdLst>
                  <a:gd name="T0" fmla="*/ 181 w 181"/>
                  <a:gd name="T1" fmla="*/ 0 h 635"/>
                  <a:gd name="T2" fmla="*/ 0 w 181"/>
                  <a:gd name="T3" fmla="*/ 635 h 635"/>
                  <a:gd name="T4" fmla="*/ 1 w 181"/>
                  <a:gd name="T5" fmla="*/ 635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1" h="635">
                    <a:moveTo>
                      <a:pt x="181" y="0"/>
                    </a:moveTo>
                    <a:lnTo>
                      <a:pt x="0" y="635"/>
                    </a:lnTo>
                    <a:lnTo>
                      <a:pt x="1" y="635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5" name="Freeform 72"/>
              <p:cNvSpPr>
                <a:spLocks/>
              </p:cNvSpPr>
              <p:nvPr/>
            </p:nvSpPr>
            <p:spPr bwMode="auto">
              <a:xfrm>
                <a:off x="4322" y="1829"/>
                <a:ext cx="28" cy="100"/>
              </a:xfrm>
              <a:custGeom>
                <a:avLst/>
                <a:gdLst>
                  <a:gd name="T0" fmla="*/ 182 w 182"/>
                  <a:gd name="T1" fmla="*/ 0 h 635"/>
                  <a:gd name="T2" fmla="*/ 0 w 182"/>
                  <a:gd name="T3" fmla="*/ 635 h 635"/>
                  <a:gd name="T4" fmla="*/ 2 w 182"/>
                  <a:gd name="T5" fmla="*/ 635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2" h="635">
                    <a:moveTo>
                      <a:pt x="182" y="0"/>
                    </a:moveTo>
                    <a:lnTo>
                      <a:pt x="0" y="635"/>
                    </a:lnTo>
                    <a:lnTo>
                      <a:pt x="2" y="635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6" name="Freeform 73"/>
              <p:cNvSpPr>
                <a:spLocks/>
              </p:cNvSpPr>
              <p:nvPr/>
            </p:nvSpPr>
            <p:spPr bwMode="auto">
              <a:xfrm>
                <a:off x="4303" y="1829"/>
                <a:ext cx="94" cy="100"/>
              </a:xfrm>
              <a:custGeom>
                <a:avLst/>
                <a:gdLst>
                  <a:gd name="T0" fmla="*/ 180 w 603"/>
                  <a:gd name="T1" fmla="*/ 0 h 635"/>
                  <a:gd name="T2" fmla="*/ 452 w 603"/>
                  <a:gd name="T3" fmla="*/ 0 h 635"/>
                  <a:gd name="T4" fmla="*/ 543 w 603"/>
                  <a:gd name="T5" fmla="*/ 31 h 635"/>
                  <a:gd name="T6" fmla="*/ 572 w 603"/>
                  <a:gd name="T7" fmla="*/ 62 h 635"/>
                  <a:gd name="T8" fmla="*/ 603 w 603"/>
                  <a:gd name="T9" fmla="*/ 152 h 635"/>
                  <a:gd name="T10" fmla="*/ 603 w 603"/>
                  <a:gd name="T11" fmla="*/ 272 h 635"/>
                  <a:gd name="T12" fmla="*/ 572 w 603"/>
                  <a:gd name="T13" fmla="*/ 393 h 635"/>
                  <a:gd name="T14" fmla="*/ 512 w 603"/>
                  <a:gd name="T15" fmla="*/ 513 h 635"/>
                  <a:gd name="T16" fmla="*/ 452 w 603"/>
                  <a:gd name="T17" fmla="*/ 575 h 635"/>
                  <a:gd name="T18" fmla="*/ 392 w 603"/>
                  <a:gd name="T19" fmla="*/ 604 h 635"/>
                  <a:gd name="T20" fmla="*/ 271 w 603"/>
                  <a:gd name="T21" fmla="*/ 635 h 635"/>
                  <a:gd name="T22" fmla="*/ 0 w 603"/>
                  <a:gd name="T23" fmla="*/ 635 h 635"/>
                  <a:gd name="T24" fmla="*/ 2 w 603"/>
                  <a:gd name="T25" fmla="*/ 635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03" h="635">
                    <a:moveTo>
                      <a:pt x="180" y="0"/>
                    </a:moveTo>
                    <a:lnTo>
                      <a:pt x="452" y="0"/>
                    </a:lnTo>
                    <a:lnTo>
                      <a:pt x="543" y="31"/>
                    </a:lnTo>
                    <a:lnTo>
                      <a:pt x="572" y="62"/>
                    </a:lnTo>
                    <a:lnTo>
                      <a:pt x="603" y="152"/>
                    </a:lnTo>
                    <a:lnTo>
                      <a:pt x="603" y="272"/>
                    </a:lnTo>
                    <a:lnTo>
                      <a:pt x="572" y="393"/>
                    </a:lnTo>
                    <a:lnTo>
                      <a:pt x="512" y="513"/>
                    </a:lnTo>
                    <a:lnTo>
                      <a:pt x="452" y="575"/>
                    </a:lnTo>
                    <a:lnTo>
                      <a:pt x="392" y="604"/>
                    </a:lnTo>
                    <a:lnTo>
                      <a:pt x="271" y="635"/>
                    </a:lnTo>
                    <a:lnTo>
                      <a:pt x="0" y="635"/>
                    </a:lnTo>
                    <a:lnTo>
                      <a:pt x="2" y="635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7" name="Freeform 74"/>
              <p:cNvSpPr>
                <a:spLocks/>
              </p:cNvSpPr>
              <p:nvPr/>
            </p:nvSpPr>
            <p:spPr bwMode="auto">
              <a:xfrm>
                <a:off x="4345" y="1829"/>
                <a:ext cx="48" cy="100"/>
              </a:xfrm>
              <a:custGeom>
                <a:avLst/>
                <a:gdLst>
                  <a:gd name="T0" fmla="*/ 181 w 301"/>
                  <a:gd name="T1" fmla="*/ 0 h 635"/>
                  <a:gd name="T2" fmla="*/ 241 w 301"/>
                  <a:gd name="T3" fmla="*/ 31 h 635"/>
                  <a:gd name="T4" fmla="*/ 272 w 301"/>
                  <a:gd name="T5" fmla="*/ 62 h 635"/>
                  <a:gd name="T6" fmla="*/ 301 w 301"/>
                  <a:gd name="T7" fmla="*/ 152 h 635"/>
                  <a:gd name="T8" fmla="*/ 301 w 301"/>
                  <a:gd name="T9" fmla="*/ 272 h 635"/>
                  <a:gd name="T10" fmla="*/ 272 w 301"/>
                  <a:gd name="T11" fmla="*/ 393 h 635"/>
                  <a:gd name="T12" fmla="*/ 211 w 301"/>
                  <a:gd name="T13" fmla="*/ 513 h 635"/>
                  <a:gd name="T14" fmla="*/ 151 w 301"/>
                  <a:gd name="T15" fmla="*/ 575 h 635"/>
                  <a:gd name="T16" fmla="*/ 91 w 301"/>
                  <a:gd name="T17" fmla="*/ 604 h 635"/>
                  <a:gd name="T18" fmla="*/ 0 w 301"/>
                  <a:gd name="T19" fmla="*/ 635 h 635"/>
                  <a:gd name="T20" fmla="*/ 1 w 301"/>
                  <a:gd name="T21" fmla="*/ 635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1" h="635">
                    <a:moveTo>
                      <a:pt x="181" y="0"/>
                    </a:moveTo>
                    <a:lnTo>
                      <a:pt x="241" y="31"/>
                    </a:lnTo>
                    <a:lnTo>
                      <a:pt x="272" y="62"/>
                    </a:lnTo>
                    <a:lnTo>
                      <a:pt x="301" y="152"/>
                    </a:lnTo>
                    <a:lnTo>
                      <a:pt x="301" y="272"/>
                    </a:lnTo>
                    <a:lnTo>
                      <a:pt x="272" y="393"/>
                    </a:lnTo>
                    <a:lnTo>
                      <a:pt x="211" y="513"/>
                    </a:lnTo>
                    <a:lnTo>
                      <a:pt x="151" y="575"/>
                    </a:lnTo>
                    <a:lnTo>
                      <a:pt x="91" y="604"/>
                    </a:lnTo>
                    <a:lnTo>
                      <a:pt x="0" y="635"/>
                    </a:lnTo>
                    <a:lnTo>
                      <a:pt x="1" y="635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" name="Group 75"/>
            <p:cNvGrpSpPr>
              <a:grpSpLocks/>
            </p:cNvGrpSpPr>
            <p:nvPr/>
          </p:nvGrpSpPr>
          <p:grpSpPr bwMode="auto">
            <a:xfrm>
              <a:off x="5173663" y="3376613"/>
              <a:ext cx="234950" cy="234950"/>
              <a:chOff x="3318" y="2223"/>
              <a:chExt cx="99" cy="99"/>
            </a:xfrm>
          </p:grpSpPr>
          <p:sp>
            <p:nvSpPr>
              <p:cNvPr id="108" name="Freeform 76"/>
              <p:cNvSpPr>
                <a:spLocks/>
              </p:cNvSpPr>
              <p:nvPr/>
            </p:nvSpPr>
            <p:spPr bwMode="auto">
              <a:xfrm>
                <a:off x="3332" y="2223"/>
                <a:ext cx="28" cy="99"/>
              </a:xfrm>
              <a:custGeom>
                <a:avLst/>
                <a:gdLst>
                  <a:gd name="T0" fmla="*/ 181 w 181"/>
                  <a:gd name="T1" fmla="*/ 0 h 635"/>
                  <a:gd name="T2" fmla="*/ 0 w 181"/>
                  <a:gd name="T3" fmla="*/ 635 h 635"/>
                  <a:gd name="T4" fmla="*/ 1 w 181"/>
                  <a:gd name="T5" fmla="*/ 635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1" h="635">
                    <a:moveTo>
                      <a:pt x="181" y="0"/>
                    </a:moveTo>
                    <a:lnTo>
                      <a:pt x="0" y="635"/>
                    </a:lnTo>
                    <a:lnTo>
                      <a:pt x="1" y="635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9" name="Freeform 77"/>
              <p:cNvSpPr>
                <a:spLocks/>
              </p:cNvSpPr>
              <p:nvPr/>
            </p:nvSpPr>
            <p:spPr bwMode="auto">
              <a:xfrm>
                <a:off x="3336" y="2223"/>
                <a:ext cx="29" cy="99"/>
              </a:xfrm>
              <a:custGeom>
                <a:avLst/>
                <a:gdLst>
                  <a:gd name="T0" fmla="*/ 181 w 181"/>
                  <a:gd name="T1" fmla="*/ 0 h 635"/>
                  <a:gd name="T2" fmla="*/ 0 w 181"/>
                  <a:gd name="T3" fmla="*/ 635 h 635"/>
                  <a:gd name="T4" fmla="*/ 1 w 181"/>
                  <a:gd name="T5" fmla="*/ 635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1" h="635">
                    <a:moveTo>
                      <a:pt x="181" y="0"/>
                    </a:moveTo>
                    <a:lnTo>
                      <a:pt x="0" y="635"/>
                    </a:lnTo>
                    <a:lnTo>
                      <a:pt x="1" y="635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0" name="Freeform 78"/>
              <p:cNvSpPr>
                <a:spLocks/>
              </p:cNvSpPr>
              <p:nvPr/>
            </p:nvSpPr>
            <p:spPr bwMode="auto">
              <a:xfrm>
                <a:off x="3375" y="2251"/>
                <a:ext cx="9" cy="38"/>
              </a:xfrm>
              <a:custGeom>
                <a:avLst/>
                <a:gdLst>
                  <a:gd name="T0" fmla="*/ 60 w 60"/>
                  <a:gd name="T1" fmla="*/ 0 h 242"/>
                  <a:gd name="T2" fmla="*/ 0 w 60"/>
                  <a:gd name="T3" fmla="*/ 242 h 242"/>
                  <a:gd name="T4" fmla="*/ 1 w 60"/>
                  <a:gd name="T5" fmla="*/ 242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0" h="242">
                    <a:moveTo>
                      <a:pt x="60" y="0"/>
                    </a:moveTo>
                    <a:lnTo>
                      <a:pt x="0" y="242"/>
                    </a:lnTo>
                    <a:lnTo>
                      <a:pt x="1" y="242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1" name="Freeform 79"/>
              <p:cNvSpPr>
                <a:spLocks/>
              </p:cNvSpPr>
              <p:nvPr/>
            </p:nvSpPr>
            <p:spPr bwMode="auto">
              <a:xfrm>
                <a:off x="3346" y="2223"/>
                <a:ext cx="71" cy="28"/>
              </a:xfrm>
              <a:custGeom>
                <a:avLst/>
                <a:gdLst>
                  <a:gd name="T0" fmla="*/ 0 w 451"/>
                  <a:gd name="T1" fmla="*/ 0 h 181"/>
                  <a:gd name="T2" fmla="*/ 451 w 451"/>
                  <a:gd name="T3" fmla="*/ 0 h 181"/>
                  <a:gd name="T4" fmla="*/ 422 w 451"/>
                  <a:gd name="T5" fmla="*/ 181 h 181"/>
                  <a:gd name="T6" fmla="*/ 422 w 451"/>
                  <a:gd name="T7" fmla="*/ 0 h 181"/>
                  <a:gd name="T8" fmla="*/ 423 w 451"/>
                  <a:gd name="T9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1" h="181">
                    <a:moveTo>
                      <a:pt x="0" y="0"/>
                    </a:moveTo>
                    <a:lnTo>
                      <a:pt x="451" y="0"/>
                    </a:lnTo>
                    <a:lnTo>
                      <a:pt x="422" y="181"/>
                    </a:lnTo>
                    <a:lnTo>
                      <a:pt x="422" y="0"/>
                    </a:lnTo>
                    <a:lnTo>
                      <a:pt x="423" y="0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" name="Freeform 80"/>
              <p:cNvSpPr>
                <a:spLocks/>
              </p:cNvSpPr>
              <p:nvPr/>
            </p:nvSpPr>
            <p:spPr bwMode="auto">
              <a:xfrm>
                <a:off x="3351" y="2270"/>
                <a:ext cx="28" cy="1"/>
              </a:xfrm>
              <a:custGeom>
                <a:avLst/>
                <a:gdLst>
                  <a:gd name="T0" fmla="*/ 0 w 181"/>
                  <a:gd name="T1" fmla="*/ 180 w 181"/>
                  <a:gd name="T2" fmla="*/ 181 w 18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81">
                    <a:moveTo>
                      <a:pt x="0" y="0"/>
                    </a:moveTo>
                    <a:lnTo>
                      <a:pt x="180" y="0"/>
                    </a:lnTo>
                    <a:lnTo>
                      <a:pt x="181" y="0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" name="Freeform 81"/>
              <p:cNvSpPr>
                <a:spLocks/>
              </p:cNvSpPr>
              <p:nvPr/>
            </p:nvSpPr>
            <p:spPr bwMode="auto">
              <a:xfrm>
                <a:off x="3318" y="2298"/>
                <a:ext cx="80" cy="24"/>
              </a:xfrm>
              <a:custGeom>
                <a:avLst/>
                <a:gdLst>
                  <a:gd name="T0" fmla="*/ 0 w 513"/>
                  <a:gd name="T1" fmla="*/ 152 h 152"/>
                  <a:gd name="T2" fmla="*/ 453 w 513"/>
                  <a:gd name="T3" fmla="*/ 152 h 152"/>
                  <a:gd name="T4" fmla="*/ 513 w 513"/>
                  <a:gd name="T5" fmla="*/ 0 h 152"/>
                  <a:gd name="T6" fmla="*/ 423 w 513"/>
                  <a:gd name="T7" fmla="*/ 152 h 152"/>
                  <a:gd name="T8" fmla="*/ 424 w 513"/>
                  <a:gd name="T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3" h="152">
                    <a:moveTo>
                      <a:pt x="0" y="152"/>
                    </a:moveTo>
                    <a:lnTo>
                      <a:pt x="453" y="152"/>
                    </a:lnTo>
                    <a:lnTo>
                      <a:pt x="513" y="0"/>
                    </a:lnTo>
                    <a:lnTo>
                      <a:pt x="423" y="152"/>
                    </a:lnTo>
                    <a:lnTo>
                      <a:pt x="424" y="152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" name="Group 115"/>
            <p:cNvGrpSpPr>
              <a:grpSpLocks/>
            </p:cNvGrpSpPr>
            <p:nvPr/>
          </p:nvGrpSpPr>
          <p:grpSpPr bwMode="auto">
            <a:xfrm>
              <a:off x="876300" y="2309813"/>
              <a:ext cx="7064375" cy="4222750"/>
              <a:chOff x="616" y="1167"/>
              <a:chExt cx="4450" cy="2660"/>
            </a:xfrm>
          </p:grpSpPr>
          <p:sp>
            <p:nvSpPr>
              <p:cNvPr id="17" name="Freeform 95"/>
              <p:cNvSpPr>
                <a:spLocks/>
              </p:cNvSpPr>
              <p:nvPr/>
            </p:nvSpPr>
            <p:spPr bwMode="auto">
              <a:xfrm>
                <a:off x="2608" y="1434"/>
                <a:ext cx="1622" cy="629"/>
              </a:xfrm>
              <a:custGeom>
                <a:avLst/>
                <a:gdLst>
                  <a:gd name="T0" fmla="*/ 598 w 1622"/>
                  <a:gd name="T1" fmla="*/ 618 h 629"/>
                  <a:gd name="T2" fmla="*/ 1622 w 1622"/>
                  <a:gd name="T3" fmla="*/ 384 h 629"/>
                  <a:gd name="T4" fmla="*/ 0 w 1622"/>
                  <a:gd name="T5" fmla="*/ 0 h 629"/>
                  <a:gd name="T6" fmla="*/ 608 w 1622"/>
                  <a:gd name="T7" fmla="*/ 629 h 629"/>
                  <a:gd name="T8" fmla="*/ 598 w 1622"/>
                  <a:gd name="T9" fmla="*/ 618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22" h="629">
                    <a:moveTo>
                      <a:pt x="598" y="618"/>
                    </a:moveTo>
                    <a:lnTo>
                      <a:pt x="1622" y="384"/>
                    </a:lnTo>
                    <a:lnTo>
                      <a:pt x="0" y="0"/>
                    </a:lnTo>
                    <a:lnTo>
                      <a:pt x="608" y="629"/>
                    </a:lnTo>
                    <a:lnTo>
                      <a:pt x="598" y="618"/>
                    </a:lnTo>
                  </a:path>
                </a:pathLst>
              </a:custGeom>
              <a:gradFill rotWithShape="0">
                <a:gsLst>
                  <a:gs pos="0">
                    <a:srgbClr val="FFFF00">
                      <a:gamma/>
                      <a:shade val="46275"/>
                      <a:invGamma/>
                    </a:srgbClr>
                  </a:gs>
                  <a:gs pos="100000">
                    <a:srgbClr val="FFFF00"/>
                  </a:gs>
                </a:gsLst>
                <a:lin ang="18900000" scaled="1"/>
              </a:gradFill>
              <a:ln w="9525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7" name="Group 114"/>
              <p:cNvGrpSpPr>
                <a:grpSpLocks/>
              </p:cNvGrpSpPr>
              <p:nvPr/>
            </p:nvGrpSpPr>
            <p:grpSpPr bwMode="auto">
              <a:xfrm>
                <a:off x="616" y="1167"/>
                <a:ext cx="4450" cy="2660"/>
                <a:chOff x="616" y="1167"/>
                <a:chExt cx="4450" cy="2660"/>
              </a:xfrm>
            </p:grpSpPr>
            <p:sp>
              <p:nvSpPr>
                <p:cNvPr id="20" name="Freeform 2"/>
                <p:cNvSpPr>
                  <a:spLocks/>
                </p:cNvSpPr>
                <p:nvPr/>
              </p:nvSpPr>
              <p:spPr bwMode="auto">
                <a:xfrm>
                  <a:off x="616" y="2426"/>
                  <a:ext cx="4450" cy="1401"/>
                </a:xfrm>
                <a:custGeom>
                  <a:avLst/>
                  <a:gdLst>
                    <a:gd name="T0" fmla="*/ 0 w 4450"/>
                    <a:gd name="T1" fmla="*/ 12 h 1401"/>
                    <a:gd name="T2" fmla="*/ 1502 w 4450"/>
                    <a:gd name="T3" fmla="*/ 1401 h 1401"/>
                    <a:gd name="T4" fmla="*/ 4450 w 4450"/>
                    <a:gd name="T5" fmla="*/ 1378 h 1401"/>
                    <a:gd name="T6" fmla="*/ 3095 w 4450"/>
                    <a:gd name="T7" fmla="*/ 0 h 1401"/>
                    <a:gd name="T8" fmla="*/ 0 w 4450"/>
                    <a:gd name="T9" fmla="*/ 0 h 1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50" h="1401">
                      <a:moveTo>
                        <a:pt x="0" y="12"/>
                      </a:moveTo>
                      <a:lnTo>
                        <a:pt x="1502" y="1401"/>
                      </a:lnTo>
                      <a:lnTo>
                        <a:pt x="4450" y="1378"/>
                      </a:lnTo>
                      <a:lnTo>
                        <a:pt x="3095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9525" cap="flat" cmpd="sng">
                  <a:solidFill>
                    <a:srgbClr val="80808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8" name="Group 82"/>
                <p:cNvGrpSpPr>
                  <a:grpSpLocks/>
                </p:cNvGrpSpPr>
                <p:nvPr/>
              </p:nvGrpSpPr>
              <p:grpSpPr bwMode="auto">
                <a:xfrm>
                  <a:off x="2491" y="2847"/>
                  <a:ext cx="1874" cy="771"/>
                  <a:chOff x="2496" y="2928"/>
                  <a:chExt cx="1874" cy="771"/>
                </a:xfrm>
              </p:grpSpPr>
              <p:grpSp>
                <p:nvGrpSpPr>
                  <p:cNvPr id="12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496" y="2928"/>
                    <a:ext cx="85" cy="99"/>
                    <a:chOff x="2464" y="2886"/>
                    <a:chExt cx="57" cy="66"/>
                  </a:xfrm>
                </p:grpSpPr>
                <p:sp>
                  <p:nvSpPr>
                    <p:cNvPr id="106" name="Freeform 84"/>
                    <p:cNvSpPr>
                      <a:spLocks/>
                    </p:cNvSpPr>
                    <p:nvPr/>
                  </p:nvSpPr>
                  <p:spPr bwMode="auto">
                    <a:xfrm>
                      <a:off x="2464" y="2886"/>
                      <a:ext cx="57" cy="66"/>
                    </a:xfrm>
                    <a:custGeom>
                      <a:avLst/>
                      <a:gdLst>
                        <a:gd name="T0" fmla="*/ 332 w 362"/>
                        <a:gd name="T1" fmla="*/ 91 h 423"/>
                        <a:gd name="T2" fmla="*/ 332 w 362"/>
                        <a:gd name="T3" fmla="*/ 120 h 423"/>
                        <a:gd name="T4" fmla="*/ 362 w 362"/>
                        <a:gd name="T5" fmla="*/ 120 h 423"/>
                        <a:gd name="T6" fmla="*/ 362 w 362"/>
                        <a:gd name="T7" fmla="*/ 91 h 423"/>
                        <a:gd name="T8" fmla="*/ 332 w 362"/>
                        <a:gd name="T9" fmla="*/ 30 h 423"/>
                        <a:gd name="T10" fmla="*/ 272 w 362"/>
                        <a:gd name="T11" fmla="*/ 0 h 423"/>
                        <a:gd name="T12" fmla="*/ 181 w 362"/>
                        <a:gd name="T13" fmla="*/ 0 h 423"/>
                        <a:gd name="T14" fmla="*/ 90 w 362"/>
                        <a:gd name="T15" fmla="*/ 30 h 423"/>
                        <a:gd name="T16" fmla="*/ 30 w 362"/>
                        <a:gd name="T17" fmla="*/ 120 h 423"/>
                        <a:gd name="T18" fmla="*/ 0 w 362"/>
                        <a:gd name="T19" fmla="*/ 211 h 423"/>
                        <a:gd name="T20" fmla="*/ 0 w 362"/>
                        <a:gd name="T21" fmla="*/ 301 h 423"/>
                        <a:gd name="T22" fmla="*/ 30 w 362"/>
                        <a:gd name="T23" fmla="*/ 361 h 423"/>
                        <a:gd name="T24" fmla="*/ 60 w 362"/>
                        <a:gd name="T25" fmla="*/ 392 h 423"/>
                        <a:gd name="T26" fmla="*/ 121 w 362"/>
                        <a:gd name="T27" fmla="*/ 423 h 423"/>
                        <a:gd name="T28" fmla="*/ 181 w 362"/>
                        <a:gd name="T29" fmla="*/ 423 h 423"/>
                        <a:gd name="T30" fmla="*/ 272 w 362"/>
                        <a:gd name="T31" fmla="*/ 392 h 423"/>
                        <a:gd name="T32" fmla="*/ 332 w 362"/>
                        <a:gd name="T33" fmla="*/ 301 h 423"/>
                        <a:gd name="T34" fmla="*/ 333 w 362"/>
                        <a:gd name="T35" fmla="*/ 301 h 42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362" h="423">
                          <a:moveTo>
                            <a:pt x="332" y="91"/>
                          </a:moveTo>
                          <a:lnTo>
                            <a:pt x="332" y="120"/>
                          </a:lnTo>
                          <a:lnTo>
                            <a:pt x="362" y="120"/>
                          </a:lnTo>
                          <a:lnTo>
                            <a:pt x="362" y="91"/>
                          </a:lnTo>
                          <a:lnTo>
                            <a:pt x="332" y="30"/>
                          </a:lnTo>
                          <a:lnTo>
                            <a:pt x="272" y="0"/>
                          </a:lnTo>
                          <a:lnTo>
                            <a:pt x="181" y="0"/>
                          </a:lnTo>
                          <a:lnTo>
                            <a:pt x="90" y="30"/>
                          </a:lnTo>
                          <a:lnTo>
                            <a:pt x="30" y="120"/>
                          </a:lnTo>
                          <a:lnTo>
                            <a:pt x="0" y="211"/>
                          </a:lnTo>
                          <a:lnTo>
                            <a:pt x="0" y="301"/>
                          </a:lnTo>
                          <a:lnTo>
                            <a:pt x="30" y="361"/>
                          </a:lnTo>
                          <a:lnTo>
                            <a:pt x="60" y="392"/>
                          </a:lnTo>
                          <a:lnTo>
                            <a:pt x="121" y="423"/>
                          </a:lnTo>
                          <a:lnTo>
                            <a:pt x="181" y="423"/>
                          </a:lnTo>
                          <a:lnTo>
                            <a:pt x="272" y="392"/>
                          </a:lnTo>
                          <a:lnTo>
                            <a:pt x="332" y="301"/>
                          </a:lnTo>
                          <a:lnTo>
                            <a:pt x="333" y="301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FFFF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07" name="Freeform 85"/>
                    <p:cNvSpPr>
                      <a:spLocks/>
                    </p:cNvSpPr>
                    <p:nvPr/>
                  </p:nvSpPr>
                  <p:spPr bwMode="auto">
                    <a:xfrm>
                      <a:off x="2469" y="2886"/>
                      <a:ext cx="24" cy="61"/>
                    </a:xfrm>
                    <a:custGeom>
                      <a:avLst/>
                      <a:gdLst>
                        <a:gd name="T0" fmla="*/ 151 w 151"/>
                        <a:gd name="T1" fmla="*/ 0 h 392"/>
                        <a:gd name="T2" fmla="*/ 91 w 151"/>
                        <a:gd name="T3" fmla="*/ 30 h 392"/>
                        <a:gd name="T4" fmla="*/ 30 w 151"/>
                        <a:gd name="T5" fmla="*/ 120 h 392"/>
                        <a:gd name="T6" fmla="*/ 0 w 151"/>
                        <a:gd name="T7" fmla="*/ 211 h 392"/>
                        <a:gd name="T8" fmla="*/ 0 w 151"/>
                        <a:gd name="T9" fmla="*/ 332 h 392"/>
                        <a:gd name="T10" fmla="*/ 30 w 151"/>
                        <a:gd name="T11" fmla="*/ 392 h 392"/>
                        <a:gd name="T12" fmla="*/ 31 w 151"/>
                        <a:gd name="T13" fmla="*/ 392 h 3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51" h="392">
                          <a:moveTo>
                            <a:pt x="151" y="0"/>
                          </a:moveTo>
                          <a:lnTo>
                            <a:pt x="91" y="30"/>
                          </a:lnTo>
                          <a:lnTo>
                            <a:pt x="30" y="120"/>
                          </a:lnTo>
                          <a:lnTo>
                            <a:pt x="0" y="211"/>
                          </a:lnTo>
                          <a:lnTo>
                            <a:pt x="0" y="332"/>
                          </a:lnTo>
                          <a:lnTo>
                            <a:pt x="30" y="392"/>
                          </a:lnTo>
                          <a:lnTo>
                            <a:pt x="31" y="392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FFFF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3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4248" y="3252"/>
                    <a:ext cx="122" cy="150"/>
                    <a:chOff x="4289" y="3285"/>
                    <a:chExt cx="81" cy="100"/>
                  </a:xfrm>
                </p:grpSpPr>
                <p:sp>
                  <p:nvSpPr>
                    <p:cNvPr id="101" name="Freeform 87"/>
                    <p:cNvSpPr>
                      <a:spLocks/>
                    </p:cNvSpPr>
                    <p:nvPr/>
                  </p:nvSpPr>
                  <p:spPr bwMode="auto">
                    <a:xfrm>
                      <a:off x="4337" y="3285"/>
                      <a:ext cx="33" cy="100"/>
                    </a:xfrm>
                    <a:custGeom>
                      <a:avLst/>
                      <a:gdLst>
                        <a:gd name="T0" fmla="*/ 151 w 212"/>
                        <a:gd name="T1" fmla="*/ 0 h 634"/>
                        <a:gd name="T2" fmla="*/ 30 w 212"/>
                        <a:gd name="T3" fmla="*/ 422 h 634"/>
                        <a:gd name="T4" fmla="*/ 0 w 212"/>
                        <a:gd name="T5" fmla="*/ 544 h 634"/>
                        <a:gd name="T6" fmla="*/ 0 w 212"/>
                        <a:gd name="T7" fmla="*/ 604 h 634"/>
                        <a:gd name="T8" fmla="*/ 30 w 212"/>
                        <a:gd name="T9" fmla="*/ 634 h 634"/>
                        <a:gd name="T10" fmla="*/ 120 w 212"/>
                        <a:gd name="T11" fmla="*/ 634 h 634"/>
                        <a:gd name="T12" fmla="*/ 180 w 212"/>
                        <a:gd name="T13" fmla="*/ 574 h 634"/>
                        <a:gd name="T14" fmla="*/ 211 w 212"/>
                        <a:gd name="T15" fmla="*/ 513 h 634"/>
                        <a:gd name="T16" fmla="*/ 212 w 212"/>
                        <a:gd name="T17" fmla="*/ 513 h 63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212" h="634">
                          <a:moveTo>
                            <a:pt x="151" y="0"/>
                          </a:moveTo>
                          <a:lnTo>
                            <a:pt x="30" y="422"/>
                          </a:lnTo>
                          <a:lnTo>
                            <a:pt x="0" y="544"/>
                          </a:lnTo>
                          <a:lnTo>
                            <a:pt x="0" y="604"/>
                          </a:lnTo>
                          <a:lnTo>
                            <a:pt x="30" y="634"/>
                          </a:lnTo>
                          <a:lnTo>
                            <a:pt x="120" y="634"/>
                          </a:lnTo>
                          <a:lnTo>
                            <a:pt x="180" y="574"/>
                          </a:lnTo>
                          <a:lnTo>
                            <a:pt x="211" y="513"/>
                          </a:lnTo>
                          <a:lnTo>
                            <a:pt x="212" y="513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FFFF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02" name="Freeform 88"/>
                    <p:cNvSpPr>
                      <a:spLocks/>
                    </p:cNvSpPr>
                    <p:nvPr/>
                  </p:nvSpPr>
                  <p:spPr bwMode="auto">
                    <a:xfrm>
                      <a:off x="4341" y="3285"/>
                      <a:ext cx="24" cy="100"/>
                    </a:xfrm>
                    <a:custGeom>
                      <a:avLst/>
                      <a:gdLst>
                        <a:gd name="T0" fmla="*/ 150 w 150"/>
                        <a:gd name="T1" fmla="*/ 0 h 634"/>
                        <a:gd name="T2" fmla="*/ 30 w 150"/>
                        <a:gd name="T3" fmla="*/ 422 h 634"/>
                        <a:gd name="T4" fmla="*/ 0 w 150"/>
                        <a:gd name="T5" fmla="*/ 544 h 634"/>
                        <a:gd name="T6" fmla="*/ 0 w 150"/>
                        <a:gd name="T7" fmla="*/ 604 h 634"/>
                        <a:gd name="T8" fmla="*/ 30 w 150"/>
                        <a:gd name="T9" fmla="*/ 634 h 634"/>
                        <a:gd name="T10" fmla="*/ 32 w 150"/>
                        <a:gd name="T11" fmla="*/ 634 h 63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50" h="634">
                          <a:moveTo>
                            <a:pt x="150" y="0"/>
                          </a:moveTo>
                          <a:lnTo>
                            <a:pt x="30" y="422"/>
                          </a:lnTo>
                          <a:lnTo>
                            <a:pt x="0" y="544"/>
                          </a:lnTo>
                          <a:lnTo>
                            <a:pt x="0" y="604"/>
                          </a:lnTo>
                          <a:lnTo>
                            <a:pt x="30" y="634"/>
                          </a:lnTo>
                          <a:lnTo>
                            <a:pt x="32" y="634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FFFF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03" name="Freeform 89"/>
                    <p:cNvSpPr>
                      <a:spLocks/>
                    </p:cNvSpPr>
                    <p:nvPr/>
                  </p:nvSpPr>
                  <p:spPr bwMode="auto">
                    <a:xfrm>
                      <a:off x="4289" y="3319"/>
                      <a:ext cx="53" cy="66"/>
                    </a:xfrm>
                    <a:custGeom>
                      <a:avLst/>
                      <a:gdLst>
                        <a:gd name="T0" fmla="*/ 332 w 333"/>
                        <a:gd name="T1" fmla="*/ 210 h 422"/>
                        <a:gd name="T2" fmla="*/ 332 w 333"/>
                        <a:gd name="T3" fmla="*/ 120 h 422"/>
                        <a:gd name="T4" fmla="*/ 302 w 333"/>
                        <a:gd name="T5" fmla="*/ 30 h 422"/>
                        <a:gd name="T6" fmla="*/ 241 w 333"/>
                        <a:gd name="T7" fmla="*/ 0 h 422"/>
                        <a:gd name="T8" fmla="*/ 181 w 333"/>
                        <a:gd name="T9" fmla="*/ 0 h 422"/>
                        <a:gd name="T10" fmla="*/ 91 w 333"/>
                        <a:gd name="T11" fmla="*/ 30 h 422"/>
                        <a:gd name="T12" fmla="*/ 31 w 333"/>
                        <a:gd name="T13" fmla="*/ 120 h 422"/>
                        <a:gd name="T14" fmla="*/ 0 w 333"/>
                        <a:gd name="T15" fmla="*/ 210 h 422"/>
                        <a:gd name="T16" fmla="*/ 0 w 333"/>
                        <a:gd name="T17" fmla="*/ 301 h 422"/>
                        <a:gd name="T18" fmla="*/ 31 w 333"/>
                        <a:gd name="T19" fmla="*/ 362 h 422"/>
                        <a:gd name="T20" fmla="*/ 61 w 333"/>
                        <a:gd name="T21" fmla="*/ 392 h 422"/>
                        <a:gd name="T22" fmla="*/ 121 w 333"/>
                        <a:gd name="T23" fmla="*/ 422 h 422"/>
                        <a:gd name="T24" fmla="*/ 181 w 333"/>
                        <a:gd name="T25" fmla="*/ 422 h 422"/>
                        <a:gd name="T26" fmla="*/ 241 w 333"/>
                        <a:gd name="T27" fmla="*/ 392 h 422"/>
                        <a:gd name="T28" fmla="*/ 302 w 333"/>
                        <a:gd name="T29" fmla="*/ 301 h 422"/>
                        <a:gd name="T30" fmla="*/ 332 w 333"/>
                        <a:gd name="T31" fmla="*/ 210 h 422"/>
                        <a:gd name="T32" fmla="*/ 333 w 333"/>
                        <a:gd name="T33" fmla="*/ 210 h 4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333" h="422">
                          <a:moveTo>
                            <a:pt x="332" y="210"/>
                          </a:moveTo>
                          <a:lnTo>
                            <a:pt x="332" y="120"/>
                          </a:lnTo>
                          <a:lnTo>
                            <a:pt x="302" y="30"/>
                          </a:lnTo>
                          <a:lnTo>
                            <a:pt x="241" y="0"/>
                          </a:lnTo>
                          <a:lnTo>
                            <a:pt x="181" y="0"/>
                          </a:lnTo>
                          <a:lnTo>
                            <a:pt x="91" y="30"/>
                          </a:lnTo>
                          <a:lnTo>
                            <a:pt x="31" y="120"/>
                          </a:lnTo>
                          <a:lnTo>
                            <a:pt x="0" y="210"/>
                          </a:lnTo>
                          <a:lnTo>
                            <a:pt x="0" y="301"/>
                          </a:lnTo>
                          <a:lnTo>
                            <a:pt x="31" y="362"/>
                          </a:lnTo>
                          <a:lnTo>
                            <a:pt x="61" y="392"/>
                          </a:lnTo>
                          <a:lnTo>
                            <a:pt x="121" y="422"/>
                          </a:lnTo>
                          <a:lnTo>
                            <a:pt x="181" y="422"/>
                          </a:lnTo>
                          <a:lnTo>
                            <a:pt x="241" y="392"/>
                          </a:lnTo>
                          <a:lnTo>
                            <a:pt x="302" y="301"/>
                          </a:lnTo>
                          <a:lnTo>
                            <a:pt x="332" y="210"/>
                          </a:lnTo>
                          <a:lnTo>
                            <a:pt x="333" y="210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FFFF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04" name="Freeform 90"/>
                    <p:cNvSpPr>
                      <a:spLocks/>
                    </p:cNvSpPr>
                    <p:nvPr/>
                  </p:nvSpPr>
                  <p:spPr bwMode="auto">
                    <a:xfrm>
                      <a:off x="4294" y="3319"/>
                      <a:ext cx="24" cy="61"/>
                    </a:xfrm>
                    <a:custGeom>
                      <a:avLst/>
                      <a:gdLst>
                        <a:gd name="T0" fmla="*/ 150 w 150"/>
                        <a:gd name="T1" fmla="*/ 0 h 392"/>
                        <a:gd name="T2" fmla="*/ 90 w 150"/>
                        <a:gd name="T3" fmla="*/ 30 h 392"/>
                        <a:gd name="T4" fmla="*/ 30 w 150"/>
                        <a:gd name="T5" fmla="*/ 120 h 392"/>
                        <a:gd name="T6" fmla="*/ 0 w 150"/>
                        <a:gd name="T7" fmla="*/ 210 h 392"/>
                        <a:gd name="T8" fmla="*/ 0 w 150"/>
                        <a:gd name="T9" fmla="*/ 332 h 392"/>
                        <a:gd name="T10" fmla="*/ 30 w 150"/>
                        <a:gd name="T11" fmla="*/ 392 h 392"/>
                        <a:gd name="T12" fmla="*/ 31 w 150"/>
                        <a:gd name="T13" fmla="*/ 392 h 3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50" h="392">
                          <a:moveTo>
                            <a:pt x="150" y="0"/>
                          </a:moveTo>
                          <a:lnTo>
                            <a:pt x="90" y="30"/>
                          </a:lnTo>
                          <a:lnTo>
                            <a:pt x="30" y="120"/>
                          </a:lnTo>
                          <a:lnTo>
                            <a:pt x="0" y="210"/>
                          </a:lnTo>
                          <a:lnTo>
                            <a:pt x="0" y="332"/>
                          </a:lnTo>
                          <a:lnTo>
                            <a:pt x="30" y="392"/>
                          </a:lnTo>
                          <a:lnTo>
                            <a:pt x="31" y="392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FFFF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05" name="Freeform 91"/>
                    <p:cNvSpPr>
                      <a:spLocks/>
                    </p:cNvSpPr>
                    <p:nvPr/>
                  </p:nvSpPr>
                  <p:spPr bwMode="auto">
                    <a:xfrm>
                      <a:off x="4346" y="3285"/>
                      <a:ext cx="19" cy="1"/>
                    </a:xfrm>
                    <a:custGeom>
                      <a:avLst/>
                      <a:gdLst>
                        <a:gd name="T0" fmla="*/ 0 w 122"/>
                        <a:gd name="T1" fmla="*/ 120 w 122"/>
                        <a:gd name="T2" fmla="*/ 122 w 122"/>
                      </a:gdLst>
                      <a:ahLst/>
                      <a:cxnLst>
                        <a:cxn ang="0">
                          <a:pos x="T0" y="0"/>
                        </a:cxn>
                        <a:cxn ang="0">
                          <a:pos x="T1" y="0"/>
                        </a:cxn>
                        <a:cxn ang="0">
                          <a:pos x="T2" y="0"/>
                        </a:cxn>
                      </a:cxnLst>
                      <a:rect l="0" t="0" r="r" b="b"/>
                      <a:pathLst>
                        <a:path w="122">
                          <a:moveTo>
                            <a:pt x="0" y="0"/>
                          </a:moveTo>
                          <a:lnTo>
                            <a:pt x="120" y="0"/>
                          </a:lnTo>
                          <a:lnTo>
                            <a:pt x="122" y="0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FFFF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4" name="Group 92"/>
                  <p:cNvGrpSpPr>
                    <a:grpSpLocks/>
                  </p:cNvGrpSpPr>
                  <p:nvPr/>
                </p:nvGrpSpPr>
                <p:grpSpPr bwMode="auto">
                  <a:xfrm>
                    <a:off x="3180" y="3600"/>
                    <a:ext cx="86" cy="99"/>
                    <a:chOff x="3199" y="3568"/>
                    <a:chExt cx="57" cy="66"/>
                  </a:xfrm>
                </p:grpSpPr>
                <p:sp>
                  <p:nvSpPr>
                    <p:cNvPr id="99" name="Freeform 93"/>
                    <p:cNvSpPr>
                      <a:spLocks/>
                    </p:cNvSpPr>
                    <p:nvPr/>
                  </p:nvSpPr>
                  <p:spPr bwMode="auto">
                    <a:xfrm>
                      <a:off x="3199" y="3568"/>
                      <a:ext cx="57" cy="66"/>
                    </a:xfrm>
                    <a:custGeom>
                      <a:avLst/>
                      <a:gdLst>
                        <a:gd name="T0" fmla="*/ 29 w 361"/>
                        <a:gd name="T1" fmla="*/ 272 h 423"/>
                        <a:gd name="T2" fmla="*/ 150 w 361"/>
                        <a:gd name="T3" fmla="*/ 242 h 423"/>
                        <a:gd name="T4" fmla="*/ 241 w 361"/>
                        <a:gd name="T5" fmla="*/ 212 h 423"/>
                        <a:gd name="T6" fmla="*/ 332 w 361"/>
                        <a:gd name="T7" fmla="*/ 151 h 423"/>
                        <a:gd name="T8" fmla="*/ 361 w 361"/>
                        <a:gd name="T9" fmla="*/ 91 h 423"/>
                        <a:gd name="T10" fmla="*/ 332 w 361"/>
                        <a:gd name="T11" fmla="*/ 31 h 423"/>
                        <a:gd name="T12" fmla="*/ 270 w 361"/>
                        <a:gd name="T13" fmla="*/ 0 h 423"/>
                        <a:gd name="T14" fmla="*/ 181 w 361"/>
                        <a:gd name="T15" fmla="*/ 0 h 423"/>
                        <a:gd name="T16" fmla="*/ 90 w 361"/>
                        <a:gd name="T17" fmla="*/ 31 h 423"/>
                        <a:gd name="T18" fmla="*/ 29 w 361"/>
                        <a:gd name="T19" fmla="*/ 122 h 423"/>
                        <a:gd name="T20" fmla="*/ 0 w 361"/>
                        <a:gd name="T21" fmla="*/ 212 h 423"/>
                        <a:gd name="T22" fmla="*/ 0 w 361"/>
                        <a:gd name="T23" fmla="*/ 303 h 423"/>
                        <a:gd name="T24" fmla="*/ 29 w 361"/>
                        <a:gd name="T25" fmla="*/ 363 h 423"/>
                        <a:gd name="T26" fmla="*/ 60 w 361"/>
                        <a:gd name="T27" fmla="*/ 393 h 423"/>
                        <a:gd name="T28" fmla="*/ 120 w 361"/>
                        <a:gd name="T29" fmla="*/ 423 h 423"/>
                        <a:gd name="T30" fmla="*/ 181 w 361"/>
                        <a:gd name="T31" fmla="*/ 423 h 423"/>
                        <a:gd name="T32" fmla="*/ 270 w 361"/>
                        <a:gd name="T33" fmla="*/ 393 h 423"/>
                        <a:gd name="T34" fmla="*/ 332 w 361"/>
                        <a:gd name="T35" fmla="*/ 332 h 423"/>
                        <a:gd name="T36" fmla="*/ 333 w 361"/>
                        <a:gd name="T37" fmla="*/ 332 h 42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</a:cxnLst>
                      <a:rect l="0" t="0" r="r" b="b"/>
                      <a:pathLst>
                        <a:path w="361" h="423">
                          <a:moveTo>
                            <a:pt x="29" y="272"/>
                          </a:moveTo>
                          <a:lnTo>
                            <a:pt x="150" y="242"/>
                          </a:lnTo>
                          <a:lnTo>
                            <a:pt x="241" y="212"/>
                          </a:lnTo>
                          <a:lnTo>
                            <a:pt x="332" y="151"/>
                          </a:lnTo>
                          <a:lnTo>
                            <a:pt x="361" y="91"/>
                          </a:lnTo>
                          <a:lnTo>
                            <a:pt x="332" y="31"/>
                          </a:lnTo>
                          <a:lnTo>
                            <a:pt x="270" y="0"/>
                          </a:lnTo>
                          <a:lnTo>
                            <a:pt x="181" y="0"/>
                          </a:lnTo>
                          <a:lnTo>
                            <a:pt x="90" y="31"/>
                          </a:lnTo>
                          <a:lnTo>
                            <a:pt x="29" y="122"/>
                          </a:lnTo>
                          <a:lnTo>
                            <a:pt x="0" y="212"/>
                          </a:lnTo>
                          <a:lnTo>
                            <a:pt x="0" y="303"/>
                          </a:lnTo>
                          <a:lnTo>
                            <a:pt x="29" y="363"/>
                          </a:lnTo>
                          <a:lnTo>
                            <a:pt x="60" y="393"/>
                          </a:lnTo>
                          <a:lnTo>
                            <a:pt x="120" y="423"/>
                          </a:lnTo>
                          <a:lnTo>
                            <a:pt x="181" y="423"/>
                          </a:lnTo>
                          <a:lnTo>
                            <a:pt x="270" y="393"/>
                          </a:lnTo>
                          <a:lnTo>
                            <a:pt x="332" y="332"/>
                          </a:lnTo>
                          <a:lnTo>
                            <a:pt x="333" y="332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FFFF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00" name="Freeform 94"/>
                    <p:cNvSpPr>
                      <a:spLocks/>
                    </p:cNvSpPr>
                    <p:nvPr/>
                  </p:nvSpPr>
                  <p:spPr bwMode="auto">
                    <a:xfrm>
                      <a:off x="3204" y="3568"/>
                      <a:ext cx="24" cy="61"/>
                    </a:xfrm>
                    <a:custGeom>
                      <a:avLst/>
                      <a:gdLst>
                        <a:gd name="T0" fmla="*/ 152 w 152"/>
                        <a:gd name="T1" fmla="*/ 0 h 393"/>
                        <a:gd name="T2" fmla="*/ 91 w 152"/>
                        <a:gd name="T3" fmla="*/ 31 h 393"/>
                        <a:gd name="T4" fmla="*/ 31 w 152"/>
                        <a:gd name="T5" fmla="*/ 122 h 393"/>
                        <a:gd name="T6" fmla="*/ 0 w 152"/>
                        <a:gd name="T7" fmla="*/ 212 h 393"/>
                        <a:gd name="T8" fmla="*/ 0 w 152"/>
                        <a:gd name="T9" fmla="*/ 332 h 393"/>
                        <a:gd name="T10" fmla="*/ 31 w 152"/>
                        <a:gd name="T11" fmla="*/ 393 h 393"/>
                        <a:gd name="T12" fmla="*/ 32 w 152"/>
                        <a:gd name="T13" fmla="*/ 393 h 3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52" h="393">
                          <a:moveTo>
                            <a:pt x="152" y="0"/>
                          </a:moveTo>
                          <a:lnTo>
                            <a:pt x="91" y="31"/>
                          </a:lnTo>
                          <a:lnTo>
                            <a:pt x="31" y="122"/>
                          </a:lnTo>
                          <a:lnTo>
                            <a:pt x="0" y="212"/>
                          </a:lnTo>
                          <a:lnTo>
                            <a:pt x="0" y="332"/>
                          </a:lnTo>
                          <a:lnTo>
                            <a:pt x="31" y="393"/>
                          </a:lnTo>
                          <a:lnTo>
                            <a:pt x="32" y="393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FFFF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5" name="Group 113"/>
                <p:cNvGrpSpPr>
                  <a:grpSpLocks/>
                </p:cNvGrpSpPr>
                <p:nvPr/>
              </p:nvGrpSpPr>
              <p:grpSpPr bwMode="auto">
                <a:xfrm>
                  <a:off x="1243" y="1167"/>
                  <a:ext cx="3144" cy="2381"/>
                  <a:chOff x="1243" y="1167"/>
                  <a:chExt cx="3144" cy="2381"/>
                </a:xfrm>
              </p:grpSpPr>
              <p:grpSp>
                <p:nvGrpSpPr>
                  <p:cNvPr id="16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1243" y="1167"/>
                    <a:ext cx="129" cy="150"/>
                    <a:chOff x="1295" y="1357"/>
                    <a:chExt cx="86" cy="100"/>
                  </a:xfrm>
                </p:grpSpPr>
                <p:sp>
                  <p:nvSpPr>
                    <p:cNvPr id="90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1305" y="1357"/>
                      <a:ext cx="61" cy="100"/>
                    </a:xfrm>
                    <a:custGeom>
                      <a:avLst/>
                      <a:gdLst>
                        <a:gd name="T0" fmla="*/ 392 w 392"/>
                        <a:gd name="T1" fmla="*/ 0 h 633"/>
                        <a:gd name="T2" fmla="*/ 0 w 392"/>
                        <a:gd name="T3" fmla="*/ 633 h 633"/>
                        <a:gd name="T4" fmla="*/ 1 w 392"/>
                        <a:gd name="T5" fmla="*/ 633 h 6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92" h="633">
                          <a:moveTo>
                            <a:pt x="392" y="0"/>
                          </a:moveTo>
                          <a:lnTo>
                            <a:pt x="0" y="633"/>
                          </a:lnTo>
                          <a:lnTo>
                            <a:pt x="1" y="633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FF99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91" name="Freeform 39"/>
                    <p:cNvSpPr>
                      <a:spLocks/>
                    </p:cNvSpPr>
                    <p:nvPr/>
                  </p:nvSpPr>
                  <p:spPr bwMode="auto">
                    <a:xfrm>
                      <a:off x="1366" y="1357"/>
                      <a:ext cx="5" cy="100"/>
                    </a:xfrm>
                    <a:custGeom>
                      <a:avLst/>
                      <a:gdLst>
                        <a:gd name="T0" fmla="*/ 0 w 30"/>
                        <a:gd name="T1" fmla="*/ 0 h 633"/>
                        <a:gd name="T2" fmla="*/ 29 w 30"/>
                        <a:gd name="T3" fmla="*/ 633 h 633"/>
                        <a:gd name="T4" fmla="*/ 30 w 30"/>
                        <a:gd name="T5" fmla="*/ 633 h 6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" h="633">
                          <a:moveTo>
                            <a:pt x="0" y="0"/>
                          </a:moveTo>
                          <a:lnTo>
                            <a:pt x="29" y="633"/>
                          </a:lnTo>
                          <a:lnTo>
                            <a:pt x="30" y="633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FF99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92" name="Freeform 40"/>
                    <p:cNvSpPr>
                      <a:spLocks/>
                    </p:cNvSpPr>
                    <p:nvPr/>
                  </p:nvSpPr>
                  <p:spPr bwMode="auto">
                    <a:xfrm>
                      <a:off x="1362" y="1366"/>
                      <a:ext cx="5" cy="91"/>
                    </a:xfrm>
                    <a:custGeom>
                      <a:avLst/>
                      <a:gdLst>
                        <a:gd name="T0" fmla="*/ 0 w 32"/>
                        <a:gd name="T1" fmla="*/ 0 h 573"/>
                        <a:gd name="T2" fmla="*/ 31 w 32"/>
                        <a:gd name="T3" fmla="*/ 573 h 573"/>
                        <a:gd name="T4" fmla="*/ 32 w 32"/>
                        <a:gd name="T5" fmla="*/ 573 h 57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2" h="573">
                          <a:moveTo>
                            <a:pt x="0" y="0"/>
                          </a:moveTo>
                          <a:lnTo>
                            <a:pt x="31" y="573"/>
                          </a:lnTo>
                          <a:lnTo>
                            <a:pt x="32" y="573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FF99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93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1324" y="1428"/>
                      <a:ext cx="43" cy="1"/>
                    </a:xfrm>
                    <a:custGeom>
                      <a:avLst/>
                      <a:gdLst>
                        <a:gd name="T0" fmla="*/ 0 w 273"/>
                        <a:gd name="T1" fmla="*/ 272 w 273"/>
                        <a:gd name="T2" fmla="*/ 273 w 273"/>
                      </a:gdLst>
                      <a:ahLst/>
                      <a:cxnLst>
                        <a:cxn ang="0">
                          <a:pos x="T0" y="0"/>
                        </a:cxn>
                        <a:cxn ang="0">
                          <a:pos x="T1" y="0"/>
                        </a:cxn>
                        <a:cxn ang="0">
                          <a:pos x="T2" y="0"/>
                        </a:cxn>
                      </a:cxnLst>
                      <a:rect l="0" t="0" r="r" b="b"/>
                      <a:pathLst>
                        <a:path w="273">
                          <a:moveTo>
                            <a:pt x="0" y="0"/>
                          </a:moveTo>
                          <a:lnTo>
                            <a:pt x="272" y="0"/>
                          </a:lnTo>
                          <a:lnTo>
                            <a:pt x="273" y="0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FF99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94" name="Freeform 42"/>
                    <p:cNvSpPr>
                      <a:spLocks/>
                    </p:cNvSpPr>
                    <p:nvPr/>
                  </p:nvSpPr>
                  <p:spPr bwMode="auto">
                    <a:xfrm>
                      <a:off x="1295" y="1457"/>
                      <a:ext cx="29" cy="0"/>
                    </a:xfrm>
                    <a:custGeom>
                      <a:avLst/>
                      <a:gdLst>
                        <a:gd name="T0" fmla="*/ 0 w 181"/>
                        <a:gd name="T1" fmla="*/ 180 w 181"/>
                        <a:gd name="T2" fmla="*/ 181 w 181"/>
                      </a:gdLst>
                      <a:ahLst/>
                      <a:cxnLst>
                        <a:cxn ang="0">
                          <a:pos x="T0" y="0"/>
                        </a:cxn>
                        <a:cxn ang="0">
                          <a:pos x="T1" y="0"/>
                        </a:cxn>
                        <a:cxn ang="0">
                          <a:pos x="T2" y="0"/>
                        </a:cxn>
                      </a:cxnLst>
                      <a:rect l="0" t="0" r="r" b="b"/>
                      <a:pathLst>
                        <a:path w="181">
                          <a:moveTo>
                            <a:pt x="0" y="0"/>
                          </a:moveTo>
                          <a:lnTo>
                            <a:pt x="180" y="0"/>
                          </a:lnTo>
                          <a:lnTo>
                            <a:pt x="181" y="0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FF99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95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1353" y="1457"/>
                      <a:ext cx="28" cy="0"/>
                    </a:xfrm>
                    <a:custGeom>
                      <a:avLst/>
                      <a:gdLst>
                        <a:gd name="T0" fmla="*/ 0 w 182"/>
                        <a:gd name="T1" fmla="*/ 181 w 182"/>
                        <a:gd name="T2" fmla="*/ 182 w 182"/>
                      </a:gdLst>
                      <a:ahLst/>
                      <a:cxnLst>
                        <a:cxn ang="0">
                          <a:pos x="T0" y="0"/>
                        </a:cxn>
                        <a:cxn ang="0">
                          <a:pos x="T1" y="0"/>
                        </a:cxn>
                        <a:cxn ang="0">
                          <a:pos x="T2" y="0"/>
                        </a:cxn>
                      </a:cxnLst>
                      <a:rect l="0" t="0" r="r" b="b"/>
                      <a:pathLst>
                        <a:path w="182">
                          <a:moveTo>
                            <a:pt x="0" y="0"/>
                          </a:moveTo>
                          <a:lnTo>
                            <a:pt x="181" y="0"/>
                          </a:lnTo>
                          <a:lnTo>
                            <a:pt x="182" y="0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FF99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8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2299" y="1695"/>
                    <a:ext cx="148" cy="148"/>
                    <a:chOff x="2438" y="1882"/>
                    <a:chExt cx="99" cy="99"/>
                  </a:xfrm>
                </p:grpSpPr>
                <p:sp>
                  <p:nvSpPr>
                    <p:cNvPr id="84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2452" y="1882"/>
                      <a:ext cx="29" cy="99"/>
                    </a:xfrm>
                    <a:custGeom>
                      <a:avLst/>
                      <a:gdLst>
                        <a:gd name="T0" fmla="*/ 180 w 180"/>
                        <a:gd name="T1" fmla="*/ 0 h 633"/>
                        <a:gd name="T2" fmla="*/ 0 w 180"/>
                        <a:gd name="T3" fmla="*/ 633 h 633"/>
                        <a:gd name="T4" fmla="*/ 1 w 180"/>
                        <a:gd name="T5" fmla="*/ 633 h 6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80" h="633">
                          <a:moveTo>
                            <a:pt x="180" y="0"/>
                          </a:moveTo>
                          <a:lnTo>
                            <a:pt x="0" y="633"/>
                          </a:lnTo>
                          <a:lnTo>
                            <a:pt x="1" y="633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FF99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5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2457" y="1882"/>
                      <a:ext cx="28" cy="99"/>
                    </a:xfrm>
                    <a:custGeom>
                      <a:avLst/>
                      <a:gdLst>
                        <a:gd name="T0" fmla="*/ 181 w 181"/>
                        <a:gd name="T1" fmla="*/ 0 h 633"/>
                        <a:gd name="T2" fmla="*/ 0 w 181"/>
                        <a:gd name="T3" fmla="*/ 633 h 633"/>
                        <a:gd name="T4" fmla="*/ 1 w 181"/>
                        <a:gd name="T5" fmla="*/ 633 h 6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81" h="633">
                          <a:moveTo>
                            <a:pt x="181" y="0"/>
                          </a:moveTo>
                          <a:lnTo>
                            <a:pt x="0" y="633"/>
                          </a:lnTo>
                          <a:lnTo>
                            <a:pt x="1" y="633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FF99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2466" y="1882"/>
                      <a:ext cx="71" cy="47"/>
                    </a:xfrm>
                    <a:custGeom>
                      <a:avLst/>
                      <a:gdLst>
                        <a:gd name="T0" fmla="*/ 0 w 453"/>
                        <a:gd name="T1" fmla="*/ 0 h 301"/>
                        <a:gd name="T2" fmla="*/ 332 w 453"/>
                        <a:gd name="T3" fmla="*/ 0 h 301"/>
                        <a:gd name="T4" fmla="*/ 423 w 453"/>
                        <a:gd name="T5" fmla="*/ 30 h 301"/>
                        <a:gd name="T6" fmla="*/ 453 w 453"/>
                        <a:gd name="T7" fmla="*/ 90 h 301"/>
                        <a:gd name="T8" fmla="*/ 453 w 453"/>
                        <a:gd name="T9" fmla="*/ 150 h 301"/>
                        <a:gd name="T10" fmla="*/ 423 w 453"/>
                        <a:gd name="T11" fmla="*/ 241 h 301"/>
                        <a:gd name="T12" fmla="*/ 392 w 453"/>
                        <a:gd name="T13" fmla="*/ 272 h 301"/>
                        <a:gd name="T14" fmla="*/ 303 w 453"/>
                        <a:gd name="T15" fmla="*/ 301 h 301"/>
                        <a:gd name="T16" fmla="*/ 304 w 453"/>
                        <a:gd name="T17" fmla="*/ 301 h 30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453" h="301">
                          <a:moveTo>
                            <a:pt x="0" y="0"/>
                          </a:moveTo>
                          <a:lnTo>
                            <a:pt x="332" y="0"/>
                          </a:lnTo>
                          <a:lnTo>
                            <a:pt x="423" y="30"/>
                          </a:lnTo>
                          <a:lnTo>
                            <a:pt x="453" y="90"/>
                          </a:lnTo>
                          <a:lnTo>
                            <a:pt x="453" y="150"/>
                          </a:lnTo>
                          <a:lnTo>
                            <a:pt x="423" y="241"/>
                          </a:lnTo>
                          <a:lnTo>
                            <a:pt x="392" y="272"/>
                          </a:lnTo>
                          <a:lnTo>
                            <a:pt x="303" y="301"/>
                          </a:lnTo>
                          <a:lnTo>
                            <a:pt x="304" y="301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FF99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7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2514" y="1882"/>
                      <a:ext cx="19" cy="47"/>
                    </a:xfrm>
                    <a:custGeom>
                      <a:avLst/>
                      <a:gdLst>
                        <a:gd name="T0" fmla="*/ 29 w 120"/>
                        <a:gd name="T1" fmla="*/ 0 h 301"/>
                        <a:gd name="T2" fmla="*/ 89 w 120"/>
                        <a:gd name="T3" fmla="*/ 30 h 301"/>
                        <a:gd name="T4" fmla="*/ 120 w 120"/>
                        <a:gd name="T5" fmla="*/ 90 h 301"/>
                        <a:gd name="T6" fmla="*/ 120 w 120"/>
                        <a:gd name="T7" fmla="*/ 150 h 301"/>
                        <a:gd name="T8" fmla="*/ 89 w 120"/>
                        <a:gd name="T9" fmla="*/ 241 h 301"/>
                        <a:gd name="T10" fmla="*/ 60 w 120"/>
                        <a:gd name="T11" fmla="*/ 272 h 301"/>
                        <a:gd name="T12" fmla="*/ 0 w 120"/>
                        <a:gd name="T13" fmla="*/ 301 h 301"/>
                        <a:gd name="T14" fmla="*/ 1 w 120"/>
                        <a:gd name="T15" fmla="*/ 301 h 30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20" h="301">
                          <a:moveTo>
                            <a:pt x="29" y="0"/>
                          </a:moveTo>
                          <a:lnTo>
                            <a:pt x="89" y="30"/>
                          </a:lnTo>
                          <a:lnTo>
                            <a:pt x="120" y="90"/>
                          </a:lnTo>
                          <a:lnTo>
                            <a:pt x="120" y="150"/>
                          </a:lnTo>
                          <a:lnTo>
                            <a:pt x="89" y="241"/>
                          </a:lnTo>
                          <a:lnTo>
                            <a:pt x="60" y="272"/>
                          </a:lnTo>
                          <a:lnTo>
                            <a:pt x="0" y="301"/>
                          </a:lnTo>
                          <a:lnTo>
                            <a:pt x="1" y="301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FF99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8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2438" y="1929"/>
                      <a:ext cx="90" cy="52"/>
                    </a:xfrm>
                    <a:custGeom>
                      <a:avLst/>
                      <a:gdLst>
                        <a:gd name="T0" fmla="*/ 211 w 572"/>
                        <a:gd name="T1" fmla="*/ 0 h 332"/>
                        <a:gd name="T2" fmla="*/ 483 w 572"/>
                        <a:gd name="T3" fmla="*/ 0 h 332"/>
                        <a:gd name="T4" fmla="*/ 543 w 572"/>
                        <a:gd name="T5" fmla="*/ 31 h 332"/>
                        <a:gd name="T6" fmla="*/ 572 w 572"/>
                        <a:gd name="T7" fmla="*/ 91 h 332"/>
                        <a:gd name="T8" fmla="*/ 572 w 572"/>
                        <a:gd name="T9" fmla="*/ 152 h 332"/>
                        <a:gd name="T10" fmla="*/ 543 w 572"/>
                        <a:gd name="T11" fmla="*/ 241 h 332"/>
                        <a:gd name="T12" fmla="*/ 483 w 572"/>
                        <a:gd name="T13" fmla="*/ 302 h 332"/>
                        <a:gd name="T14" fmla="*/ 361 w 572"/>
                        <a:gd name="T15" fmla="*/ 332 h 332"/>
                        <a:gd name="T16" fmla="*/ 0 w 572"/>
                        <a:gd name="T17" fmla="*/ 332 h 332"/>
                        <a:gd name="T18" fmla="*/ 1 w 572"/>
                        <a:gd name="T19" fmla="*/ 332 h 3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572" h="332">
                          <a:moveTo>
                            <a:pt x="211" y="0"/>
                          </a:moveTo>
                          <a:lnTo>
                            <a:pt x="483" y="0"/>
                          </a:lnTo>
                          <a:lnTo>
                            <a:pt x="543" y="31"/>
                          </a:lnTo>
                          <a:lnTo>
                            <a:pt x="572" y="91"/>
                          </a:lnTo>
                          <a:lnTo>
                            <a:pt x="572" y="152"/>
                          </a:lnTo>
                          <a:lnTo>
                            <a:pt x="543" y="241"/>
                          </a:lnTo>
                          <a:lnTo>
                            <a:pt x="483" y="302"/>
                          </a:lnTo>
                          <a:lnTo>
                            <a:pt x="361" y="332"/>
                          </a:lnTo>
                          <a:lnTo>
                            <a:pt x="0" y="332"/>
                          </a:lnTo>
                          <a:lnTo>
                            <a:pt x="1" y="332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FF99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9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2495" y="1929"/>
                      <a:ext cx="28" cy="52"/>
                    </a:xfrm>
                    <a:custGeom>
                      <a:avLst/>
                      <a:gdLst>
                        <a:gd name="T0" fmla="*/ 122 w 182"/>
                        <a:gd name="T1" fmla="*/ 0 h 332"/>
                        <a:gd name="T2" fmla="*/ 151 w 182"/>
                        <a:gd name="T3" fmla="*/ 31 h 332"/>
                        <a:gd name="T4" fmla="*/ 182 w 182"/>
                        <a:gd name="T5" fmla="*/ 91 h 332"/>
                        <a:gd name="T6" fmla="*/ 182 w 182"/>
                        <a:gd name="T7" fmla="*/ 152 h 332"/>
                        <a:gd name="T8" fmla="*/ 151 w 182"/>
                        <a:gd name="T9" fmla="*/ 241 h 332"/>
                        <a:gd name="T10" fmla="*/ 91 w 182"/>
                        <a:gd name="T11" fmla="*/ 302 h 332"/>
                        <a:gd name="T12" fmla="*/ 0 w 182"/>
                        <a:gd name="T13" fmla="*/ 332 h 332"/>
                        <a:gd name="T14" fmla="*/ 2 w 182"/>
                        <a:gd name="T15" fmla="*/ 332 h 3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82" h="332">
                          <a:moveTo>
                            <a:pt x="122" y="0"/>
                          </a:moveTo>
                          <a:lnTo>
                            <a:pt x="151" y="31"/>
                          </a:lnTo>
                          <a:lnTo>
                            <a:pt x="182" y="91"/>
                          </a:lnTo>
                          <a:lnTo>
                            <a:pt x="182" y="152"/>
                          </a:lnTo>
                          <a:lnTo>
                            <a:pt x="151" y="241"/>
                          </a:lnTo>
                          <a:lnTo>
                            <a:pt x="91" y="302"/>
                          </a:lnTo>
                          <a:lnTo>
                            <a:pt x="0" y="332"/>
                          </a:lnTo>
                          <a:lnTo>
                            <a:pt x="2" y="332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FF99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21" name="Group 112"/>
                  <p:cNvGrpSpPr>
                    <a:grpSpLocks/>
                  </p:cNvGrpSpPr>
                  <p:nvPr/>
                </p:nvGrpSpPr>
                <p:grpSpPr bwMode="auto">
                  <a:xfrm>
                    <a:off x="1264" y="1430"/>
                    <a:ext cx="2966" cy="2118"/>
                    <a:chOff x="1264" y="1430"/>
                    <a:chExt cx="2966" cy="2118"/>
                  </a:xfrm>
                </p:grpSpPr>
                <p:grpSp>
                  <p:nvGrpSpPr>
                    <p:cNvPr id="22" name="Group 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63" y="1430"/>
                      <a:ext cx="1001" cy="510"/>
                      <a:chOff x="1368" y="1511"/>
                      <a:chExt cx="1001" cy="510"/>
                    </a:xfrm>
                  </p:grpSpPr>
                  <p:sp>
                    <p:nvSpPr>
                      <p:cNvPr id="81" name="Freeform 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68" y="1511"/>
                        <a:ext cx="1001" cy="499"/>
                      </a:xfrm>
                      <a:custGeom>
                        <a:avLst/>
                        <a:gdLst>
                          <a:gd name="T0" fmla="*/ 35 w 6366"/>
                          <a:gd name="T1" fmla="*/ 0 h 3168"/>
                          <a:gd name="T2" fmla="*/ 0 w 6366"/>
                          <a:gd name="T3" fmla="*/ 70 h 3168"/>
                          <a:gd name="T4" fmla="*/ 6366 w 6366"/>
                          <a:gd name="T5" fmla="*/ 3168 h 3168"/>
                          <a:gd name="T6" fmla="*/ 35 w 6366"/>
                          <a:gd name="T7" fmla="*/ 0 h 316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6366" h="3168">
                            <a:moveTo>
                              <a:pt x="35" y="0"/>
                            </a:moveTo>
                            <a:lnTo>
                              <a:pt x="0" y="70"/>
                            </a:lnTo>
                            <a:lnTo>
                              <a:pt x="6366" y="3168"/>
                            </a:lnTo>
                            <a:lnTo>
                              <a:pt x="35" y="0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50800">
                        <a:solidFill>
                          <a:srgbClr val="FF99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82" name="Freeform 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68" y="1523"/>
                        <a:ext cx="1001" cy="498"/>
                      </a:xfrm>
                      <a:custGeom>
                        <a:avLst/>
                        <a:gdLst>
                          <a:gd name="T0" fmla="*/ 0 w 6366"/>
                          <a:gd name="T1" fmla="*/ 0 h 3169"/>
                          <a:gd name="T2" fmla="*/ 6366 w 6366"/>
                          <a:gd name="T3" fmla="*/ 3098 h 3169"/>
                          <a:gd name="T4" fmla="*/ 6331 w 6366"/>
                          <a:gd name="T5" fmla="*/ 3169 h 3169"/>
                          <a:gd name="T6" fmla="*/ 0 w 6366"/>
                          <a:gd name="T7" fmla="*/ 0 h 316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6366" h="3169">
                            <a:moveTo>
                              <a:pt x="0" y="0"/>
                            </a:moveTo>
                            <a:lnTo>
                              <a:pt x="6366" y="3098"/>
                            </a:lnTo>
                            <a:lnTo>
                              <a:pt x="6331" y="316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50800">
                        <a:solidFill>
                          <a:srgbClr val="FF99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83" name="Freeform 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68" y="1511"/>
                        <a:ext cx="1001" cy="510"/>
                      </a:xfrm>
                      <a:custGeom>
                        <a:avLst/>
                        <a:gdLst>
                          <a:gd name="T0" fmla="*/ 35 w 6366"/>
                          <a:gd name="T1" fmla="*/ 0 h 3239"/>
                          <a:gd name="T2" fmla="*/ 0 w 6366"/>
                          <a:gd name="T3" fmla="*/ 70 h 3239"/>
                          <a:gd name="T4" fmla="*/ 6331 w 6366"/>
                          <a:gd name="T5" fmla="*/ 3239 h 3239"/>
                          <a:gd name="T6" fmla="*/ 6366 w 6366"/>
                          <a:gd name="T7" fmla="*/ 3168 h 3239"/>
                          <a:gd name="T8" fmla="*/ 35 w 6366"/>
                          <a:gd name="T9" fmla="*/ 0 h 323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6366" h="3239">
                            <a:moveTo>
                              <a:pt x="35" y="0"/>
                            </a:moveTo>
                            <a:lnTo>
                              <a:pt x="0" y="70"/>
                            </a:lnTo>
                            <a:lnTo>
                              <a:pt x="6331" y="3239"/>
                            </a:lnTo>
                            <a:lnTo>
                              <a:pt x="6366" y="3168"/>
                            </a:lnTo>
                            <a:lnTo>
                              <a:pt x="35" y="0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50800">
                        <a:solidFill>
                          <a:srgbClr val="FF99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23" name="Group 1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64" y="1436"/>
                      <a:ext cx="2966" cy="2112"/>
                      <a:chOff x="1264" y="1436"/>
                      <a:chExt cx="2966" cy="2112"/>
                    </a:xfrm>
                  </p:grpSpPr>
                  <p:grpSp>
                    <p:nvGrpSpPr>
                      <p:cNvPr id="24" name="Group 1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66" y="1436"/>
                        <a:ext cx="2864" cy="2000"/>
                        <a:chOff x="1366" y="1436"/>
                        <a:chExt cx="2864" cy="2000"/>
                      </a:xfrm>
                    </p:grpSpPr>
                    <p:grpSp>
                      <p:nvGrpSpPr>
                        <p:cNvPr id="25" name="Group 1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66" y="1436"/>
                          <a:ext cx="2864" cy="2000"/>
                          <a:chOff x="1366" y="1436"/>
                          <a:chExt cx="2864" cy="2000"/>
                        </a:xfrm>
                      </p:grpSpPr>
                      <p:grpSp>
                        <p:nvGrpSpPr>
                          <p:cNvPr id="27" name="Group 2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90" y="2795"/>
                            <a:ext cx="1640" cy="641"/>
                            <a:chOff x="2595" y="2876"/>
                            <a:chExt cx="1640" cy="641"/>
                          </a:xfrm>
                        </p:grpSpPr>
                        <p:sp>
                          <p:nvSpPr>
                            <p:cNvPr id="72" name="Freeform 2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236" y="3255"/>
                              <a:ext cx="999" cy="262"/>
                            </a:xfrm>
                            <a:custGeom>
                              <a:avLst/>
                              <a:gdLst>
                                <a:gd name="T0" fmla="*/ 6353 w 6353"/>
                                <a:gd name="T1" fmla="*/ 77 h 1666"/>
                                <a:gd name="T2" fmla="*/ 6333 w 6353"/>
                                <a:gd name="T3" fmla="*/ 0 h 1666"/>
                                <a:gd name="T4" fmla="*/ 0 w 6353"/>
                                <a:gd name="T5" fmla="*/ 1666 h 1666"/>
                                <a:gd name="T6" fmla="*/ 6353 w 6353"/>
                                <a:gd name="T7" fmla="*/ 77 h 166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</a:cxnLst>
                              <a:rect l="0" t="0" r="r" b="b"/>
                              <a:pathLst>
                                <a:path w="6353" h="1666">
                                  <a:moveTo>
                                    <a:pt x="6353" y="77"/>
                                  </a:moveTo>
                                  <a:lnTo>
                                    <a:pt x="6333" y="0"/>
                                  </a:lnTo>
                                  <a:lnTo>
                                    <a:pt x="0" y="1666"/>
                                  </a:lnTo>
                                  <a:lnTo>
                                    <a:pt x="6353" y="77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00"/>
                            </a:solidFill>
                            <a:ln w="50800">
                              <a:solidFill>
                                <a:srgbClr val="FFFF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73" name="Freeform 2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236" y="3255"/>
                              <a:ext cx="996" cy="262"/>
                            </a:xfrm>
                            <a:custGeom>
                              <a:avLst/>
                              <a:gdLst>
                                <a:gd name="T0" fmla="*/ 6333 w 6333"/>
                                <a:gd name="T1" fmla="*/ 0 h 1666"/>
                                <a:gd name="T2" fmla="*/ 0 w 6333"/>
                                <a:gd name="T3" fmla="*/ 1666 h 1666"/>
                                <a:gd name="T4" fmla="*/ 24 w 6333"/>
                                <a:gd name="T5" fmla="*/ 1578 h 1666"/>
                                <a:gd name="T6" fmla="*/ 6333 w 6333"/>
                                <a:gd name="T7" fmla="*/ 0 h 166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</a:cxnLst>
                              <a:rect l="0" t="0" r="r" b="b"/>
                              <a:pathLst>
                                <a:path w="6333" h="1666">
                                  <a:moveTo>
                                    <a:pt x="6333" y="0"/>
                                  </a:moveTo>
                                  <a:lnTo>
                                    <a:pt x="0" y="1666"/>
                                  </a:lnTo>
                                  <a:lnTo>
                                    <a:pt x="24" y="1578"/>
                                  </a:lnTo>
                                  <a:lnTo>
                                    <a:pt x="6333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00"/>
                            </a:solidFill>
                            <a:ln w="50800">
                              <a:solidFill>
                                <a:srgbClr val="FFFF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74" name="Freeform 2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236" y="3255"/>
                              <a:ext cx="999" cy="262"/>
                            </a:xfrm>
                            <a:custGeom>
                              <a:avLst/>
                              <a:gdLst>
                                <a:gd name="T0" fmla="*/ 6353 w 6353"/>
                                <a:gd name="T1" fmla="*/ 77 h 1666"/>
                                <a:gd name="T2" fmla="*/ 6333 w 6353"/>
                                <a:gd name="T3" fmla="*/ 0 h 1666"/>
                                <a:gd name="T4" fmla="*/ 24 w 6353"/>
                                <a:gd name="T5" fmla="*/ 1578 h 1666"/>
                                <a:gd name="T6" fmla="*/ 0 w 6353"/>
                                <a:gd name="T7" fmla="*/ 1666 h 1666"/>
                                <a:gd name="T8" fmla="*/ 6353 w 6353"/>
                                <a:gd name="T9" fmla="*/ 77 h 166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6353" h="1666">
                                  <a:moveTo>
                                    <a:pt x="6353" y="77"/>
                                  </a:moveTo>
                                  <a:lnTo>
                                    <a:pt x="6333" y="0"/>
                                  </a:lnTo>
                                  <a:lnTo>
                                    <a:pt x="24" y="1578"/>
                                  </a:lnTo>
                                  <a:lnTo>
                                    <a:pt x="0" y="1666"/>
                                  </a:lnTo>
                                  <a:lnTo>
                                    <a:pt x="6353" y="77"/>
                                  </a:lnTo>
                                </a:path>
                              </a:pathLst>
                            </a:custGeom>
                            <a:noFill/>
                            <a:ln w="50800">
                              <a:solidFill>
                                <a:srgbClr val="FFFF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75" name="Freeform 2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95" y="2876"/>
                              <a:ext cx="644" cy="641"/>
                            </a:xfrm>
                            <a:custGeom>
                              <a:avLst/>
                              <a:gdLst>
                                <a:gd name="T0" fmla="*/ 4070 w 4094"/>
                                <a:gd name="T1" fmla="*/ 4074 h 4074"/>
                                <a:gd name="T2" fmla="*/ 4094 w 4094"/>
                                <a:gd name="T3" fmla="*/ 3986 h 4074"/>
                                <a:gd name="T4" fmla="*/ 0 w 4094"/>
                                <a:gd name="T5" fmla="*/ 0 h 4074"/>
                                <a:gd name="T6" fmla="*/ 4070 w 4094"/>
                                <a:gd name="T7" fmla="*/ 4074 h 4074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</a:cxnLst>
                              <a:rect l="0" t="0" r="r" b="b"/>
                              <a:pathLst>
                                <a:path w="4094" h="4074">
                                  <a:moveTo>
                                    <a:pt x="4070" y="4074"/>
                                  </a:moveTo>
                                  <a:lnTo>
                                    <a:pt x="4094" y="3986"/>
                                  </a:lnTo>
                                  <a:lnTo>
                                    <a:pt x="0" y="0"/>
                                  </a:lnTo>
                                  <a:lnTo>
                                    <a:pt x="4070" y="4074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00"/>
                            </a:solidFill>
                            <a:ln w="50800">
                              <a:solidFill>
                                <a:srgbClr val="FFFF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76" name="Freeform 2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95" y="2876"/>
                              <a:ext cx="644" cy="627"/>
                            </a:xfrm>
                            <a:custGeom>
                              <a:avLst/>
                              <a:gdLst>
                                <a:gd name="T0" fmla="*/ 4094 w 4094"/>
                                <a:gd name="T1" fmla="*/ 3986 h 3986"/>
                                <a:gd name="T2" fmla="*/ 0 w 4094"/>
                                <a:gd name="T3" fmla="*/ 0 h 3986"/>
                                <a:gd name="T4" fmla="*/ 252 w 4094"/>
                                <a:gd name="T5" fmla="*/ 140 h 3986"/>
                                <a:gd name="T6" fmla="*/ 4094 w 4094"/>
                                <a:gd name="T7" fmla="*/ 3986 h 398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</a:cxnLst>
                              <a:rect l="0" t="0" r="r" b="b"/>
                              <a:pathLst>
                                <a:path w="4094" h="3986">
                                  <a:moveTo>
                                    <a:pt x="4094" y="3986"/>
                                  </a:moveTo>
                                  <a:lnTo>
                                    <a:pt x="0" y="0"/>
                                  </a:lnTo>
                                  <a:lnTo>
                                    <a:pt x="252" y="140"/>
                                  </a:lnTo>
                                  <a:lnTo>
                                    <a:pt x="4094" y="3986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00"/>
                            </a:solidFill>
                            <a:ln w="50800">
                              <a:solidFill>
                                <a:srgbClr val="FFFF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77" name="Freeform 2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95" y="2876"/>
                              <a:ext cx="644" cy="641"/>
                            </a:xfrm>
                            <a:custGeom>
                              <a:avLst/>
                              <a:gdLst>
                                <a:gd name="T0" fmla="*/ 4070 w 4094"/>
                                <a:gd name="T1" fmla="*/ 4074 h 4074"/>
                                <a:gd name="T2" fmla="*/ 4094 w 4094"/>
                                <a:gd name="T3" fmla="*/ 3986 h 4074"/>
                                <a:gd name="T4" fmla="*/ 252 w 4094"/>
                                <a:gd name="T5" fmla="*/ 140 h 4074"/>
                                <a:gd name="T6" fmla="*/ 0 w 4094"/>
                                <a:gd name="T7" fmla="*/ 0 h 4074"/>
                                <a:gd name="T8" fmla="*/ 4070 w 4094"/>
                                <a:gd name="T9" fmla="*/ 4074 h 4074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4094" h="4074">
                                  <a:moveTo>
                                    <a:pt x="4070" y="4074"/>
                                  </a:moveTo>
                                  <a:lnTo>
                                    <a:pt x="4094" y="3986"/>
                                  </a:lnTo>
                                  <a:lnTo>
                                    <a:pt x="252" y="14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4070" y="4074"/>
                                  </a:lnTo>
                                </a:path>
                              </a:pathLst>
                            </a:custGeom>
                            <a:noFill/>
                            <a:ln w="50800">
                              <a:solidFill>
                                <a:srgbClr val="FFFF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78" name="Freeform 2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95" y="2876"/>
                              <a:ext cx="1640" cy="379"/>
                            </a:xfrm>
                            <a:custGeom>
                              <a:avLst/>
                              <a:gdLst>
                                <a:gd name="T0" fmla="*/ 0 w 10421"/>
                                <a:gd name="T1" fmla="*/ 0 h 2408"/>
                                <a:gd name="T2" fmla="*/ 252 w 10421"/>
                                <a:gd name="T3" fmla="*/ 140 h 2408"/>
                                <a:gd name="T4" fmla="*/ 10421 w 10421"/>
                                <a:gd name="T5" fmla="*/ 2408 h 2408"/>
                                <a:gd name="T6" fmla="*/ 0 w 10421"/>
                                <a:gd name="T7" fmla="*/ 0 h 240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</a:cxnLst>
                              <a:rect l="0" t="0" r="r" b="b"/>
                              <a:pathLst>
                                <a:path w="10421" h="2408">
                                  <a:moveTo>
                                    <a:pt x="0" y="0"/>
                                  </a:moveTo>
                                  <a:lnTo>
                                    <a:pt x="252" y="140"/>
                                  </a:lnTo>
                                  <a:lnTo>
                                    <a:pt x="10421" y="2408"/>
                                  </a:lnTo>
                                  <a:lnTo>
                                    <a:pt x="0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00"/>
                            </a:solidFill>
                            <a:ln w="50800">
                              <a:solidFill>
                                <a:srgbClr val="FFFF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79" name="Freeform 2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635" y="2898"/>
                              <a:ext cx="1600" cy="369"/>
                            </a:xfrm>
                            <a:custGeom>
                              <a:avLst/>
                              <a:gdLst>
                                <a:gd name="T0" fmla="*/ 0 w 10169"/>
                                <a:gd name="T1" fmla="*/ 0 h 2345"/>
                                <a:gd name="T2" fmla="*/ 10169 w 10169"/>
                                <a:gd name="T3" fmla="*/ 2268 h 2345"/>
                                <a:gd name="T4" fmla="*/ 10152 w 10169"/>
                                <a:gd name="T5" fmla="*/ 2345 h 2345"/>
                                <a:gd name="T6" fmla="*/ 0 w 10169"/>
                                <a:gd name="T7" fmla="*/ 0 h 2345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</a:cxnLst>
                              <a:rect l="0" t="0" r="r" b="b"/>
                              <a:pathLst>
                                <a:path w="10169" h="2345">
                                  <a:moveTo>
                                    <a:pt x="0" y="0"/>
                                  </a:moveTo>
                                  <a:lnTo>
                                    <a:pt x="10169" y="2268"/>
                                  </a:lnTo>
                                  <a:lnTo>
                                    <a:pt x="10152" y="2345"/>
                                  </a:lnTo>
                                  <a:lnTo>
                                    <a:pt x="0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00"/>
                            </a:solidFill>
                            <a:ln w="50800">
                              <a:solidFill>
                                <a:srgbClr val="FFFF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80" name="Freeform 2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95" y="2876"/>
                              <a:ext cx="1640" cy="391"/>
                            </a:xfrm>
                            <a:custGeom>
                              <a:avLst/>
                              <a:gdLst>
                                <a:gd name="T0" fmla="*/ 0 w 10421"/>
                                <a:gd name="T1" fmla="*/ 0 h 2485"/>
                                <a:gd name="T2" fmla="*/ 252 w 10421"/>
                                <a:gd name="T3" fmla="*/ 140 h 2485"/>
                                <a:gd name="T4" fmla="*/ 10404 w 10421"/>
                                <a:gd name="T5" fmla="*/ 2485 h 2485"/>
                                <a:gd name="T6" fmla="*/ 10421 w 10421"/>
                                <a:gd name="T7" fmla="*/ 2408 h 2485"/>
                                <a:gd name="T8" fmla="*/ 0 w 10421"/>
                                <a:gd name="T9" fmla="*/ 0 h 2485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10421" h="2485">
                                  <a:moveTo>
                                    <a:pt x="0" y="0"/>
                                  </a:moveTo>
                                  <a:lnTo>
                                    <a:pt x="252" y="140"/>
                                  </a:lnTo>
                                  <a:lnTo>
                                    <a:pt x="10404" y="2485"/>
                                  </a:lnTo>
                                  <a:lnTo>
                                    <a:pt x="10421" y="2408"/>
                                  </a:ln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noFill/>
                            <a:ln w="50800">
                              <a:solidFill>
                                <a:srgbClr val="FFFF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</p:grpSp>
                      <p:grpSp>
                        <p:nvGrpSpPr>
                          <p:cNvPr id="28" name="Group 3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366" y="1436"/>
                            <a:ext cx="996" cy="1868"/>
                            <a:chOff x="1371" y="1517"/>
                            <a:chExt cx="996" cy="1868"/>
                          </a:xfrm>
                        </p:grpSpPr>
                        <p:sp>
                          <p:nvSpPr>
                            <p:cNvPr id="70" name="Freeform 3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366" y="2015"/>
                              <a:ext cx="1" cy="1370"/>
                            </a:xfrm>
                            <a:custGeom>
                              <a:avLst/>
                              <a:gdLst>
                                <a:gd name="T0" fmla="*/ 0 w 1"/>
                                <a:gd name="T1" fmla="*/ 0 h 8713"/>
                                <a:gd name="T2" fmla="*/ 0 w 1"/>
                                <a:gd name="T3" fmla="*/ 8713 h 8713"/>
                                <a:gd name="T4" fmla="*/ 1 w 1"/>
                                <a:gd name="T5" fmla="*/ 8713 h 871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1" h="8713">
                                  <a:moveTo>
                                    <a:pt x="0" y="0"/>
                                  </a:moveTo>
                                  <a:lnTo>
                                    <a:pt x="0" y="8713"/>
                                  </a:lnTo>
                                  <a:lnTo>
                                    <a:pt x="1" y="8713"/>
                                  </a:lnTo>
                                </a:path>
                              </a:pathLst>
                            </a:custGeom>
                            <a:noFill/>
                            <a:ln w="38100">
                              <a:solidFill>
                                <a:srgbClr val="FF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71" name="Freeform 3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371" y="1517"/>
                              <a:ext cx="0" cy="1370"/>
                            </a:xfrm>
                            <a:custGeom>
                              <a:avLst/>
                              <a:gdLst>
                                <a:gd name="T0" fmla="*/ 0 w 1"/>
                                <a:gd name="T1" fmla="*/ 0 h 8712"/>
                                <a:gd name="T2" fmla="*/ 0 w 1"/>
                                <a:gd name="T3" fmla="*/ 8712 h 8712"/>
                                <a:gd name="T4" fmla="*/ 1 w 1"/>
                                <a:gd name="T5" fmla="*/ 8712 h 8712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1" h="8712">
                                  <a:moveTo>
                                    <a:pt x="0" y="0"/>
                                  </a:moveTo>
                                  <a:lnTo>
                                    <a:pt x="0" y="8712"/>
                                  </a:lnTo>
                                  <a:lnTo>
                                    <a:pt x="1" y="8712"/>
                                  </a:lnTo>
                                </a:path>
                              </a:pathLst>
                            </a:custGeom>
                            <a:noFill/>
                            <a:ln w="38100">
                              <a:solidFill>
                                <a:srgbClr val="FF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</p:grpSp>
                    </p:grpSp>
                    <p:grpSp>
                      <p:nvGrpSpPr>
                        <p:cNvPr id="30" name="Group 3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610" y="1436"/>
                          <a:ext cx="1619" cy="1993"/>
                          <a:chOff x="2615" y="1517"/>
                          <a:chExt cx="1619" cy="1993"/>
                        </a:xfrm>
                      </p:grpSpPr>
                      <p:sp>
                        <p:nvSpPr>
                          <p:cNvPr id="65" name="Freeform 3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615" y="1517"/>
                            <a:ext cx="1" cy="1370"/>
                          </a:xfrm>
                          <a:custGeom>
                            <a:avLst/>
                            <a:gdLst>
                              <a:gd name="T0" fmla="*/ 0 w 1"/>
                              <a:gd name="T1" fmla="*/ 0 h 8712"/>
                              <a:gd name="T2" fmla="*/ 0 w 1"/>
                              <a:gd name="T3" fmla="*/ 8712 h 8712"/>
                              <a:gd name="T4" fmla="*/ 1 w 1"/>
                              <a:gd name="T5" fmla="*/ 8712 h 871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1" h="8712">
                                <a:moveTo>
                                  <a:pt x="0" y="0"/>
                                </a:moveTo>
                                <a:lnTo>
                                  <a:pt x="0" y="8712"/>
                                </a:lnTo>
                                <a:lnTo>
                                  <a:pt x="1" y="8712"/>
                                </a:lnTo>
                              </a:path>
                            </a:pathLst>
                          </a:custGeom>
                          <a:noFill/>
                          <a:ln w="38100">
                            <a:solidFill>
                              <a:srgbClr val="FF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66" name="Freeform 3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38" y="2140"/>
                            <a:ext cx="0" cy="1370"/>
                          </a:xfrm>
                          <a:custGeom>
                            <a:avLst/>
                            <a:gdLst>
                              <a:gd name="T0" fmla="*/ 0 w 1"/>
                              <a:gd name="T1" fmla="*/ 0 h 8712"/>
                              <a:gd name="T2" fmla="*/ 0 w 1"/>
                              <a:gd name="T3" fmla="*/ 8712 h 8712"/>
                              <a:gd name="T4" fmla="*/ 1 w 1"/>
                              <a:gd name="T5" fmla="*/ 8712 h 871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1" h="8712">
                                <a:moveTo>
                                  <a:pt x="0" y="0"/>
                                </a:moveTo>
                                <a:lnTo>
                                  <a:pt x="0" y="8712"/>
                                </a:lnTo>
                                <a:lnTo>
                                  <a:pt x="1" y="8712"/>
                                </a:lnTo>
                              </a:path>
                            </a:pathLst>
                          </a:custGeom>
                          <a:noFill/>
                          <a:ln w="38100">
                            <a:solidFill>
                              <a:srgbClr val="FF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67" name="Freeform 3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234" y="1891"/>
                            <a:ext cx="0" cy="1370"/>
                          </a:xfrm>
                          <a:custGeom>
                            <a:avLst/>
                            <a:gdLst>
                              <a:gd name="T0" fmla="*/ 0 w 1"/>
                              <a:gd name="T1" fmla="*/ 0 h 8712"/>
                              <a:gd name="T2" fmla="*/ 0 w 1"/>
                              <a:gd name="T3" fmla="*/ 8712 h 8712"/>
                              <a:gd name="T4" fmla="*/ 1 w 1"/>
                              <a:gd name="T5" fmla="*/ 8712 h 871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1" h="8712">
                                <a:moveTo>
                                  <a:pt x="0" y="0"/>
                                </a:moveTo>
                                <a:lnTo>
                                  <a:pt x="0" y="8712"/>
                                </a:lnTo>
                                <a:lnTo>
                                  <a:pt x="1" y="8712"/>
                                </a:lnTo>
                              </a:path>
                            </a:pathLst>
                          </a:custGeom>
                          <a:noFill/>
                          <a:ln w="38100">
                            <a:solidFill>
                              <a:srgbClr val="FF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grpSp>
                    <p:nvGrpSpPr>
                      <p:cNvPr id="31" name="Group 5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64" y="2800"/>
                        <a:ext cx="1168" cy="748"/>
                        <a:chOff x="1269" y="2881"/>
                        <a:chExt cx="1168" cy="748"/>
                      </a:xfrm>
                    </p:grpSpPr>
                    <p:grpSp>
                      <p:nvGrpSpPr>
                        <p:cNvPr id="9216" name="Group 5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269" y="2881"/>
                          <a:ext cx="1100" cy="510"/>
                          <a:chOff x="1269" y="2881"/>
                          <a:chExt cx="1100" cy="510"/>
                        </a:xfrm>
                      </p:grpSpPr>
                      <p:grpSp>
                        <p:nvGrpSpPr>
                          <p:cNvPr id="9217" name="Group 5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368" y="2881"/>
                            <a:ext cx="1001" cy="510"/>
                            <a:chOff x="1368" y="2881"/>
                            <a:chExt cx="1001" cy="510"/>
                          </a:xfrm>
                        </p:grpSpPr>
                        <p:sp>
                          <p:nvSpPr>
                            <p:cNvPr id="60" name="Freeform 5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368" y="2881"/>
                              <a:ext cx="1001" cy="499"/>
                            </a:xfrm>
                            <a:custGeom>
                              <a:avLst/>
                              <a:gdLst>
                                <a:gd name="T0" fmla="*/ 35 w 6366"/>
                                <a:gd name="T1" fmla="*/ 0 h 3168"/>
                                <a:gd name="T2" fmla="*/ 0 w 6366"/>
                                <a:gd name="T3" fmla="*/ 71 h 3168"/>
                                <a:gd name="T4" fmla="*/ 6366 w 6366"/>
                                <a:gd name="T5" fmla="*/ 3168 h 3168"/>
                                <a:gd name="T6" fmla="*/ 35 w 6366"/>
                                <a:gd name="T7" fmla="*/ 0 h 316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</a:cxnLst>
                              <a:rect l="0" t="0" r="r" b="b"/>
                              <a:pathLst>
                                <a:path w="6366" h="3168">
                                  <a:moveTo>
                                    <a:pt x="35" y="0"/>
                                  </a:moveTo>
                                  <a:lnTo>
                                    <a:pt x="0" y="71"/>
                                  </a:lnTo>
                                  <a:lnTo>
                                    <a:pt x="6366" y="3168"/>
                                  </a:lnTo>
                                  <a:lnTo>
                                    <a:pt x="35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00"/>
                            </a:solidFill>
                            <a:ln w="50800">
                              <a:solidFill>
                                <a:srgbClr val="FF99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61" name="Freeform 5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368" y="2893"/>
                              <a:ext cx="1001" cy="498"/>
                            </a:xfrm>
                            <a:custGeom>
                              <a:avLst/>
                              <a:gdLst>
                                <a:gd name="T0" fmla="*/ 0 w 6366"/>
                                <a:gd name="T1" fmla="*/ 0 h 3168"/>
                                <a:gd name="T2" fmla="*/ 6366 w 6366"/>
                                <a:gd name="T3" fmla="*/ 3097 h 3168"/>
                                <a:gd name="T4" fmla="*/ 6331 w 6366"/>
                                <a:gd name="T5" fmla="*/ 3168 h 3168"/>
                                <a:gd name="T6" fmla="*/ 0 w 6366"/>
                                <a:gd name="T7" fmla="*/ 0 h 316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</a:cxnLst>
                              <a:rect l="0" t="0" r="r" b="b"/>
                              <a:pathLst>
                                <a:path w="6366" h="3168">
                                  <a:moveTo>
                                    <a:pt x="0" y="0"/>
                                  </a:moveTo>
                                  <a:lnTo>
                                    <a:pt x="6366" y="3097"/>
                                  </a:lnTo>
                                  <a:lnTo>
                                    <a:pt x="6331" y="3168"/>
                                  </a:lnTo>
                                  <a:lnTo>
                                    <a:pt x="0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00"/>
                            </a:solidFill>
                            <a:ln w="50800">
                              <a:solidFill>
                                <a:srgbClr val="FF99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62" name="Freeform 5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368" y="2881"/>
                              <a:ext cx="1001" cy="510"/>
                            </a:xfrm>
                            <a:custGeom>
                              <a:avLst/>
                              <a:gdLst>
                                <a:gd name="T0" fmla="*/ 35 w 6366"/>
                                <a:gd name="T1" fmla="*/ 0 h 3239"/>
                                <a:gd name="T2" fmla="*/ 0 w 6366"/>
                                <a:gd name="T3" fmla="*/ 71 h 3239"/>
                                <a:gd name="T4" fmla="*/ 6331 w 6366"/>
                                <a:gd name="T5" fmla="*/ 3239 h 3239"/>
                                <a:gd name="T6" fmla="*/ 6366 w 6366"/>
                                <a:gd name="T7" fmla="*/ 3168 h 3239"/>
                                <a:gd name="T8" fmla="*/ 35 w 6366"/>
                                <a:gd name="T9" fmla="*/ 0 h 323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6366" h="3239">
                                  <a:moveTo>
                                    <a:pt x="35" y="0"/>
                                  </a:moveTo>
                                  <a:lnTo>
                                    <a:pt x="0" y="71"/>
                                  </a:lnTo>
                                  <a:lnTo>
                                    <a:pt x="6331" y="3239"/>
                                  </a:lnTo>
                                  <a:lnTo>
                                    <a:pt x="6366" y="3168"/>
                                  </a:lnTo>
                                  <a:lnTo>
                                    <a:pt x="35" y="0"/>
                                  </a:lnTo>
                                </a:path>
                              </a:pathLst>
                            </a:custGeom>
                            <a:noFill/>
                            <a:ln w="50800">
                              <a:solidFill>
                                <a:srgbClr val="FF99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</p:grpSp>
                      <p:grpSp>
                        <p:nvGrpSpPr>
                          <p:cNvPr id="9218" name="Group 5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269" y="2952"/>
                            <a:ext cx="121" cy="99"/>
                            <a:chOff x="1269" y="2912"/>
                            <a:chExt cx="81" cy="66"/>
                          </a:xfrm>
                        </p:grpSpPr>
                        <p:sp>
                          <p:nvSpPr>
                            <p:cNvPr id="56" name="Freeform 5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317" y="2912"/>
                              <a:ext cx="33" cy="66"/>
                            </a:xfrm>
                            <a:custGeom>
                              <a:avLst/>
                              <a:gdLst>
                                <a:gd name="T0" fmla="*/ 91 w 213"/>
                                <a:gd name="T1" fmla="*/ 0 h 422"/>
                                <a:gd name="T2" fmla="*/ 31 w 213"/>
                                <a:gd name="T3" fmla="*/ 210 h 422"/>
                                <a:gd name="T4" fmla="*/ 0 w 213"/>
                                <a:gd name="T5" fmla="*/ 332 h 422"/>
                                <a:gd name="T6" fmla="*/ 0 w 213"/>
                                <a:gd name="T7" fmla="*/ 392 h 422"/>
                                <a:gd name="T8" fmla="*/ 31 w 213"/>
                                <a:gd name="T9" fmla="*/ 422 h 422"/>
                                <a:gd name="T10" fmla="*/ 121 w 213"/>
                                <a:gd name="T11" fmla="*/ 422 h 422"/>
                                <a:gd name="T12" fmla="*/ 181 w 213"/>
                                <a:gd name="T13" fmla="*/ 362 h 422"/>
                                <a:gd name="T14" fmla="*/ 212 w 213"/>
                                <a:gd name="T15" fmla="*/ 301 h 422"/>
                                <a:gd name="T16" fmla="*/ 213 w 213"/>
                                <a:gd name="T17" fmla="*/ 301 h 422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</a:cxnLst>
                              <a:rect l="0" t="0" r="r" b="b"/>
                              <a:pathLst>
                                <a:path w="213" h="422">
                                  <a:moveTo>
                                    <a:pt x="91" y="0"/>
                                  </a:moveTo>
                                  <a:lnTo>
                                    <a:pt x="31" y="210"/>
                                  </a:lnTo>
                                  <a:lnTo>
                                    <a:pt x="0" y="332"/>
                                  </a:lnTo>
                                  <a:lnTo>
                                    <a:pt x="0" y="392"/>
                                  </a:lnTo>
                                  <a:lnTo>
                                    <a:pt x="31" y="422"/>
                                  </a:lnTo>
                                  <a:lnTo>
                                    <a:pt x="121" y="422"/>
                                  </a:lnTo>
                                  <a:lnTo>
                                    <a:pt x="181" y="362"/>
                                  </a:lnTo>
                                  <a:lnTo>
                                    <a:pt x="212" y="301"/>
                                  </a:lnTo>
                                  <a:lnTo>
                                    <a:pt x="213" y="301"/>
                                  </a:lnTo>
                                </a:path>
                              </a:pathLst>
                            </a:custGeom>
                            <a:noFill/>
                            <a:ln w="0">
                              <a:solidFill>
                                <a:srgbClr val="FF99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57" name="Freeform 5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321" y="2912"/>
                              <a:ext cx="15" cy="66"/>
                            </a:xfrm>
                            <a:custGeom>
                              <a:avLst/>
                              <a:gdLst>
                                <a:gd name="T0" fmla="*/ 90 w 90"/>
                                <a:gd name="T1" fmla="*/ 0 h 422"/>
                                <a:gd name="T2" fmla="*/ 30 w 90"/>
                                <a:gd name="T3" fmla="*/ 210 h 422"/>
                                <a:gd name="T4" fmla="*/ 0 w 90"/>
                                <a:gd name="T5" fmla="*/ 332 h 422"/>
                                <a:gd name="T6" fmla="*/ 0 w 90"/>
                                <a:gd name="T7" fmla="*/ 392 h 422"/>
                                <a:gd name="T8" fmla="*/ 30 w 90"/>
                                <a:gd name="T9" fmla="*/ 422 h 422"/>
                                <a:gd name="T10" fmla="*/ 32 w 90"/>
                                <a:gd name="T11" fmla="*/ 422 h 422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</a:cxnLst>
                              <a:rect l="0" t="0" r="r" b="b"/>
                              <a:pathLst>
                                <a:path w="90" h="422">
                                  <a:moveTo>
                                    <a:pt x="90" y="0"/>
                                  </a:moveTo>
                                  <a:lnTo>
                                    <a:pt x="30" y="210"/>
                                  </a:lnTo>
                                  <a:lnTo>
                                    <a:pt x="0" y="332"/>
                                  </a:lnTo>
                                  <a:lnTo>
                                    <a:pt x="0" y="392"/>
                                  </a:lnTo>
                                  <a:lnTo>
                                    <a:pt x="30" y="422"/>
                                  </a:lnTo>
                                  <a:lnTo>
                                    <a:pt x="32" y="422"/>
                                  </a:lnTo>
                                </a:path>
                              </a:pathLst>
                            </a:custGeom>
                            <a:noFill/>
                            <a:ln w="0">
                              <a:solidFill>
                                <a:srgbClr val="FF99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58" name="Freeform 6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269" y="2912"/>
                              <a:ext cx="53" cy="66"/>
                            </a:xfrm>
                            <a:custGeom>
                              <a:avLst/>
                              <a:gdLst>
                                <a:gd name="T0" fmla="*/ 332 w 333"/>
                                <a:gd name="T1" fmla="*/ 210 h 422"/>
                                <a:gd name="T2" fmla="*/ 332 w 333"/>
                                <a:gd name="T3" fmla="*/ 121 h 422"/>
                                <a:gd name="T4" fmla="*/ 301 w 333"/>
                                <a:gd name="T5" fmla="*/ 30 h 422"/>
                                <a:gd name="T6" fmla="*/ 241 w 333"/>
                                <a:gd name="T7" fmla="*/ 0 h 422"/>
                                <a:gd name="T8" fmla="*/ 181 w 333"/>
                                <a:gd name="T9" fmla="*/ 0 h 422"/>
                                <a:gd name="T10" fmla="*/ 91 w 333"/>
                                <a:gd name="T11" fmla="*/ 30 h 422"/>
                                <a:gd name="T12" fmla="*/ 31 w 333"/>
                                <a:gd name="T13" fmla="*/ 121 h 422"/>
                                <a:gd name="T14" fmla="*/ 0 w 333"/>
                                <a:gd name="T15" fmla="*/ 210 h 422"/>
                                <a:gd name="T16" fmla="*/ 0 w 333"/>
                                <a:gd name="T17" fmla="*/ 301 h 422"/>
                                <a:gd name="T18" fmla="*/ 31 w 333"/>
                                <a:gd name="T19" fmla="*/ 362 h 422"/>
                                <a:gd name="T20" fmla="*/ 60 w 333"/>
                                <a:gd name="T21" fmla="*/ 392 h 422"/>
                                <a:gd name="T22" fmla="*/ 121 w 333"/>
                                <a:gd name="T23" fmla="*/ 422 h 422"/>
                                <a:gd name="T24" fmla="*/ 181 w 333"/>
                                <a:gd name="T25" fmla="*/ 422 h 422"/>
                                <a:gd name="T26" fmla="*/ 241 w 333"/>
                                <a:gd name="T27" fmla="*/ 392 h 422"/>
                                <a:gd name="T28" fmla="*/ 301 w 333"/>
                                <a:gd name="T29" fmla="*/ 301 h 422"/>
                                <a:gd name="T30" fmla="*/ 332 w 333"/>
                                <a:gd name="T31" fmla="*/ 210 h 422"/>
                                <a:gd name="T32" fmla="*/ 333 w 333"/>
                                <a:gd name="T33" fmla="*/ 210 h 422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</a:cxnLst>
                              <a:rect l="0" t="0" r="r" b="b"/>
                              <a:pathLst>
                                <a:path w="333" h="422">
                                  <a:moveTo>
                                    <a:pt x="332" y="210"/>
                                  </a:moveTo>
                                  <a:lnTo>
                                    <a:pt x="332" y="121"/>
                                  </a:lnTo>
                                  <a:lnTo>
                                    <a:pt x="301" y="30"/>
                                  </a:lnTo>
                                  <a:lnTo>
                                    <a:pt x="241" y="0"/>
                                  </a:lnTo>
                                  <a:lnTo>
                                    <a:pt x="181" y="0"/>
                                  </a:lnTo>
                                  <a:lnTo>
                                    <a:pt x="91" y="30"/>
                                  </a:lnTo>
                                  <a:lnTo>
                                    <a:pt x="31" y="121"/>
                                  </a:lnTo>
                                  <a:lnTo>
                                    <a:pt x="0" y="210"/>
                                  </a:lnTo>
                                  <a:lnTo>
                                    <a:pt x="0" y="301"/>
                                  </a:lnTo>
                                  <a:lnTo>
                                    <a:pt x="31" y="362"/>
                                  </a:lnTo>
                                  <a:lnTo>
                                    <a:pt x="60" y="392"/>
                                  </a:lnTo>
                                  <a:lnTo>
                                    <a:pt x="121" y="422"/>
                                  </a:lnTo>
                                  <a:lnTo>
                                    <a:pt x="181" y="422"/>
                                  </a:lnTo>
                                  <a:lnTo>
                                    <a:pt x="241" y="392"/>
                                  </a:lnTo>
                                  <a:lnTo>
                                    <a:pt x="301" y="301"/>
                                  </a:lnTo>
                                  <a:lnTo>
                                    <a:pt x="332" y="210"/>
                                  </a:lnTo>
                                  <a:lnTo>
                                    <a:pt x="333" y="210"/>
                                  </a:lnTo>
                                </a:path>
                              </a:pathLst>
                            </a:custGeom>
                            <a:noFill/>
                            <a:ln w="0">
                              <a:solidFill>
                                <a:srgbClr val="FF99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59" name="Freeform 6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274" y="2912"/>
                              <a:ext cx="24" cy="61"/>
                            </a:xfrm>
                            <a:custGeom>
                              <a:avLst/>
                              <a:gdLst>
                                <a:gd name="T0" fmla="*/ 150 w 150"/>
                                <a:gd name="T1" fmla="*/ 0 h 392"/>
                                <a:gd name="T2" fmla="*/ 90 w 150"/>
                                <a:gd name="T3" fmla="*/ 30 h 392"/>
                                <a:gd name="T4" fmla="*/ 29 w 150"/>
                                <a:gd name="T5" fmla="*/ 121 h 392"/>
                                <a:gd name="T6" fmla="*/ 0 w 150"/>
                                <a:gd name="T7" fmla="*/ 210 h 392"/>
                                <a:gd name="T8" fmla="*/ 0 w 150"/>
                                <a:gd name="T9" fmla="*/ 332 h 392"/>
                                <a:gd name="T10" fmla="*/ 29 w 150"/>
                                <a:gd name="T11" fmla="*/ 392 h 392"/>
                                <a:gd name="T12" fmla="*/ 30 w 150"/>
                                <a:gd name="T13" fmla="*/ 392 h 392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</a:cxnLst>
                              <a:rect l="0" t="0" r="r" b="b"/>
                              <a:pathLst>
                                <a:path w="150" h="392">
                                  <a:moveTo>
                                    <a:pt x="150" y="0"/>
                                  </a:moveTo>
                                  <a:lnTo>
                                    <a:pt x="90" y="30"/>
                                  </a:lnTo>
                                  <a:lnTo>
                                    <a:pt x="29" y="121"/>
                                  </a:lnTo>
                                  <a:lnTo>
                                    <a:pt x="0" y="210"/>
                                  </a:lnTo>
                                  <a:lnTo>
                                    <a:pt x="0" y="332"/>
                                  </a:lnTo>
                                  <a:lnTo>
                                    <a:pt x="29" y="392"/>
                                  </a:lnTo>
                                  <a:lnTo>
                                    <a:pt x="30" y="392"/>
                                  </a:lnTo>
                                </a:path>
                              </a:pathLst>
                            </a:custGeom>
                            <a:noFill/>
                            <a:ln w="0">
                              <a:solidFill>
                                <a:srgbClr val="FF99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</p:grpSp>
                    </p:grpSp>
                    <p:grpSp>
                      <p:nvGrpSpPr>
                        <p:cNvPr id="9219" name="Group 6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352" y="3480"/>
                          <a:ext cx="85" cy="149"/>
                          <a:chOff x="2456" y="3390"/>
                          <a:chExt cx="57" cy="100"/>
                        </a:xfrm>
                      </p:grpSpPr>
                      <p:sp>
                        <p:nvSpPr>
                          <p:cNvPr id="50" name="Freeform 6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456" y="3390"/>
                            <a:ext cx="19" cy="95"/>
                          </a:xfrm>
                          <a:custGeom>
                            <a:avLst/>
                            <a:gdLst>
                              <a:gd name="T0" fmla="*/ 120 w 120"/>
                              <a:gd name="T1" fmla="*/ 0 h 604"/>
                              <a:gd name="T2" fmla="*/ 0 w 120"/>
                              <a:gd name="T3" fmla="*/ 393 h 604"/>
                              <a:gd name="T4" fmla="*/ 0 w 120"/>
                              <a:gd name="T5" fmla="*/ 484 h 604"/>
                              <a:gd name="T6" fmla="*/ 29 w 120"/>
                              <a:gd name="T7" fmla="*/ 575 h 604"/>
                              <a:gd name="T8" fmla="*/ 60 w 120"/>
                              <a:gd name="T9" fmla="*/ 604 h 604"/>
                              <a:gd name="T10" fmla="*/ 61 w 120"/>
                              <a:gd name="T11" fmla="*/ 604 h 60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</a:cxnLst>
                            <a:rect l="0" t="0" r="r" b="b"/>
                            <a:pathLst>
                              <a:path w="120" h="604">
                                <a:moveTo>
                                  <a:pt x="120" y="0"/>
                                </a:moveTo>
                                <a:lnTo>
                                  <a:pt x="0" y="393"/>
                                </a:lnTo>
                                <a:lnTo>
                                  <a:pt x="0" y="484"/>
                                </a:lnTo>
                                <a:lnTo>
                                  <a:pt x="29" y="575"/>
                                </a:lnTo>
                                <a:lnTo>
                                  <a:pt x="60" y="604"/>
                                </a:lnTo>
                                <a:lnTo>
                                  <a:pt x="61" y="604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FF99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1" name="Freeform 6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461" y="3390"/>
                            <a:ext cx="52" cy="100"/>
                          </a:xfrm>
                          <a:custGeom>
                            <a:avLst/>
                            <a:gdLst>
                              <a:gd name="T0" fmla="*/ 122 w 332"/>
                              <a:gd name="T1" fmla="*/ 0 h 635"/>
                              <a:gd name="T2" fmla="*/ 0 w 332"/>
                              <a:gd name="T3" fmla="*/ 393 h 635"/>
                              <a:gd name="T4" fmla="*/ 31 w 332"/>
                              <a:gd name="T5" fmla="*/ 303 h 635"/>
                              <a:gd name="T6" fmla="*/ 91 w 332"/>
                              <a:gd name="T7" fmla="*/ 243 h 635"/>
                              <a:gd name="T8" fmla="*/ 151 w 332"/>
                              <a:gd name="T9" fmla="*/ 212 h 635"/>
                              <a:gd name="T10" fmla="*/ 211 w 332"/>
                              <a:gd name="T11" fmla="*/ 212 h 635"/>
                              <a:gd name="T12" fmla="*/ 272 w 332"/>
                              <a:gd name="T13" fmla="*/ 243 h 635"/>
                              <a:gd name="T14" fmla="*/ 302 w 332"/>
                              <a:gd name="T15" fmla="*/ 272 h 635"/>
                              <a:gd name="T16" fmla="*/ 332 w 332"/>
                              <a:gd name="T17" fmla="*/ 332 h 635"/>
                              <a:gd name="T18" fmla="*/ 332 w 332"/>
                              <a:gd name="T19" fmla="*/ 423 h 635"/>
                              <a:gd name="T20" fmla="*/ 302 w 332"/>
                              <a:gd name="T21" fmla="*/ 513 h 635"/>
                              <a:gd name="T22" fmla="*/ 242 w 332"/>
                              <a:gd name="T23" fmla="*/ 604 h 635"/>
                              <a:gd name="T24" fmla="*/ 151 w 332"/>
                              <a:gd name="T25" fmla="*/ 635 h 635"/>
                              <a:gd name="T26" fmla="*/ 91 w 332"/>
                              <a:gd name="T27" fmla="*/ 635 h 635"/>
                              <a:gd name="T28" fmla="*/ 31 w 332"/>
                              <a:gd name="T29" fmla="*/ 604 h 635"/>
                              <a:gd name="T30" fmla="*/ 0 w 332"/>
                              <a:gd name="T31" fmla="*/ 513 h 635"/>
                              <a:gd name="T32" fmla="*/ 0 w 332"/>
                              <a:gd name="T33" fmla="*/ 393 h 635"/>
                              <a:gd name="T34" fmla="*/ 2 w 332"/>
                              <a:gd name="T35" fmla="*/ 393 h 63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</a:cxnLst>
                            <a:rect l="0" t="0" r="r" b="b"/>
                            <a:pathLst>
                              <a:path w="332" h="635">
                                <a:moveTo>
                                  <a:pt x="122" y="0"/>
                                </a:moveTo>
                                <a:lnTo>
                                  <a:pt x="0" y="393"/>
                                </a:lnTo>
                                <a:lnTo>
                                  <a:pt x="31" y="303"/>
                                </a:lnTo>
                                <a:lnTo>
                                  <a:pt x="91" y="243"/>
                                </a:lnTo>
                                <a:lnTo>
                                  <a:pt x="151" y="212"/>
                                </a:lnTo>
                                <a:lnTo>
                                  <a:pt x="211" y="212"/>
                                </a:lnTo>
                                <a:lnTo>
                                  <a:pt x="272" y="243"/>
                                </a:lnTo>
                                <a:lnTo>
                                  <a:pt x="302" y="272"/>
                                </a:lnTo>
                                <a:lnTo>
                                  <a:pt x="332" y="332"/>
                                </a:lnTo>
                                <a:lnTo>
                                  <a:pt x="332" y="423"/>
                                </a:lnTo>
                                <a:lnTo>
                                  <a:pt x="302" y="513"/>
                                </a:lnTo>
                                <a:lnTo>
                                  <a:pt x="242" y="604"/>
                                </a:lnTo>
                                <a:lnTo>
                                  <a:pt x="151" y="635"/>
                                </a:lnTo>
                                <a:lnTo>
                                  <a:pt x="91" y="635"/>
                                </a:lnTo>
                                <a:lnTo>
                                  <a:pt x="31" y="604"/>
                                </a:lnTo>
                                <a:lnTo>
                                  <a:pt x="0" y="513"/>
                                </a:lnTo>
                                <a:lnTo>
                                  <a:pt x="0" y="393"/>
                                </a:lnTo>
                                <a:lnTo>
                                  <a:pt x="2" y="393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FF99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2" name="Freeform 6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484" y="3428"/>
                            <a:ext cx="24" cy="62"/>
                          </a:xfrm>
                          <a:custGeom>
                            <a:avLst/>
                            <a:gdLst>
                              <a:gd name="T0" fmla="*/ 121 w 151"/>
                              <a:gd name="T1" fmla="*/ 0 h 392"/>
                              <a:gd name="T2" fmla="*/ 151 w 151"/>
                              <a:gd name="T3" fmla="*/ 60 h 392"/>
                              <a:gd name="T4" fmla="*/ 151 w 151"/>
                              <a:gd name="T5" fmla="*/ 180 h 392"/>
                              <a:gd name="T6" fmla="*/ 121 w 151"/>
                              <a:gd name="T7" fmla="*/ 270 h 392"/>
                              <a:gd name="T8" fmla="*/ 60 w 151"/>
                              <a:gd name="T9" fmla="*/ 361 h 392"/>
                              <a:gd name="T10" fmla="*/ 0 w 151"/>
                              <a:gd name="T11" fmla="*/ 392 h 392"/>
                              <a:gd name="T12" fmla="*/ 1 w 151"/>
                              <a:gd name="T13" fmla="*/ 392 h 39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</a:cxnLst>
                            <a:rect l="0" t="0" r="r" b="b"/>
                            <a:pathLst>
                              <a:path w="151" h="392">
                                <a:moveTo>
                                  <a:pt x="121" y="0"/>
                                </a:moveTo>
                                <a:lnTo>
                                  <a:pt x="151" y="60"/>
                                </a:lnTo>
                                <a:lnTo>
                                  <a:pt x="151" y="180"/>
                                </a:lnTo>
                                <a:lnTo>
                                  <a:pt x="121" y="270"/>
                                </a:lnTo>
                                <a:lnTo>
                                  <a:pt x="60" y="361"/>
                                </a:lnTo>
                                <a:lnTo>
                                  <a:pt x="0" y="392"/>
                                </a:lnTo>
                                <a:lnTo>
                                  <a:pt x="1" y="392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FF99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3" name="Freeform 6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461" y="3390"/>
                            <a:ext cx="18" cy="1"/>
                          </a:xfrm>
                          <a:custGeom>
                            <a:avLst/>
                            <a:gdLst>
                              <a:gd name="T0" fmla="*/ 0 w 123"/>
                              <a:gd name="T1" fmla="*/ 122 w 123"/>
                              <a:gd name="T2" fmla="*/ 123 w 123"/>
                            </a:gdLst>
                            <a:ahLst/>
                            <a:cxnLst>
                              <a:cxn ang="0">
                                <a:pos x="T0" y="0"/>
                              </a:cxn>
                              <a:cxn ang="0">
                                <a:pos x="T1" y="0"/>
                              </a:cxn>
                              <a:cxn ang="0">
                                <a:pos x="T2" y="0"/>
                              </a:cxn>
                            </a:cxnLst>
                            <a:rect l="0" t="0" r="r" b="b"/>
                            <a:pathLst>
                              <a:path w="123">
                                <a:moveTo>
                                  <a:pt x="0" y="0"/>
                                </a:moveTo>
                                <a:lnTo>
                                  <a:pt x="122" y="0"/>
                                </a:lnTo>
                                <a:lnTo>
                                  <a:pt x="123" y="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FF99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9220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2491" y="1167"/>
                    <a:ext cx="122" cy="148"/>
                    <a:chOff x="2569" y="1344"/>
                    <a:chExt cx="81" cy="99"/>
                  </a:xfrm>
                </p:grpSpPr>
                <p:sp>
                  <p:nvSpPr>
                    <p:cNvPr id="42" name="Freeform 68"/>
                    <p:cNvSpPr>
                      <a:spLocks/>
                    </p:cNvSpPr>
                    <p:nvPr/>
                  </p:nvSpPr>
                  <p:spPr bwMode="auto">
                    <a:xfrm>
                      <a:off x="2569" y="1344"/>
                      <a:ext cx="81" cy="99"/>
                    </a:xfrm>
                    <a:custGeom>
                      <a:avLst/>
                      <a:gdLst>
                        <a:gd name="T0" fmla="*/ 453 w 513"/>
                        <a:gd name="T1" fmla="*/ 60 h 633"/>
                        <a:gd name="T2" fmla="*/ 482 w 513"/>
                        <a:gd name="T3" fmla="*/ 60 h 633"/>
                        <a:gd name="T4" fmla="*/ 513 w 513"/>
                        <a:gd name="T5" fmla="*/ 0 h 633"/>
                        <a:gd name="T6" fmla="*/ 482 w 513"/>
                        <a:gd name="T7" fmla="*/ 181 h 633"/>
                        <a:gd name="T8" fmla="*/ 482 w 513"/>
                        <a:gd name="T9" fmla="*/ 120 h 633"/>
                        <a:gd name="T10" fmla="*/ 453 w 513"/>
                        <a:gd name="T11" fmla="*/ 60 h 633"/>
                        <a:gd name="T12" fmla="*/ 422 w 513"/>
                        <a:gd name="T13" fmla="*/ 29 h 633"/>
                        <a:gd name="T14" fmla="*/ 362 w 513"/>
                        <a:gd name="T15" fmla="*/ 0 h 633"/>
                        <a:gd name="T16" fmla="*/ 272 w 513"/>
                        <a:gd name="T17" fmla="*/ 0 h 633"/>
                        <a:gd name="T18" fmla="*/ 181 w 513"/>
                        <a:gd name="T19" fmla="*/ 29 h 633"/>
                        <a:gd name="T20" fmla="*/ 121 w 513"/>
                        <a:gd name="T21" fmla="*/ 90 h 633"/>
                        <a:gd name="T22" fmla="*/ 61 w 513"/>
                        <a:gd name="T23" fmla="*/ 181 h 633"/>
                        <a:gd name="T24" fmla="*/ 31 w 513"/>
                        <a:gd name="T25" fmla="*/ 272 h 633"/>
                        <a:gd name="T26" fmla="*/ 0 w 513"/>
                        <a:gd name="T27" fmla="*/ 392 h 633"/>
                        <a:gd name="T28" fmla="*/ 0 w 513"/>
                        <a:gd name="T29" fmla="*/ 482 h 633"/>
                        <a:gd name="T30" fmla="*/ 31 w 513"/>
                        <a:gd name="T31" fmla="*/ 573 h 633"/>
                        <a:gd name="T32" fmla="*/ 61 w 513"/>
                        <a:gd name="T33" fmla="*/ 603 h 633"/>
                        <a:gd name="T34" fmla="*/ 152 w 513"/>
                        <a:gd name="T35" fmla="*/ 633 h 633"/>
                        <a:gd name="T36" fmla="*/ 241 w 513"/>
                        <a:gd name="T37" fmla="*/ 633 h 633"/>
                        <a:gd name="T38" fmla="*/ 302 w 513"/>
                        <a:gd name="T39" fmla="*/ 603 h 633"/>
                        <a:gd name="T40" fmla="*/ 362 w 513"/>
                        <a:gd name="T41" fmla="*/ 542 h 633"/>
                        <a:gd name="T42" fmla="*/ 393 w 513"/>
                        <a:gd name="T43" fmla="*/ 482 h 633"/>
                        <a:gd name="T44" fmla="*/ 394 w 513"/>
                        <a:gd name="T45" fmla="*/ 482 h 6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</a:cxnLst>
                      <a:rect l="0" t="0" r="r" b="b"/>
                      <a:pathLst>
                        <a:path w="513" h="633">
                          <a:moveTo>
                            <a:pt x="453" y="60"/>
                          </a:moveTo>
                          <a:lnTo>
                            <a:pt x="482" y="60"/>
                          </a:lnTo>
                          <a:lnTo>
                            <a:pt x="513" y="0"/>
                          </a:lnTo>
                          <a:lnTo>
                            <a:pt x="482" y="181"/>
                          </a:lnTo>
                          <a:lnTo>
                            <a:pt x="482" y="120"/>
                          </a:lnTo>
                          <a:lnTo>
                            <a:pt x="453" y="60"/>
                          </a:lnTo>
                          <a:lnTo>
                            <a:pt x="422" y="29"/>
                          </a:lnTo>
                          <a:lnTo>
                            <a:pt x="362" y="0"/>
                          </a:lnTo>
                          <a:lnTo>
                            <a:pt x="272" y="0"/>
                          </a:lnTo>
                          <a:lnTo>
                            <a:pt x="181" y="29"/>
                          </a:lnTo>
                          <a:lnTo>
                            <a:pt x="121" y="90"/>
                          </a:lnTo>
                          <a:lnTo>
                            <a:pt x="61" y="181"/>
                          </a:lnTo>
                          <a:lnTo>
                            <a:pt x="31" y="272"/>
                          </a:lnTo>
                          <a:lnTo>
                            <a:pt x="0" y="392"/>
                          </a:lnTo>
                          <a:lnTo>
                            <a:pt x="0" y="482"/>
                          </a:lnTo>
                          <a:lnTo>
                            <a:pt x="31" y="573"/>
                          </a:lnTo>
                          <a:lnTo>
                            <a:pt x="61" y="603"/>
                          </a:lnTo>
                          <a:lnTo>
                            <a:pt x="152" y="633"/>
                          </a:lnTo>
                          <a:lnTo>
                            <a:pt x="241" y="633"/>
                          </a:lnTo>
                          <a:lnTo>
                            <a:pt x="302" y="603"/>
                          </a:lnTo>
                          <a:lnTo>
                            <a:pt x="362" y="542"/>
                          </a:lnTo>
                          <a:lnTo>
                            <a:pt x="393" y="482"/>
                          </a:lnTo>
                          <a:lnTo>
                            <a:pt x="394" y="482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FF99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3" name="Freeform 69"/>
                    <p:cNvSpPr>
                      <a:spLocks/>
                    </p:cNvSpPr>
                    <p:nvPr/>
                  </p:nvSpPr>
                  <p:spPr bwMode="auto">
                    <a:xfrm>
                      <a:off x="2574" y="1344"/>
                      <a:ext cx="38" cy="99"/>
                    </a:xfrm>
                    <a:custGeom>
                      <a:avLst/>
                      <a:gdLst>
                        <a:gd name="T0" fmla="*/ 241 w 241"/>
                        <a:gd name="T1" fmla="*/ 0 h 633"/>
                        <a:gd name="T2" fmla="*/ 181 w 241"/>
                        <a:gd name="T3" fmla="*/ 29 h 633"/>
                        <a:gd name="T4" fmla="*/ 121 w 241"/>
                        <a:gd name="T5" fmla="*/ 90 h 633"/>
                        <a:gd name="T6" fmla="*/ 60 w 241"/>
                        <a:gd name="T7" fmla="*/ 181 h 633"/>
                        <a:gd name="T8" fmla="*/ 30 w 241"/>
                        <a:gd name="T9" fmla="*/ 272 h 633"/>
                        <a:gd name="T10" fmla="*/ 0 w 241"/>
                        <a:gd name="T11" fmla="*/ 392 h 633"/>
                        <a:gd name="T12" fmla="*/ 0 w 241"/>
                        <a:gd name="T13" fmla="*/ 482 h 633"/>
                        <a:gd name="T14" fmla="*/ 30 w 241"/>
                        <a:gd name="T15" fmla="*/ 573 h 633"/>
                        <a:gd name="T16" fmla="*/ 60 w 241"/>
                        <a:gd name="T17" fmla="*/ 603 h 633"/>
                        <a:gd name="T18" fmla="*/ 121 w 241"/>
                        <a:gd name="T19" fmla="*/ 633 h 633"/>
                        <a:gd name="T20" fmla="*/ 122 w 241"/>
                        <a:gd name="T21" fmla="*/ 633 h 6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241" h="633">
                          <a:moveTo>
                            <a:pt x="241" y="0"/>
                          </a:moveTo>
                          <a:lnTo>
                            <a:pt x="181" y="29"/>
                          </a:lnTo>
                          <a:lnTo>
                            <a:pt x="121" y="90"/>
                          </a:lnTo>
                          <a:lnTo>
                            <a:pt x="60" y="181"/>
                          </a:lnTo>
                          <a:lnTo>
                            <a:pt x="30" y="272"/>
                          </a:lnTo>
                          <a:lnTo>
                            <a:pt x="0" y="392"/>
                          </a:lnTo>
                          <a:lnTo>
                            <a:pt x="0" y="482"/>
                          </a:lnTo>
                          <a:lnTo>
                            <a:pt x="30" y="573"/>
                          </a:lnTo>
                          <a:lnTo>
                            <a:pt x="60" y="603"/>
                          </a:lnTo>
                          <a:lnTo>
                            <a:pt x="121" y="633"/>
                          </a:lnTo>
                          <a:lnTo>
                            <a:pt x="122" y="633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FF99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9221" name="Group 96"/>
                  <p:cNvGrpSpPr>
                    <a:grpSpLocks/>
                  </p:cNvGrpSpPr>
                  <p:nvPr/>
                </p:nvGrpSpPr>
                <p:grpSpPr bwMode="auto">
                  <a:xfrm>
                    <a:off x="4246" y="1644"/>
                    <a:ext cx="141" cy="150"/>
                    <a:chOff x="4303" y="1829"/>
                    <a:chExt cx="94" cy="100"/>
                  </a:xfrm>
                </p:grpSpPr>
                <p:sp>
                  <p:nvSpPr>
                    <p:cNvPr id="38" name="Freeform 97"/>
                    <p:cNvSpPr>
                      <a:spLocks/>
                    </p:cNvSpPr>
                    <p:nvPr/>
                  </p:nvSpPr>
                  <p:spPr bwMode="auto">
                    <a:xfrm>
                      <a:off x="4317" y="1829"/>
                      <a:ext cx="28" cy="100"/>
                    </a:xfrm>
                    <a:custGeom>
                      <a:avLst/>
                      <a:gdLst>
                        <a:gd name="T0" fmla="*/ 181 w 181"/>
                        <a:gd name="T1" fmla="*/ 0 h 635"/>
                        <a:gd name="T2" fmla="*/ 0 w 181"/>
                        <a:gd name="T3" fmla="*/ 635 h 635"/>
                        <a:gd name="T4" fmla="*/ 1 w 181"/>
                        <a:gd name="T5" fmla="*/ 635 h 6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81" h="635">
                          <a:moveTo>
                            <a:pt x="181" y="0"/>
                          </a:moveTo>
                          <a:lnTo>
                            <a:pt x="0" y="635"/>
                          </a:lnTo>
                          <a:lnTo>
                            <a:pt x="1" y="635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FF99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9" name="Freeform 98"/>
                    <p:cNvSpPr>
                      <a:spLocks/>
                    </p:cNvSpPr>
                    <p:nvPr/>
                  </p:nvSpPr>
                  <p:spPr bwMode="auto">
                    <a:xfrm>
                      <a:off x="4322" y="1829"/>
                      <a:ext cx="28" cy="100"/>
                    </a:xfrm>
                    <a:custGeom>
                      <a:avLst/>
                      <a:gdLst>
                        <a:gd name="T0" fmla="*/ 182 w 182"/>
                        <a:gd name="T1" fmla="*/ 0 h 635"/>
                        <a:gd name="T2" fmla="*/ 0 w 182"/>
                        <a:gd name="T3" fmla="*/ 635 h 635"/>
                        <a:gd name="T4" fmla="*/ 2 w 182"/>
                        <a:gd name="T5" fmla="*/ 635 h 6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82" h="635">
                          <a:moveTo>
                            <a:pt x="182" y="0"/>
                          </a:moveTo>
                          <a:lnTo>
                            <a:pt x="0" y="635"/>
                          </a:lnTo>
                          <a:lnTo>
                            <a:pt x="2" y="635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FF99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0" name="Freeform 99"/>
                    <p:cNvSpPr>
                      <a:spLocks/>
                    </p:cNvSpPr>
                    <p:nvPr/>
                  </p:nvSpPr>
                  <p:spPr bwMode="auto">
                    <a:xfrm>
                      <a:off x="4303" y="1829"/>
                      <a:ext cx="94" cy="100"/>
                    </a:xfrm>
                    <a:custGeom>
                      <a:avLst/>
                      <a:gdLst>
                        <a:gd name="T0" fmla="*/ 180 w 603"/>
                        <a:gd name="T1" fmla="*/ 0 h 635"/>
                        <a:gd name="T2" fmla="*/ 452 w 603"/>
                        <a:gd name="T3" fmla="*/ 0 h 635"/>
                        <a:gd name="T4" fmla="*/ 543 w 603"/>
                        <a:gd name="T5" fmla="*/ 31 h 635"/>
                        <a:gd name="T6" fmla="*/ 572 w 603"/>
                        <a:gd name="T7" fmla="*/ 62 h 635"/>
                        <a:gd name="T8" fmla="*/ 603 w 603"/>
                        <a:gd name="T9" fmla="*/ 152 h 635"/>
                        <a:gd name="T10" fmla="*/ 603 w 603"/>
                        <a:gd name="T11" fmla="*/ 272 h 635"/>
                        <a:gd name="T12" fmla="*/ 572 w 603"/>
                        <a:gd name="T13" fmla="*/ 393 h 635"/>
                        <a:gd name="T14" fmla="*/ 512 w 603"/>
                        <a:gd name="T15" fmla="*/ 513 h 635"/>
                        <a:gd name="T16" fmla="*/ 452 w 603"/>
                        <a:gd name="T17" fmla="*/ 575 h 635"/>
                        <a:gd name="T18" fmla="*/ 392 w 603"/>
                        <a:gd name="T19" fmla="*/ 604 h 635"/>
                        <a:gd name="T20" fmla="*/ 271 w 603"/>
                        <a:gd name="T21" fmla="*/ 635 h 635"/>
                        <a:gd name="T22" fmla="*/ 0 w 603"/>
                        <a:gd name="T23" fmla="*/ 635 h 635"/>
                        <a:gd name="T24" fmla="*/ 2 w 603"/>
                        <a:gd name="T25" fmla="*/ 635 h 6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603" h="635">
                          <a:moveTo>
                            <a:pt x="180" y="0"/>
                          </a:moveTo>
                          <a:lnTo>
                            <a:pt x="452" y="0"/>
                          </a:lnTo>
                          <a:lnTo>
                            <a:pt x="543" y="31"/>
                          </a:lnTo>
                          <a:lnTo>
                            <a:pt x="572" y="62"/>
                          </a:lnTo>
                          <a:lnTo>
                            <a:pt x="603" y="152"/>
                          </a:lnTo>
                          <a:lnTo>
                            <a:pt x="603" y="272"/>
                          </a:lnTo>
                          <a:lnTo>
                            <a:pt x="572" y="393"/>
                          </a:lnTo>
                          <a:lnTo>
                            <a:pt x="512" y="513"/>
                          </a:lnTo>
                          <a:lnTo>
                            <a:pt x="452" y="575"/>
                          </a:lnTo>
                          <a:lnTo>
                            <a:pt x="392" y="604"/>
                          </a:lnTo>
                          <a:lnTo>
                            <a:pt x="271" y="635"/>
                          </a:lnTo>
                          <a:lnTo>
                            <a:pt x="0" y="635"/>
                          </a:lnTo>
                          <a:lnTo>
                            <a:pt x="2" y="635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FF99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1" name="Freeform 100"/>
                    <p:cNvSpPr>
                      <a:spLocks/>
                    </p:cNvSpPr>
                    <p:nvPr/>
                  </p:nvSpPr>
                  <p:spPr bwMode="auto">
                    <a:xfrm>
                      <a:off x="4345" y="1829"/>
                      <a:ext cx="48" cy="100"/>
                    </a:xfrm>
                    <a:custGeom>
                      <a:avLst/>
                      <a:gdLst>
                        <a:gd name="T0" fmla="*/ 181 w 301"/>
                        <a:gd name="T1" fmla="*/ 0 h 635"/>
                        <a:gd name="T2" fmla="*/ 241 w 301"/>
                        <a:gd name="T3" fmla="*/ 31 h 635"/>
                        <a:gd name="T4" fmla="*/ 272 w 301"/>
                        <a:gd name="T5" fmla="*/ 62 h 635"/>
                        <a:gd name="T6" fmla="*/ 301 w 301"/>
                        <a:gd name="T7" fmla="*/ 152 h 635"/>
                        <a:gd name="T8" fmla="*/ 301 w 301"/>
                        <a:gd name="T9" fmla="*/ 272 h 635"/>
                        <a:gd name="T10" fmla="*/ 272 w 301"/>
                        <a:gd name="T11" fmla="*/ 393 h 635"/>
                        <a:gd name="T12" fmla="*/ 211 w 301"/>
                        <a:gd name="T13" fmla="*/ 513 h 635"/>
                        <a:gd name="T14" fmla="*/ 151 w 301"/>
                        <a:gd name="T15" fmla="*/ 575 h 635"/>
                        <a:gd name="T16" fmla="*/ 91 w 301"/>
                        <a:gd name="T17" fmla="*/ 604 h 635"/>
                        <a:gd name="T18" fmla="*/ 0 w 301"/>
                        <a:gd name="T19" fmla="*/ 635 h 635"/>
                        <a:gd name="T20" fmla="*/ 1 w 301"/>
                        <a:gd name="T21" fmla="*/ 635 h 6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301" h="635">
                          <a:moveTo>
                            <a:pt x="181" y="0"/>
                          </a:moveTo>
                          <a:lnTo>
                            <a:pt x="241" y="31"/>
                          </a:lnTo>
                          <a:lnTo>
                            <a:pt x="272" y="62"/>
                          </a:lnTo>
                          <a:lnTo>
                            <a:pt x="301" y="152"/>
                          </a:lnTo>
                          <a:lnTo>
                            <a:pt x="301" y="272"/>
                          </a:lnTo>
                          <a:lnTo>
                            <a:pt x="272" y="393"/>
                          </a:lnTo>
                          <a:lnTo>
                            <a:pt x="211" y="513"/>
                          </a:lnTo>
                          <a:lnTo>
                            <a:pt x="151" y="575"/>
                          </a:lnTo>
                          <a:lnTo>
                            <a:pt x="91" y="604"/>
                          </a:lnTo>
                          <a:lnTo>
                            <a:pt x="0" y="635"/>
                          </a:lnTo>
                          <a:lnTo>
                            <a:pt x="1" y="635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FF99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9223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238" y="2124"/>
                    <a:ext cx="148" cy="148"/>
                    <a:chOff x="3318" y="2223"/>
                    <a:chExt cx="99" cy="99"/>
                  </a:xfrm>
                </p:grpSpPr>
                <p:sp>
                  <p:nvSpPr>
                    <p:cNvPr id="32" name="Freeform 102"/>
                    <p:cNvSpPr>
                      <a:spLocks/>
                    </p:cNvSpPr>
                    <p:nvPr/>
                  </p:nvSpPr>
                  <p:spPr bwMode="auto">
                    <a:xfrm>
                      <a:off x="3332" y="2223"/>
                      <a:ext cx="28" cy="99"/>
                    </a:xfrm>
                    <a:custGeom>
                      <a:avLst/>
                      <a:gdLst>
                        <a:gd name="T0" fmla="*/ 181 w 181"/>
                        <a:gd name="T1" fmla="*/ 0 h 635"/>
                        <a:gd name="T2" fmla="*/ 0 w 181"/>
                        <a:gd name="T3" fmla="*/ 635 h 635"/>
                        <a:gd name="T4" fmla="*/ 1 w 181"/>
                        <a:gd name="T5" fmla="*/ 635 h 6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81" h="635">
                          <a:moveTo>
                            <a:pt x="181" y="0"/>
                          </a:moveTo>
                          <a:lnTo>
                            <a:pt x="0" y="635"/>
                          </a:lnTo>
                          <a:lnTo>
                            <a:pt x="1" y="635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FF99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3" name="Freeform 103"/>
                    <p:cNvSpPr>
                      <a:spLocks/>
                    </p:cNvSpPr>
                    <p:nvPr/>
                  </p:nvSpPr>
                  <p:spPr bwMode="auto">
                    <a:xfrm>
                      <a:off x="3336" y="2223"/>
                      <a:ext cx="29" cy="99"/>
                    </a:xfrm>
                    <a:custGeom>
                      <a:avLst/>
                      <a:gdLst>
                        <a:gd name="T0" fmla="*/ 181 w 181"/>
                        <a:gd name="T1" fmla="*/ 0 h 635"/>
                        <a:gd name="T2" fmla="*/ 0 w 181"/>
                        <a:gd name="T3" fmla="*/ 635 h 635"/>
                        <a:gd name="T4" fmla="*/ 1 w 181"/>
                        <a:gd name="T5" fmla="*/ 635 h 6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81" h="635">
                          <a:moveTo>
                            <a:pt x="181" y="0"/>
                          </a:moveTo>
                          <a:lnTo>
                            <a:pt x="0" y="635"/>
                          </a:lnTo>
                          <a:lnTo>
                            <a:pt x="1" y="635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FF99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4" name="Freeform 104"/>
                    <p:cNvSpPr>
                      <a:spLocks/>
                    </p:cNvSpPr>
                    <p:nvPr/>
                  </p:nvSpPr>
                  <p:spPr bwMode="auto">
                    <a:xfrm>
                      <a:off x="3375" y="2251"/>
                      <a:ext cx="9" cy="38"/>
                    </a:xfrm>
                    <a:custGeom>
                      <a:avLst/>
                      <a:gdLst>
                        <a:gd name="T0" fmla="*/ 60 w 60"/>
                        <a:gd name="T1" fmla="*/ 0 h 242"/>
                        <a:gd name="T2" fmla="*/ 0 w 60"/>
                        <a:gd name="T3" fmla="*/ 242 h 242"/>
                        <a:gd name="T4" fmla="*/ 1 w 60"/>
                        <a:gd name="T5" fmla="*/ 242 h 24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60" h="242">
                          <a:moveTo>
                            <a:pt x="60" y="0"/>
                          </a:moveTo>
                          <a:lnTo>
                            <a:pt x="0" y="242"/>
                          </a:lnTo>
                          <a:lnTo>
                            <a:pt x="1" y="242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FF99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5" name="Freeform 105"/>
                    <p:cNvSpPr>
                      <a:spLocks/>
                    </p:cNvSpPr>
                    <p:nvPr/>
                  </p:nvSpPr>
                  <p:spPr bwMode="auto">
                    <a:xfrm>
                      <a:off x="3346" y="2223"/>
                      <a:ext cx="71" cy="28"/>
                    </a:xfrm>
                    <a:custGeom>
                      <a:avLst/>
                      <a:gdLst>
                        <a:gd name="T0" fmla="*/ 0 w 451"/>
                        <a:gd name="T1" fmla="*/ 0 h 181"/>
                        <a:gd name="T2" fmla="*/ 451 w 451"/>
                        <a:gd name="T3" fmla="*/ 0 h 181"/>
                        <a:gd name="T4" fmla="*/ 422 w 451"/>
                        <a:gd name="T5" fmla="*/ 181 h 181"/>
                        <a:gd name="T6" fmla="*/ 422 w 451"/>
                        <a:gd name="T7" fmla="*/ 0 h 181"/>
                        <a:gd name="T8" fmla="*/ 423 w 451"/>
                        <a:gd name="T9" fmla="*/ 0 h 18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51" h="181">
                          <a:moveTo>
                            <a:pt x="0" y="0"/>
                          </a:moveTo>
                          <a:lnTo>
                            <a:pt x="451" y="0"/>
                          </a:lnTo>
                          <a:lnTo>
                            <a:pt x="422" y="181"/>
                          </a:lnTo>
                          <a:lnTo>
                            <a:pt x="422" y="0"/>
                          </a:lnTo>
                          <a:lnTo>
                            <a:pt x="423" y="0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FF99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6" name="Freeform 106"/>
                    <p:cNvSpPr>
                      <a:spLocks/>
                    </p:cNvSpPr>
                    <p:nvPr/>
                  </p:nvSpPr>
                  <p:spPr bwMode="auto">
                    <a:xfrm>
                      <a:off x="3351" y="2270"/>
                      <a:ext cx="28" cy="1"/>
                    </a:xfrm>
                    <a:custGeom>
                      <a:avLst/>
                      <a:gdLst>
                        <a:gd name="T0" fmla="*/ 0 w 181"/>
                        <a:gd name="T1" fmla="*/ 180 w 181"/>
                        <a:gd name="T2" fmla="*/ 181 w 181"/>
                      </a:gdLst>
                      <a:ahLst/>
                      <a:cxnLst>
                        <a:cxn ang="0">
                          <a:pos x="T0" y="0"/>
                        </a:cxn>
                        <a:cxn ang="0">
                          <a:pos x="T1" y="0"/>
                        </a:cxn>
                        <a:cxn ang="0">
                          <a:pos x="T2" y="0"/>
                        </a:cxn>
                      </a:cxnLst>
                      <a:rect l="0" t="0" r="r" b="b"/>
                      <a:pathLst>
                        <a:path w="181">
                          <a:moveTo>
                            <a:pt x="0" y="0"/>
                          </a:moveTo>
                          <a:lnTo>
                            <a:pt x="180" y="0"/>
                          </a:lnTo>
                          <a:lnTo>
                            <a:pt x="181" y="0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FF99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7" name="Freeform 107"/>
                    <p:cNvSpPr>
                      <a:spLocks/>
                    </p:cNvSpPr>
                    <p:nvPr/>
                  </p:nvSpPr>
                  <p:spPr bwMode="auto">
                    <a:xfrm>
                      <a:off x="3318" y="2298"/>
                      <a:ext cx="80" cy="24"/>
                    </a:xfrm>
                    <a:custGeom>
                      <a:avLst/>
                      <a:gdLst>
                        <a:gd name="T0" fmla="*/ 0 w 513"/>
                        <a:gd name="T1" fmla="*/ 152 h 152"/>
                        <a:gd name="T2" fmla="*/ 453 w 513"/>
                        <a:gd name="T3" fmla="*/ 152 h 152"/>
                        <a:gd name="T4" fmla="*/ 513 w 513"/>
                        <a:gd name="T5" fmla="*/ 0 h 152"/>
                        <a:gd name="T6" fmla="*/ 423 w 513"/>
                        <a:gd name="T7" fmla="*/ 152 h 152"/>
                        <a:gd name="T8" fmla="*/ 424 w 513"/>
                        <a:gd name="T9" fmla="*/ 152 h 15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513" h="152">
                          <a:moveTo>
                            <a:pt x="0" y="152"/>
                          </a:moveTo>
                          <a:lnTo>
                            <a:pt x="453" y="152"/>
                          </a:lnTo>
                          <a:lnTo>
                            <a:pt x="513" y="0"/>
                          </a:lnTo>
                          <a:lnTo>
                            <a:pt x="423" y="152"/>
                          </a:lnTo>
                          <a:lnTo>
                            <a:pt x="424" y="152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FF99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</p:grpSp>
      </p:grpSp>
      <p:sp>
        <p:nvSpPr>
          <p:cNvPr id="127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28" name="直接连接符 127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9" name="文本框 128"/>
          <p:cNvSpPr txBox="1"/>
          <p:nvPr/>
        </p:nvSpPr>
        <p:spPr>
          <a:xfrm>
            <a:off x="450850" y="21590"/>
            <a:ext cx="393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3.1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投影及其特性</a:t>
            </a:r>
          </a:p>
        </p:txBody>
      </p:sp>
      <p:pic>
        <p:nvPicPr>
          <p:cNvPr id="130" name="图片 1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131" name="矩形 130"/>
          <p:cNvSpPr/>
          <p:nvPr/>
        </p:nvSpPr>
        <p:spPr>
          <a:xfrm>
            <a:off x="0" y="6120130"/>
            <a:ext cx="12192000" cy="73787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0279011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605755" y="73036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一、图板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矩形 39"/>
          <p:cNvSpPr>
            <a:spLocks noChangeArrowheads="1"/>
          </p:cNvSpPr>
          <p:nvPr/>
        </p:nvSpPr>
        <p:spPr bwMode="auto">
          <a:xfrm>
            <a:off x="605754" y="1201730"/>
            <a:ext cx="11211595" cy="68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、平行投影的特性：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sz="2000" dirty="0">
                <a:latin typeface="宋体" panose="02010600030101010101" pitchFamily="2" charset="-122"/>
              </a:rPr>
              <a:t>类似性：若线段和平面图形倾斜于投影面，其投影短于实长或小于实形，但与空间图形类似。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5755" y="797859"/>
            <a:ext cx="3647152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892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5755" y="828794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四、中心投影与平行投影的特性</a:t>
            </a:r>
          </a:p>
        </p:txBody>
      </p:sp>
      <p:grpSp>
        <p:nvGrpSpPr>
          <p:cNvPr id="2" name="组合 126"/>
          <p:cNvGrpSpPr/>
          <p:nvPr/>
        </p:nvGrpSpPr>
        <p:grpSpPr>
          <a:xfrm>
            <a:off x="1961197" y="2535994"/>
            <a:ext cx="8245475" cy="3217863"/>
            <a:chOff x="461963" y="2216150"/>
            <a:chExt cx="8245475" cy="3217863"/>
          </a:xfrm>
        </p:grpSpPr>
        <p:sp>
          <p:nvSpPr>
            <p:cNvPr id="128" name="Oval 2"/>
            <p:cNvSpPr>
              <a:spLocks noChangeArrowheads="1"/>
            </p:cNvSpPr>
            <p:nvPr/>
          </p:nvSpPr>
          <p:spPr bwMode="auto">
            <a:xfrm rot="20233997">
              <a:off x="6089650" y="2525713"/>
              <a:ext cx="1266825" cy="1100137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005E47"/>
                </a:gs>
              </a:gsLst>
              <a:lin ang="189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9" name="Freeform 3"/>
            <p:cNvSpPr>
              <a:spLocks/>
            </p:cNvSpPr>
            <p:nvPr/>
          </p:nvSpPr>
          <p:spPr bwMode="auto">
            <a:xfrm>
              <a:off x="461963" y="3773488"/>
              <a:ext cx="8245475" cy="1660525"/>
            </a:xfrm>
            <a:custGeom>
              <a:avLst/>
              <a:gdLst>
                <a:gd name="T0" fmla="*/ 0 w 5194"/>
                <a:gd name="T1" fmla="*/ 1035 h 1046"/>
                <a:gd name="T2" fmla="*/ 1045 w 5194"/>
                <a:gd name="T3" fmla="*/ 0 h 1046"/>
                <a:gd name="T4" fmla="*/ 5194 w 5194"/>
                <a:gd name="T5" fmla="*/ 11 h 1046"/>
                <a:gd name="T6" fmla="*/ 4170 w 5194"/>
                <a:gd name="T7" fmla="*/ 1046 h 1046"/>
                <a:gd name="T8" fmla="*/ 10 w 5194"/>
                <a:gd name="T9" fmla="*/ 1046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94" h="1046">
                  <a:moveTo>
                    <a:pt x="0" y="1035"/>
                  </a:moveTo>
                  <a:lnTo>
                    <a:pt x="1045" y="0"/>
                  </a:lnTo>
                  <a:lnTo>
                    <a:pt x="5194" y="11"/>
                  </a:lnTo>
                  <a:lnTo>
                    <a:pt x="4170" y="1046"/>
                  </a:lnTo>
                  <a:lnTo>
                    <a:pt x="10" y="1046"/>
                  </a:lnTo>
                </a:path>
              </a:pathLst>
            </a:custGeom>
            <a:solidFill>
              <a:srgbClr val="808080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5857875" y="2292350"/>
              <a:ext cx="1844675" cy="2727325"/>
              <a:chOff x="3666" y="1488"/>
              <a:chExt cx="1162" cy="1718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3666" y="2748"/>
                <a:ext cx="1145" cy="458"/>
                <a:chOff x="3666" y="2748"/>
                <a:chExt cx="1145" cy="458"/>
              </a:xfrm>
            </p:grpSpPr>
            <p:sp>
              <p:nvSpPr>
                <p:cNvPr id="213" name="Freeform 7"/>
                <p:cNvSpPr>
                  <a:spLocks/>
                </p:cNvSpPr>
                <p:nvPr/>
              </p:nvSpPr>
              <p:spPr bwMode="auto">
                <a:xfrm>
                  <a:off x="3666" y="3150"/>
                  <a:ext cx="140" cy="56"/>
                </a:xfrm>
                <a:custGeom>
                  <a:avLst/>
                  <a:gdLst>
                    <a:gd name="T0" fmla="*/ 0 w 793"/>
                    <a:gd name="T1" fmla="*/ 318 h 318"/>
                    <a:gd name="T2" fmla="*/ 791 w 793"/>
                    <a:gd name="T3" fmla="*/ 0 h 318"/>
                    <a:gd name="T4" fmla="*/ 793 w 793"/>
                    <a:gd name="T5" fmla="*/ 0 h 3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93" h="318">
                      <a:moveTo>
                        <a:pt x="0" y="318"/>
                      </a:moveTo>
                      <a:lnTo>
                        <a:pt x="791" y="0"/>
                      </a:lnTo>
                      <a:lnTo>
                        <a:pt x="793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4" name="Freeform 8"/>
                <p:cNvSpPr>
                  <a:spLocks/>
                </p:cNvSpPr>
                <p:nvPr/>
              </p:nvSpPr>
              <p:spPr bwMode="auto">
                <a:xfrm>
                  <a:off x="3847" y="3117"/>
                  <a:ext cx="41" cy="16"/>
                </a:xfrm>
                <a:custGeom>
                  <a:avLst/>
                  <a:gdLst>
                    <a:gd name="T0" fmla="*/ 0 w 234"/>
                    <a:gd name="T1" fmla="*/ 94 h 94"/>
                    <a:gd name="T2" fmla="*/ 233 w 234"/>
                    <a:gd name="T3" fmla="*/ 0 h 94"/>
                    <a:gd name="T4" fmla="*/ 234 w 234"/>
                    <a:gd name="T5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4" h="94">
                      <a:moveTo>
                        <a:pt x="0" y="94"/>
                      </a:moveTo>
                      <a:lnTo>
                        <a:pt x="233" y="0"/>
                      </a:lnTo>
                      <a:lnTo>
                        <a:pt x="234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5" name="Freeform 9"/>
                <p:cNvSpPr>
                  <a:spLocks/>
                </p:cNvSpPr>
                <p:nvPr/>
              </p:nvSpPr>
              <p:spPr bwMode="auto">
                <a:xfrm>
                  <a:off x="3929" y="3002"/>
                  <a:ext cx="247" cy="98"/>
                </a:xfrm>
                <a:custGeom>
                  <a:avLst/>
                  <a:gdLst>
                    <a:gd name="T0" fmla="*/ 0 w 1400"/>
                    <a:gd name="T1" fmla="*/ 560 h 560"/>
                    <a:gd name="T2" fmla="*/ 1399 w 1400"/>
                    <a:gd name="T3" fmla="*/ 0 h 560"/>
                    <a:gd name="T4" fmla="*/ 1400 w 1400"/>
                    <a:gd name="T5" fmla="*/ 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00" h="560">
                      <a:moveTo>
                        <a:pt x="0" y="560"/>
                      </a:moveTo>
                      <a:lnTo>
                        <a:pt x="1399" y="0"/>
                      </a:lnTo>
                      <a:lnTo>
                        <a:pt x="1400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6" name="Freeform 10"/>
                <p:cNvSpPr>
                  <a:spLocks/>
                </p:cNvSpPr>
                <p:nvPr/>
              </p:nvSpPr>
              <p:spPr bwMode="auto">
                <a:xfrm>
                  <a:off x="4217" y="2969"/>
                  <a:ext cx="42" cy="16"/>
                </a:xfrm>
                <a:custGeom>
                  <a:avLst/>
                  <a:gdLst>
                    <a:gd name="T0" fmla="*/ 0 w 234"/>
                    <a:gd name="T1" fmla="*/ 93 h 93"/>
                    <a:gd name="T2" fmla="*/ 232 w 234"/>
                    <a:gd name="T3" fmla="*/ 0 h 93"/>
                    <a:gd name="T4" fmla="*/ 234 w 234"/>
                    <a:gd name="T5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4" h="93">
                      <a:moveTo>
                        <a:pt x="0" y="93"/>
                      </a:moveTo>
                      <a:lnTo>
                        <a:pt x="232" y="0"/>
                      </a:lnTo>
                      <a:lnTo>
                        <a:pt x="234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7" name="Freeform 11"/>
                <p:cNvSpPr>
                  <a:spLocks/>
                </p:cNvSpPr>
                <p:nvPr/>
              </p:nvSpPr>
              <p:spPr bwMode="auto">
                <a:xfrm>
                  <a:off x="4300" y="2854"/>
                  <a:ext cx="247" cy="98"/>
                </a:xfrm>
                <a:custGeom>
                  <a:avLst/>
                  <a:gdLst>
                    <a:gd name="T0" fmla="*/ 0 w 1400"/>
                    <a:gd name="T1" fmla="*/ 560 h 560"/>
                    <a:gd name="T2" fmla="*/ 1398 w 1400"/>
                    <a:gd name="T3" fmla="*/ 0 h 560"/>
                    <a:gd name="T4" fmla="*/ 1400 w 1400"/>
                    <a:gd name="T5" fmla="*/ 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00" h="560">
                      <a:moveTo>
                        <a:pt x="0" y="560"/>
                      </a:moveTo>
                      <a:lnTo>
                        <a:pt x="1398" y="0"/>
                      </a:lnTo>
                      <a:lnTo>
                        <a:pt x="1400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8" name="Freeform 12"/>
                <p:cNvSpPr>
                  <a:spLocks/>
                </p:cNvSpPr>
                <p:nvPr/>
              </p:nvSpPr>
              <p:spPr bwMode="auto">
                <a:xfrm>
                  <a:off x="4589" y="2820"/>
                  <a:ext cx="41" cy="17"/>
                </a:xfrm>
                <a:custGeom>
                  <a:avLst/>
                  <a:gdLst>
                    <a:gd name="T0" fmla="*/ 0 w 234"/>
                    <a:gd name="T1" fmla="*/ 93 h 93"/>
                    <a:gd name="T2" fmla="*/ 233 w 234"/>
                    <a:gd name="T3" fmla="*/ 0 h 93"/>
                    <a:gd name="T4" fmla="*/ 234 w 234"/>
                    <a:gd name="T5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4" h="93">
                      <a:moveTo>
                        <a:pt x="0" y="93"/>
                      </a:moveTo>
                      <a:lnTo>
                        <a:pt x="233" y="0"/>
                      </a:lnTo>
                      <a:lnTo>
                        <a:pt x="234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9" name="Freeform 13"/>
                <p:cNvSpPr>
                  <a:spLocks/>
                </p:cNvSpPr>
                <p:nvPr/>
              </p:nvSpPr>
              <p:spPr bwMode="auto">
                <a:xfrm>
                  <a:off x="4671" y="2748"/>
                  <a:ext cx="140" cy="55"/>
                </a:xfrm>
                <a:custGeom>
                  <a:avLst/>
                  <a:gdLst>
                    <a:gd name="T0" fmla="*/ 0 w 792"/>
                    <a:gd name="T1" fmla="*/ 316 h 316"/>
                    <a:gd name="T2" fmla="*/ 791 w 792"/>
                    <a:gd name="T3" fmla="*/ 0 h 316"/>
                    <a:gd name="T4" fmla="*/ 792 w 792"/>
                    <a:gd name="T5" fmla="*/ 0 h 3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92" h="316">
                      <a:moveTo>
                        <a:pt x="0" y="316"/>
                      </a:moveTo>
                      <a:lnTo>
                        <a:pt x="791" y="0"/>
                      </a:lnTo>
                      <a:lnTo>
                        <a:pt x="792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0" name="Freeform 14"/>
                <p:cNvSpPr>
                  <a:spLocks/>
                </p:cNvSpPr>
                <p:nvPr/>
              </p:nvSpPr>
              <p:spPr bwMode="auto">
                <a:xfrm>
                  <a:off x="4297" y="3058"/>
                  <a:ext cx="148" cy="148"/>
                </a:xfrm>
                <a:custGeom>
                  <a:avLst/>
                  <a:gdLst>
                    <a:gd name="T0" fmla="*/ 836 w 836"/>
                    <a:gd name="T1" fmla="*/ 838 h 838"/>
                    <a:gd name="T2" fmla="*/ 0 w 836"/>
                    <a:gd name="T3" fmla="*/ 0 h 838"/>
                    <a:gd name="T4" fmla="*/ 1 w 836"/>
                    <a:gd name="T5" fmla="*/ 0 h 8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36" h="838">
                      <a:moveTo>
                        <a:pt x="836" y="838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1" name="Freeform 15"/>
                <p:cNvSpPr>
                  <a:spLocks/>
                </p:cNvSpPr>
                <p:nvPr/>
              </p:nvSpPr>
              <p:spPr bwMode="auto">
                <a:xfrm>
                  <a:off x="4234" y="2996"/>
                  <a:ext cx="32" cy="31"/>
                </a:xfrm>
                <a:custGeom>
                  <a:avLst/>
                  <a:gdLst>
                    <a:gd name="T0" fmla="*/ 178 w 178"/>
                    <a:gd name="T1" fmla="*/ 177 h 177"/>
                    <a:gd name="T2" fmla="*/ 0 w 178"/>
                    <a:gd name="T3" fmla="*/ 0 h 177"/>
                    <a:gd name="T4" fmla="*/ 2 w 178"/>
                    <a:gd name="T5" fmla="*/ 0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8" h="177">
                      <a:moveTo>
                        <a:pt x="178" y="177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2" name="Freeform 16"/>
                <p:cNvSpPr>
                  <a:spLocks/>
                </p:cNvSpPr>
                <p:nvPr/>
              </p:nvSpPr>
              <p:spPr bwMode="auto">
                <a:xfrm>
                  <a:off x="4055" y="2816"/>
                  <a:ext cx="148" cy="148"/>
                </a:xfrm>
                <a:custGeom>
                  <a:avLst/>
                  <a:gdLst>
                    <a:gd name="T0" fmla="*/ 836 w 836"/>
                    <a:gd name="T1" fmla="*/ 837 h 837"/>
                    <a:gd name="T2" fmla="*/ 0 w 836"/>
                    <a:gd name="T3" fmla="*/ 0 h 837"/>
                    <a:gd name="T4" fmla="*/ 1 w 836"/>
                    <a:gd name="T5" fmla="*/ 0 h 8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36" h="837">
                      <a:moveTo>
                        <a:pt x="836" y="837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" name="Group 17"/>
              <p:cNvGrpSpPr>
                <a:grpSpLocks/>
              </p:cNvGrpSpPr>
              <p:nvPr/>
            </p:nvGrpSpPr>
            <p:grpSpPr bwMode="auto">
              <a:xfrm>
                <a:off x="3666" y="1488"/>
                <a:ext cx="1162" cy="932"/>
                <a:chOff x="3666" y="1488"/>
                <a:chExt cx="1162" cy="932"/>
              </a:xfrm>
            </p:grpSpPr>
            <p:sp>
              <p:nvSpPr>
                <p:cNvPr id="200" name="Freeform 18"/>
                <p:cNvSpPr>
                  <a:spLocks/>
                </p:cNvSpPr>
                <p:nvPr/>
              </p:nvSpPr>
              <p:spPr bwMode="auto">
                <a:xfrm>
                  <a:off x="3666" y="2174"/>
                  <a:ext cx="148" cy="60"/>
                </a:xfrm>
                <a:custGeom>
                  <a:avLst/>
                  <a:gdLst>
                    <a:gd name="T0" fmla="*/ 0 w 842"/>
                    <a:gd name="T1" fmla="*/ 337 h 337"/>
                    <a:gd name="T2" fmla="*/ 840 w 842"/>
                    <a:gd name="T3" fmla="*/ 0 h 337"/>
                    <a:gd name="T4" fmla="*/ 842 w 842"/>
                    <a:gd name="T5" fmla="*/ 0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42" h="337">
                      <a:moveTo>
                        <a:pt x="0" y="337"/>
                      </a:moveTo>
                      <a:lnTo>
                        <a:pt x="840" y="0"/>
                      </a:lnTo>
                      <a:lnTo>
                        <a:pt x="842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1" name="Freeform 19"/>
                <p:cNvSpPr>
                  <a:spLocks/>
                </p:cNvSpPr>
                <p:nvPr/>
              </p:nvSpPr>
              <p:spPr bwMode="auto">
                <a:xfrm>
                  <a:off x="3855" y="2141"/>
                  <a:ext cx="42" cy="17"/>
                </a:xfrm>
                <a:custGeom>
                  <a:avLst/>
                  <a:gdLst>
                    <a:gd name="T0" fmla="*/ 0 w 235"/>
                    <a:gd name="T1" fmla="*/ 93 h 93"/>
                    <a:gd name="T2" fmla="*/ 234 w 235"/>
                    <a:gd name="T3" fmla="*/ 0 h 93"/>
                    <a:gd name="T4" fmla="*/ 235 w 235"/>
                    <a:gd name="T5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5" h="93">
                      <a:moveTo>
                        <a:pt x="0" y="93"/>
                      </a:moveTo>
                      <a:lnTo>
                        <a:pt x="234" y="0"/>
                      </a:lnTo>
                      <a:lnTo>
                        <a:pt x="235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2" name="Freeform 20"/>
                <p:cNvSpPr>
                  <a:spLocks/>
                </p:cNvSpPr>
                <p:nvPr/>
              </p:nvSpPr>
              <p:spPr bwMode="auto">
                <a:xfrm>
                  <a:off x="3937" y="2026"/>
                  <a:ext cx="248" cy="99"/>
                </a:xfrm>
                <a:custGeom>
                  <a:avLst/>
                  <a:gdLst>
                    <a:gd name="T0" fmla="*/ 0 w 1400"/>
                    <a:gd name="T1" fmla="*/ 560 h 560"/>
                    <a:gd name="T2" fmla="*/ 1399 w 1400"/>
                    <a:gd name="T3" fmla="*/ 0 h 560"/>
                    <a:gd name="T4" fmla="*/ 1400 w 1400"/>
                    <a:gd name="T5" fmla="*/ 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00" h="560">
                      <a:moveTo>
                        <a:pt x="0" y="560"/>
                      </a:moveTo>
                      <a:lnTo>
                        <a:pt x="1399" y="0"/>
                      </a:lnTo>
                      <a:lnTo>
                        <a:pt x="1400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3" name="Freeform 21"/>
                <p:cNvSpPr>
                  <a:spLocks/>
                </p:cNvSpPr>
                <p:nvPr/>
              </p:nvSpPr>
              <p:spPr bwMode="auto">
                <a:xfrm>
                  <a:off x="4226" y="1993"/>
                  <a:ext cx="42" cy="17"/>
                </a:xfrm>
                <a:custGeom>
                  <a:avLst/>
                  <a:gdLst>
                    <a:gd name="T0" fmla="*/ 0 w 234"/>
                    <a:gd name="T1" fmla="*/ 93 h 93"/>
                    <a:gd name="T2" fmla="*/ 233 w 234"/>
                    <a:gd name="T3" fmla="*/ 0 h 93"/>
                    <a:gd name="T4" fmla="*/ 234 w 234"/>
                    <a:gd name="T5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4" h="93">
                      <a:moveTo>
                        <a:pt x="0" y="93"/>
                      </a:moveTo>
                      <a:lnTo>
                        <a:pt x="233" y="0"/>
                      </a:lnTo>
                      <a:lnTo>
                        <a:pt x="234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4" name="Freeform 22"/>
                <p:cNvSpPr>
                  <a:spLocks/>
                </p:cNvSpPr>
                <p:nvPr/>
              </p:nvSpPr>
              <p:spPr bwMode="auto">
                <a:xfrm>
                  <a:off x="4309" y="1877"/>
                  <a:ext cx="247" cy="99"/>
                </a:xfrm>
                <a:custGeom>
                  <a:avLst/>
                  <a:gdLst>
                    <a:gd name="T0" fmla="*/ 0 w 1400"/>
                    <a:gd name="T1" fmla="*/ 560 h 560"/>
                    <a:gd name="T2" fmla="*/ 1398 w 1400"/>
                    <a:gd name="T3" fmla="*/ 0 h 560"/>
                    <a:gd name="T4" fmla="*/ 1400 w 1400"/>
                    <a:gd name="T5" fmla="*/ 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00" h="560">
                      <a:moveTo>
                        <a:pt x="0" y="560"/>
                      </a:moveTo>
                      <a:lnTo>
                        <a:pt x="1398" y="0"/>
                      </a:lnTo>
                      <a:lnTo>
                        <a:pt x="1400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6" name="Group 23"/>
                <p:cNvGrpSpPr>
                  <a:grpSpLocks/>
                </p:cNvGrpSpPr>
                <p:nvPr/>
              </p:nvGrpSpPr>
              <p:grpSpPr bwMode="auto">
                <a:xfrm>
                  <a:off x="4597" y="1769"/>
                  <a:ext cx="231" cy="92"/>
                  <a:chOff x="4597" y="1769"/>
                  <a:chExt cx="231" cy="92"/>
                </a:xfrm>
              </p:grpSpPr>
              <p:sp>
                <p:nvSpPr>
                  <p:cNvPr id="211" name="Freeform 24"/>
                  <p:cNvSpPr>
                    <a:spLocks/>
                  </p:cNvSpPr>
                  <p:nvPr/>
                </p:nvSpPr>
                <p:spPr bwMode="auto">
                  <a:xfrm>
                    <a:off x="4597" y="1844"/>
                    <a:ext cx="41" cy="17"/>
                  </a:xfrm>
                  <a:custGeom>
                    <a:avLst/>
                    <a:gdLst>
                      <a:gd name="T0" fmla="*/ 0 w 234"/>
                      <a:gd name="T1" fmla="*/ 94 h 94"/>
                      <a:gd name="T2" fmla="*/ 233 w 234"/>
                      <a:gd name="T3" fmla="*/ 0 h 94"/>
                      <a:gd name="T4" fmla="*/ 234 w 234"/>
                      <a:gd name="T5" fmla="*/ 0 h 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34" h="94">
                        <a:moveTo>
                          <a:pt x="0" y="94"/>
                        </a:moveTo>
                        <a:lnTo>
                          <a:pt x="233" y="0"/>
                        </a:lnTo>
                        <a:lnTo>
                          <a:pt x="234" y="0"/>
                        </a:lnTo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2" name="Freeform 25"/>
                  <p:cNvSpPr>
                    <a:spLocks/>
                  </p:cNvSpPr>
                  <p:nvPr/>
                </p:nvSpPr>
                <p:spPr bwMode="auto">
                  <a:xfrm>
                    <a:off x="4679" y="1769"/>
                    <a:ext cx="149" cy="59"/>
                  </a:xfrm>
                  <a:custGeom>
                    <a:avLst/>
                    <a:gdLst>
                      <a:gd name="T0" fmla="*/ 0 w 840"/>
                      <a:gd name="T1" fmla="*/ 336 h 336"/>
                      <a:gd name="T2" fmla="*/ 838 w 840"/>
                      <a:gd name="T3" fmla="*/ 0 h 336"/>
                      <a:gd name="T4" fmla="*/ 840 w 840"/>
                      <a:gd name="T5" fmla="*/ 0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40" h="336">
                        <a:moveTo>
                          <a:pt x="0" y="336"/>
                        </a:moveTo>
                        <a:lnTo>
                          <a:pt x="838" y="0"/>
                        </a:lnTo>
                        <a:lnTo>
                          <a:pt x="840" y="0"/>
                        </a:lnTo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06" name="Freeform 26"/>
                <p:cNvSpPr>
                  <a:spLocks/>
                </p:cNvSpPr>
                <p:nvPr/>
              </p:nvSpPr>
              <p:spPr bwMode="auto">
                <a:xfrm>
                  <a:off x="4000" y="1488"/>
                  <a:ext cx="89" cy="219"/>
                </a:xfrm>
                <a:custGeom>
                  <a:avLst/>
                  <a:gdLst>
                    <a:gd name="T0" fmla="*/ 0 w 502"/>
                    <a:gd name="T1" fmla="*/ 0 h 1239"/>
                    <a:gd name="T2" fmla="*/ 501 w 502"/>
                    <a:gd name="T3" fmla="*/ 1239 h 1239"/>
                    <a:gd name="T4" fmla="*/ 502 w 502"/>
                    <a:gd name="T5" fmla="*/ 1239 h 1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02" h="1239">
                      <a:moveTo>
                        <a:pt x="0" y="0"/>
                      </a:moveTo>
                      <a:lnTo>
                        <a:pt x="501" y="1239"/>
                      </a:lnTo>
                      <a:lnTo>
                        <a:pt x="502" y="1239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7" name="Freeform 27"/>
                <p:cNvSpPr>
                  <a:spLocks/>
                </p:cNvSpPr>
                <p:nvPr/>
              </p:nvSpPr>
              <p:spPr bwMode="auto">
                <a:xfrm>
                  <a:off x="4105" y="1748"/>
                  <a:ext cx="17" cy="41"/>
                </a:xfrm>
                <a:custGeom>
                  <a:avLst/>
                  <a:gdLst>
                    <a:gd name="T0" fmla="*/ 0 w 96"/>
                    <a:gd name="T1" fmla="*/ 0 h 232"/>
                    <a:gd name="T2" fmla="*/ 94 w 96"/>
                    <a:gd name="T3" fmla="*/ 232 h 232"/>
                    <a:gd name="T4" fmla="*/ 96 w 96"/>
                    <a:gd name="T5" fmla="*/ 232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6" h="232">
                      <a:moveTo>
                        <a:pt x="0" y="0"/>
                      </a:moveTo>
                      <a:lnTo>
                        <a:pt x="94" y="232"/>
                      </a:lnTo>
                      <a:lnTo>
                        <a:pt x="96" y="232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8" name="Freeform 28"/>
                <p:cNvSpPr>
                  <a:spLocks/>
                </p:cNvSpPr>
                <p:nvPr/>
              </p:nvSpPr>
              <p:spPr bwMode="auto">
                <a:xfrm>
                  <a:off x="4138" y="1830"/>
                  <a:ext cx="100" cy="247"/>
                </a:xfrm>
                <a:custGeom>
                  <a:avLst/>
                  <a:gdLst>
                    <a:gd name="T0" fmla="*/ 0 w 564"/>
                    <a:gd name="T1" fmla="*/ 0 h 1398"/>
                    <a:gd name="T2" fmla="*/ 563 w 564"/>
                    <a:gd name="T3" fmla="*/ 1398 h 1398"/>
                    <a:gd name="T4" fmla="*/ 564 w 564"/>
                    <a:gd name="T5" fmla="*/ 1398 h 13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64" h="1398">
                      <a:moveTo>
                        <a:pt x="0" y="0"/>
                      </a:moveTo>
                      <a:lnTo>
                        <a:pt x="563" y="1398"/>
                      </a:lnTo>
                      <a:lnTo>
                        <a:pt x="564" y="1398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9" name="Freeform 29"/>
                <p:cNvSpPr>
                  <a:spLocks/>
                </p:cNvSpPr>
                <p:nvPr/>
              </p:nvSpPr>
              <p:spPr bwMode="auto">
                <a:xfrm>
                  <a:off x="4255" y="2118"/>
                  <a:ext cx="16" cy="41"/>
                </a:xfrm>
                <a:custGeom>
                  <a:avLst/>
                  <a:gdLst>
                    <a:gd name="T0" fmla="*/ 0 w 96"/>
                    <a:gd name="T1" fmla="*/ 0 h 233"/>
                    <a:gd name="T2" fmla="*/ 94 w 96"/>
                    <a:gd name="T3" fmla="*/ 233 h 233"/>
                    <a:gd name="T4" fmla="*/ 96 w 96"/>
                    <a:gd name="T5" fmla="*/ 233 h 2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6" h="233">
                      <a:moveTo>
                        <a:pt x="0" y="0"/>
                      </a:moveTo>
                      <a:lnTo>
                        <a:pt x="94" y="233"/>
                      </a:lnTo>
                      <a:lnTo>
                        <a:pt x="96" y="233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0" name="Freeform 30"/>
                <p:cNvSpPr>
                  <a:spLocks/>
                </p:cNvSpPr>
                <p:nvPr/>
              </p:nvSpPr>
              <p:spPr bwMode="auto">
                <a:xfrm>
                  <a:off x="4288" y="2200"/>
                  <a:ext cx="88" cy="220"/>
                </a:xfrm>
                <a:custGeom>
                  <a:avLst/>
                  <a:gdLst>
                    <a:gd name="T0" fmla="*/ 0 w 502"/>
                    <a:gd name="T1" fmla="*/ 0 h 1241"/>
                    <a:gd name="T2" fmla="*/ 501 w 502"/>
                    <a:gd name="T3" fmla="*/ 1241 h 1241"/>
                    <a:gd name="T4" fmla="*/ 502 w 502"/>
                    <a:gd name="T5" fmla="*/ 1241 h 1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02" h="1241">
                      <a:moveTo>
                        <a:pt x="0" y="0"/>
                      </a:moveTo>
                      <a:lnTo>
                        <a:pt x="501" y="1241"/>
                      </a:lnTo>
                      <a:lnTo>
                        <a:pt x="502" y="1241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7" name="Group 31"/>
            <p:cNvGrpSpPr>
              <a:grpSpLocks/>
            </p:cNvGrpSpPr>
            <p:nvPr/>
          </p:nvGrpSpPr>
          <p:grpSpPr bwMode="auto">
            <a:xfrm>
              <a:off x="3998913" y="2528888"/>
              <a:ext cx="623887" cy="438150"/>
              <a:chOff x="2495" y="1637"/>
              <a:chExt cx="393" cy="276"/>
            </a:xfrm>
          </p:grpSpPr>
          <p:sp>
            <p:nvSpPr>
              <p:cNvPr id="195" name="Freeform 32"/>
              <p:cNvSpPr>
                <a:spLocks/>
              </p:cNvSpPr>
              <p:nvPr/>
            </p:nvSpPr>
            <p:spPr bwMode="auto">
              <a:xfrm>
                <a:off x="2495" y="1637"/>
                <a:ext cx="393" cy="262"/>
              </a:xfrm>
              <a:custGeom>
                <a:avLst/>
                <a:gdLst>
                  <a:gd name="T0" fmla="*/ 0 w 2218"/>
                  <a:gd name="T1" fmla="*/ 0 h 1479"/>
                  <a:gd name="T2" fmla="*/ 10 w 2218"/>
                  <a:gd name="T3" fmla="*/ 94 h 1479"/>
                  <a:gd name="T4" fmla="*/ 2218 w 2218"/>
                  <a:gd name="T5" fmla="*/ 1479 h 1479"/>
                  <a:gd name="T6" fmla="*/ 0 w 2218"/>
                  <a:gd name="T7" fmla="*/ 0 h 1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18" h="1479">
                    <a:moveTo>
                      <a:pt x="0" y="0"/>
                    </a:moveTo>
                    <a:lnTo>
                      <a:pt x="10" y="94"/>
                    </a:lnTo>
                    <a:lnTo>
                      <a:pt x="2218" y="14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50800">
                <a:solidFill>
                  <a:srgbClr val="FF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6" name="Freeform 33"/>
              <p:cNvSpPr>
                <a:spLocks/>
              </p:cNvSpPr>
              <p:nvPr/>
            </p:nvSpPr>
            <p:spPr bwMode="auto">
              <a:xfrm>
                <a:off x="2497" y="1654"/>
                <a:ext cx="391" cy="259"/>
              </a:xfrm>
              <a:custGeom>
                <a:avLst/>
                <a:gdLst>
                  <a:gd name="T0" fmla="*/ 0 w 2208"/>
                  <a:gd name="T1" fmla="*/ 0 h 1465"/>
                  <a:gd name="T2" fmla="*/ 2208 w 2208"/>
                  <a:gd name="T3" fmla="*/ 1385 h 1465"/>
                  <a:gd name="T4" fmla="*/ 2195 w 2208"/>
                  <a:gd name="T5" fmla="*/ 1465 h 1465"/>
                  <a:gd name="T6" fmla="*/ 0 w 2208"/>
                  <a:gd name="T7" fmla="*/ 0 h 1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08" h="1465">
                    <a:moveTo>
                      <a:pt x="0" y="0"/>
                    </a:moveTo>
                    <a:lnTo>
                      <a:pt x="2208" y="1385"/>
                    </a:lnTo>
                    <a:lnTo>
                      <a:pt x="2195" y="14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50800">
                <a:solidFill>
                  <a:srgbClr val="FF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7" name="Freeform 34"/>
              <p:cNvSpPr>
                <a:spLocks/>
              </p:cNvSpPr>
              <p:nvPr/>
            </p:nvSpPr>
            <p:spPr bwMode="auto">
              <a:xfrm>
                <a:off x="2495" y="1637"/>
                <a:ext cx="393" cy="276"/>
              </a:xfrm>
              <a:custGeom>
                <a:avLst/>
                <a:gdLst>
                  <a:gd name="T0" fmla="*/ 0 w 2218"/>
                  <a:gd name="T1" fmla="*/ 0 h 1559"/>
                  <a:gd name="T2" fmla="*/ 10 w 2218"/>
                  <a:gd name="T3" fmla="*/ 94 h 1559"/>
                  <a:gd name="T4" fmla="*/ 2205 w 2218"/>
                  <a:gd name="T5" fmla="*/ 1559 h 1559"/>
                  <a:gd name="T6" fmla="*/ 2218 w 2218"/>
                  <a:gd name="T7" fmla="*/ 1479 h 1559"/>
                  <a:gd name="T8" fmla="*/ 0 w 2218"/>
                  <a:gd name="T9" fmla="*/ 0 h 1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18" h="1559">
                    <a:moveTo>
                      <a:pt x="0" y="0"/>
                    </a:moveTo>
                    <a:lnTo>
                      <a:pt x="10" y="94"/>
                    </a:lnTo>
                    <a:lnTo>
                      <a:pt x="2205" y="1559"/>
                    </a:lnTo>
                    <a:lnTo>
                      <a:pt x="2218" y="1479"/>
                    </a:lnTo>
                    <a:lnTo>
                      <a:pt x="0" y="0"/>
                    </a:lnTo>
                  </a:path>
                </a:pathLst>
              </a:custGeom>
              <a:noFill/>
              <a:ln w="50800">
                <a:solidFill>
                  <a:srgbClr val="FF33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8" name="Group 35"/>
            <p:cNvGrpSpPr>
              <a:grpSpLocks/>
            </p:cNvGrpSpPr>
            <p:nvPr/>
          </p:nvGrpSpPr>
          <p:grpSpPr bwMode="auto">
            <a:xfrm>
              <a:off x="4206875" y="2740025"/>
              <a:ext cx="1243013" cy="847725"/>
              <a:chOff x="2626" y="1770"/>
              <a:chExt cx="783" cy="534"/>
            </a:xfrm>
          </p:grpSpPr>
          <p:sp>
            <p:nvSpPr>
              <p:cNvPr id="192" name="Freeform 36"/>
              <p:cNvSpPr>
                <a:spLocks/>
              </p:cNvSpPr>
              <p:nvPr/>
            </p:nvSpPr>
            <p:spPr bwMode="auto">
              <a:xfrm>
                <a:off x="2627" y="1770"/>
                <a:ext cx="782" cy="534"/>
              </a:xfrm>
              <a:custGeom>
                <a:avLst/>
                <a:gdLst>
                  <a:gd name="T0" fmla="*/ 4427 w 4427"/>
                  <a:gd name="T1" fmla="*/ 61 h 3017"/>
                  <a:gd name="T2" fmla="*/ 4387 w 4427"/>
                  <a:gd name="T3" fmla="*/ 0 h 3017"/>
                  <a:gd name="T4" fmla="*/ 0 w 4427"/>
                  <a:gd name="T5" fmla="*/ 3017 h 3017"/>
                  <a:gd name="T6" fmla="*/ 4427 w 4427"/>
                  <a:gd name="T7" fmla="*/ 61 h 3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27" h="3017">
                    <a:moveTo>
                      <a:pt x="4427" y="61"/>
                    </a:moveTo>
                    <a:lnTo>
                      <a:pt x="4387" y="0"/>
                    </a:lnTo>
                    <a:lnTo>
                      <a:pt x="0" y="3017"/>
                    </a:lnTo>
                    <a:lnTo>
                      <a:pt x="4427" y="61"/>
                    </a:lnTo>
                    <a:close/>
                  </a:path>
                </a:pathLst>
              </a:custGeom>
              <a:solidFill>
                <a:srgbClr val="FF3399"/>
              </a:solidFill>
              <a:ln w="50800">
                <a:solidFill>
                  <a:srgbClr val="FF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3" name="Freeform 37"/>
              <p:cNvSpPr>
                <a:spLocks/>
              </p:cNvSpPr>
              <p:nvPr/>
            </p:nvSpPr>
            <p:spPr bwMode="auto">
              <a:xfrm>
                <a:off x="2626" y="1770"/>
                <a:ext cx="776" cy="534"/>
              </a:xfrm>
              <a:custGeom>
                <a:avLst/>
                <a:gdLst>
                  <a:gd name="T0" fmla="*/ 4393 w 4393"/>
                  <a:gd name="T1" fmla="*/ 0 h 3017"/>
                  <a:gd name="T2" fmla="*/ 6 w 4393"/>
                  <a:gd name="T3" fmla="*/ 3017 h 3017"/>
                  <a:gd name="T4" fmla="*/ 0 w 4393"/>
                  <a:gd name="T5" fmla="*/ 2931 h 3017"/>
                  <a:gd name="T6" fmla="*/ 4393 w 4393"/>
                  <a:gd name="T7" fmla="*/ 0 h 3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93" h="3017">
                    <a:moveTo>
                      <a:pt x="4393" y="0"/>
                    </a:moveTo>
                    <a:lnTo>
                      <a:pt x="6" y="3017"/>
                    </a:lnTo>
                    <a:lnTo>
                      <a:pt x="0" y="2931"/>
                    </a:lnTo>
                    <a:lnTo>
                      <a:pt x="4393" y="0"/>
                    </a:lnTo>
                    <a:close/>
                  </a:path>
                </a:pathLst>
              </a:custGeom>
              <a:solidFill>
                <a:srgbClr val="FF3399"/>
              </a:solidFill>
              <a:ln w="50800">
                <a:solidFill>
                  <a:srgbClr val="FF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" name="Freeform 38"/>
              <p:cNvSpPr>
                <a:spLocks/>
              </p:cNvSpPr>
              <p:nvPr/>
            </p:nvSpPr>
            <p:spPr bwMode="auto">
              <a:xfrm>
                <a:off x="2626" y="1770"/>
                <a:ext cx="783" cy="534"/>
              </a:xfrm>
              <a:custGeom>
                <a:avLst/>
                <a:gdLst>
                  <a:gd name="T0" fmla="*/ 4433 w 4433"/>
                  <a:gd name="T1" fmla="*/ 61 h 3017"/>
                  <a:gd name="T2" fmla="*/ 4393 w 4433"/>
                  <a:gd name="T3" fmla="*/ 0 h 3017"/>
                  <a:gd name="T4" fmla="*/ 0 w 4433"/>
                  <a:gd name="T5" fmla="*/ 2931 h 3017"/>
                  <a:gd name="T6" fmla="*/ 6 w 4433"/>
                  <a:gd name="T7" fmla="*/ 3017 h 3017"/>
                  <a:gd name="T8" fmla="*/ 4433 w 4433"/>
                  <a:gd name="T9" fmla="*/ 61 h 3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33" h="3017">
                    <a:moveTo>
                      <a:pt x="4433" y="61"/>
                    </a:moveTo>
                    <a:lnTo>
                      <a:pt x="4393" y="0"/>
                    </a:lnTo>
                    <a:lnTo>
                      <a:pt x="0" y="2931"/>
                    </a:lnTo>
                    <a:lnTo>
                      <a:pt x="6" y="3017"/>
                    </a:lnTo>
                    <a:lnTo>
                      <a:pt x="4433" y="61"/>
                    </a:lnTo>
                  </a:path>
                </a:pathLst>
              </a:custGeom>
              <a:solidFill>
                <a:srgbClr val="FF3399"/>
              </a:solidFill>
              <a:ln w="50800">
                <a:solidFill>
                  <a:srgbClr val="FF33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2" name="Group 39"/>
            <p:cNvGrpSpPr>
              <a:grpSpLocks/>
            </p:cNvGrpSpPr>
            <p:nvPr/>
          </p:nvGrpSpPr>
          <p:grpSpPr bwMode="auto">
            <a:xfrm>
              <a:off x="3365500" y="3159125"/>
              <a:ext cx="842963" cy="428625"/>
              <a:chOff x="2096" y="2034"/>
              <a:chExt cx="531" cy="270"/>
            </a:xfrm>
          </p:grpSpPr>
          <p:sp>
            <p:nvSpPr>
              <p:cNvPr id="189" name="Freeform 40"/>
              <p:cNvSpPr>
                <a:spLocks/>
              </p:cNvSpPr>
              <p:nvPr/>
            </p:nvSpPr>
            <p:spPr bwMode="auto">
              <a:xfrm>
                <a:off x="2096" y="2038"/>
                <a:ext cx="531" cy="266"/>
              </a:xfrm>
              <a:custGeom>
                <a:avLst/>
                <a:gdLst>
                  <a:gd name="T0" fmla="*/ 3006 w 3006"/>
                  <a:gd name="T1" fmla="*/ 1505 h 1505"/>
                  <a:gd name="T2" fmla="*/ 3000 w 3006"/>
                  <a:gd name="T3" fmla="*/ 1419 h 1505"/>
                  <a:gd name="T4" fmla="*/ 0 w 3006"/>
                  <a:gd name="T5" fmla="*/ 0 h 1505"/>
                  <a:gd name="T6" fmla="*/ 3006 w 3006"/>
                  <a:gd name="T7" fmla="*/ 1505 h 1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06" h="1505">
                    <a:moveTo>
                      <a:pt x="3006" y="1505"/>
                    </a:moveTo>
                    <a:lnTo>
                      <a:pt x="3000" y="1419"/>
                    </a:lnTo>
                    <a:lnTo>
                      <a:pt x="0" y="0"/>
                    </a:lnTo>
                    <a:lnTo>
                      <a:pt x="3006" y="1505"/>
                    </a:lnTo>
                    <a:close/>
                  </a:path>
                </a:pathLst>
              </a:custGeom>
              <a:solidFill>
                <a:srgbClr val="000000"/>
              </a:solidFill>
              <a:ln w="50800">
                <a:solidFill>
                  <a:srgbClr val="FF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0" name="Freeform 41"/>
              <p:cNvSpPr>
                <a:spLocks/>
              </p:cNvSpPr>
              <p:nvPr/>
            </p:nvSpPr>
            <p:spPr bwMode="auto">
              <a:xfrm>
                <a:off x="2096" y="2034"/>
                <a:ext cx="530" cy="254"/>
              </a:xfrm>
              <a:custGeom>
                <a:avLst/>
                <a:gdLst>
                  <a:gd name="T0" fmla="*/ 3000 w 3000"/>
                  <a:gd name="T1" fmla="*/ 1439 h 1439"/>
                  <a:gd name="T2" fmla="*/ 0 w 3000"/>
                  <a:gd name="T3" fmla="*/ 20 h 1439"/>
                  <a:gd name="T4" fmla="*/ 125 w 3000"/>
                  <a:gd name="T5" fmla="*/ 0 h 1439"/>
                  <a:gd name="T6" fmla="*/ 3000 w 3000"/>
                  <a:gd name="T7" fmla="*/ 1439 h 1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00" h="1439">
                    <a:moveTo>
                      <a:pt x="3000" y="1439"/>
                    </a:moveTo>
                    <a:lnTo>
                      <a:pt x="0" y="20"/>
                    </a:lnTo>
                    <a:lnTo>
                      <a:pt x="125" y="0"/>
                    </a:lnTo>
                    <a:lnTo>
                      <a:pt x="3000" y="1439"/>
                    </a:lnTo>
                    <a:close/>
                  </a:path>
                </a:pathLst>
              </a:custGeom>
              <a:solidFill>
                <a:srgbClr val="000000"/>
              </a:solidFill>
              <a:ln w="50800">
                <a:solidFill>
                  <a:srgbClr val="FF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1" name="Freeform 42"/>
              <p:cNvSpPr>
                <a:spLocks/>
              </p:cNvSpPr>
              <p:nvPr/>
            </p:nvSpPr>
            <p:spPr bwMode="auto">
              <a:xfrm>
                <a:off x="2096" y="2034"/>
                <a:ext cx="531" cy="270"/>
              </a:xfrm>
              <a:custGeom>
                <a:avLst/>
                <a:gdLst>
                  <a:gd name="T0" fmla="*/ 3006 w 3006"/>
                  <a:gd name="T1" fmla="*/ 1525 h 1525"/>
                  <a:gd name="T2" fmla="*/ 3000 w 3006"/>
                  <a:gd name="T3" fmla="*/ 1439 h 1525"/>
                  <a:gd name="T4" fmla="*/ 125 w 3006"/>
                  <a:gd name="T5" fmla="*/ 0 h 1525"/>
                  <a:gd name="T6" fmla="*/ 0 w 3006"/>
                  <a:gd name="T7" fmla="*/ 20 h 1525"/>
                  <a:gd name="T8" fmla="*/ 3006 w 3006"/>
                  <a:gd name="T9" fmla="*/ 1525 h 1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06" h="1525">
                    <a:moveTo>
                      <a:pt x="3006" y="1525"/>
                    </a:moveTo>
                    <a:lnTo>
                      <a:pt x="3000" y="1439"/>
                    </a:lnTo>
                    <a:lnTo>
                      <a:pt x="125" y="0"/>
                    </a:lnTo>
                    <a:lnTo>
                      <a:pt x="0" y="20"/>
                    </a:lnTo>
                    <a:lnTo>
                      <a:pt x="3006" y="1525"/>
                    </a:lnTo>
                  </a:path>
                </a:pathLst>
              </a:custGeom>
              <a:noFill/>
              <a:ln w="50800">
                <a:solidFill>
                  <a:srgbClr val="FF33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" name="Group 43"/>
            <p:cNvGrpSpPr>
              <a:grpSpLocks/>
            </p:cNvGrpSpPr>
            <p:nvPr/>
          </p:nvGrpSpPr>
          <p:grpSpPr bwMode="auto">
            <a:xfrm>
              <a:off x="3365500" y="2528888"/>
              <a:ext cx="636588" cy="636587"/>
              <a:chOff x="2096" y="1637"/>
              <a:chExt cx="401" cy="401"/>
            </a:xfrm>
          </p:grpSpPr>
          <p:sp>
            <p:nvSpPr>
              <p:cNvPr id="186" name="Freeform 44"/>
              <p:cNvSpPr>
                <a:spLocks/>
              </p:cNvSpPr>
              <p:nvPr/>
            </p:nvSpPr>
            <p:spPr bwMode="auto">
              <a:xfrm>
                <a:off x="2096" y="1637"/>
                <a:ext cx="399" cy="401"/>
              </a:xfrm>
              <a:custGeom>
                <a:avLst/>
                <a:gdLst>
                  <a:gd name="T0" fmla="*/ 0 w 2262"/>
                  <a:gd name="T1" fmla="*/ 2264 h 2264"/>
                  <a:gd name="T2" fmla="*/ 125 w 2262"/>
                  <a:gd name="T3" fmla="*/ 2244 h 2264"/>
                  <a:gd name="T4" fmla="*/ 2262 w 2262"/>
                  <a:gd name="T5" fmla="*/ 0 h 2264"/>
                  <a:gd name="T6" fmla="*/ 0 w 2262"/>
                  <a:gd name="T7" fmla="*/ 2264 h 2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62" h="2264">
                    <a:moveTo>
                      <a:pt x="0" y="2264"/>
                    </a:moveTo>
                    <a:lnTo>
                      <a:pt x="125" y="2244"/>
                    </a:lnTo>
                    <a:lnTo>
                      <a:pt x="2262" y="0"/>
                    </a:lnTo>
                    <a:lnTo>
                      <a:pt x="0" y="2264"/>
                    </a:lnTo>
                    <a:close/>
                  </a:path>
                </a:pathLst>
              </a:custGeom>
              <a:solidFill>
                <a:srgbClr val="000000"/>
              </a:solidFill>
              <a:ln w="50800">
                <a:solidFill>
                  <a:srgbClr val="FF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7" name="Freeform 45"/>
              <p:cNvSpPr>
                <a:spLocks/>
              </p:cNvSpPr>
              <p:nvPr/>
            </p:nvSpPr>
            <p:spPr bwMode="auto">
              <a:xfrm>
                <a:off x="2118" y="1637"/>
                <a:ext cx="379" cy="397"/>
              </a:xfrm>
              <a:custGeom>
                <a:avLst/>
                <a:gdLst>
                  <a:gd name="T0" fmla="*/ 0 w 2147"/>
                  <a:gd name="T1" fmla="*/ 2244 h 2244"/>
                  <a:gd name="T2" fmla="*/ 2137 w 2147"/>
                  <a:gd name="T3" fmla="*/ 0 h 2244"/>
                  <a:gd name="T4" fmla="*/ 2147 w 2147"/>
                  <a:gd name="T5" fmla="*/ 94 h 2244"/>
                  <a:gd name="T6" fmla="*/ 0 w 2147"/>
                  <a:gd name="T7" fmla="*/ 2244 h 2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47" h="2244">
                    <a:moveTo>
                      <a:pt x="0" y="2244"/>
                    </a:moveTo>
                    <a:lnTo>
                      <a:pt x="2137" y="0"/>
                    </a:lnTo>
                    <a:lnTo>
                      <a:pt x="2147" y="94"/>
                    </a:lnTo>
                    <a:lnTo>
                      <a:pt x="0" y="2244"/>
                    </a:lnTo>
                    <a:close/>
                  </a:path>
                </a:pathLst>
              </a:custGeom>
              <a:solidFill>
                <a:srgbClr val="000000"/>
              </a:solidFill>
              <a:ln w="50800">
                <a:solidFill>
                  <a:srgbClr val="FF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8" name="Freeform 46"/>
              <p:cNvSpPr>
                <a:spLocks/>
              </p:cNvSpPr>
              <p:nvPr/>
            </p:nvSpPr>
            <p:spPr bwMode="auto">
              <a:xfrm>
                <a:off x="2096" y="1637"/>
                <a:ext cx="401" cy="401"/>
              </a:xfrm>
              <a:custGeom>
                <a:avLst/>
                <a:gdLst>
                  <a:gd name="T0" fmla="*/ 0 w 2272"/>
                  <a:gd name="T1" fmla="*/ 2264 h 2264"/>
                  <a:gd name="T2" fmla="*/ 125 w 2272"/>
                  <a:gd name="T3" fmla="*/ 2244 h 2264"/>
                  <a:gd name="T4" fmla="*/ 2272 w 2272"/>
                  <a:gd name="T5" fmla="*/ 94 h 2264"/>
                  <a:gd name="T6" fmla="*/ 2262 w 2272"/>
                  <a:gd name="T7" fmla="*/ 0 h 2264"/>
                  <a:gd name="T8" fmla="*/ 0 w 2272"/>
                  <a:gd name="T9" fmla="*/ 2264 h 2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2" h="2264">
                    <a:moveTo>
                      <a:pt x="0" y="2264"/>
                    </a:moveTo>
                    <a:lnTo>
                      <a:pt x="125" y="2244"/>
                    </a:lnTo>
                    <a:lnTo>
                      <a:pt x="2272" y="94"/>
                    </a:lnTo>
                    <a:lnTo>
                      <a:pt x="2262" y="0"/>
                    </a:lnTo>
                    <a:lnTo>
                      <a:pt x="0" y="2264"/>
                    </a:lnTo>
                  </a:path>
                </a:pathLst>
              </a:custGeom>
              <a:noFill/>
              <a:ln w="50800">
                <a:solidFill>
                  <a:srgbClr val="FF33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4" name="Group 47"/>
            <p:cNvGrpSpPr>
              <a:grpSpLocks/>
            </p:cNvGrpSpPr>
            <p:nvPr/>
          </p:nvGrpSpPr>
          <p:grpSpPr bwMode="auto">
            <a:xfrm>
              <a:off x="3375025" y="4183063"/>
              <a:ext cx="2071688" cy="850900"/>
              <a:chOff x="2102" y="2679"/>
              <a:chExt cx="1305" cy="536"/>
            </a:xfrm>
          </p:grpSpPr>
          <p:grpSp>
            <p:nvGrpSpPr>
              <p:cNvPr id="15" name="Group 48"/>
              <p:cNvGrpSpPr>
                <a:grpSpLocks/>
              </p:cNvGrpSpPr>
              <p:nvPr/>
            </p:nvGrpSpPr>
            <p:grpSpPr bwMode="auto">
              <a:xfrm>
                <a:off x="2102" y="2812"/>
                <a:ext cx="395" cy="403"/>
                <a:chOff x="2102" y="2812"/>
                <a:chExt cx="395" cy="403"/>
              </a:xfrm>
            </p:grpSpPr>
            <p:sp>
              <p:nvSpPr>
                <p:cNvPr id="183" name="Freeform 49"/>
                <p:cNvSpPr>
                  <a:spLocks/>
                </p:cNvSpPr>
                <p:nvPr/>
              </p:nvSpPr>
              <p:spPr bwMode="auto">
                <a:xfrm>
                  <a:off x="2102" y="2812"/>
                  <a:ext cx="395" cy="386"/>
                </a:xfrm>
                <a:custGeom>
                  <a:avLst/>
                  <a:gdLst>
                    <a:gd name="T0" fmla="*/ 52 w 2236"/>
                    <a:gd name="T1" fmla="*/ 0 h 2186"/>
                    <a:gd name="T2" fmla="*/ 0 w 2236"/>
                    <a:gd name="T3" fmla="*/ 51 h 2186"/>
                    <a:gd name="T4" fmla="*/ 2236 w 2236"/>
                    <a:gd name="T5" fmla="*/ 2186 h 2186"/>
                    <a:gd name="T6" fmla="*/ 52 w 2236"/>
                    <a:gd name="T7" fmla="*/ 0 h 2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236" h="2186">
                      <a:moveTo>
                        <a:pt x="52" y="0"/>
                      </a:moveTo>
                      <a:lnTo>
                        <a:pt x="0" y="51"/>
                      </a:lnTo>
                      <a:lnTo>
                        <a:pt x="2236" y="2186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50800">
                  <a:solidFill>
                    <a:srgbClr val="FF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" name="Freeform 50"/>
                <p:cNvSpPr>
                  <a:spLocks/>
                </p:cNvSpPr>
                <p:nvPr/>
              </p:nvSpPr>
              <p:spPr bwMode="auto">
                <a:xfrm>
                  <a:off x="2102" y="2820"/>
                  <a:ext cx="395" cy="395"/>
                </a:xfrm>
                <a:custGeom>
                  <a:avLst/>
                  <a:gdLst>
                    <a:gd name="T0" fmla="*/ 0 w 2236"/>
                    <a:gd name="T1" fmla="*/ 0 h 2229"/>
                    <a:gd name="T2" fmla="*/ 2236 w 2236"/>
                    <a:gd name="T3" fmla="*/ 2135 h 2229"/>
                    <a:gd name="T4" fmla="*/ 2226 w 2236"/>
                    <a:gd name="T5" fmla="*/ 2229 h 2229"/>
                    <a:gd name="T6" fmla="*/ 0 w 2236"/>
                    <a:gd name="T7" fmla="*/ 0 h 22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236" h="2229">
                      <a:moveTo>
                        <a:pt x="0" y="0"/>
                      </a:moveTo>
                      <a:lnTo>
                        <a:pt x="2236" y="2135"/>
                      </a:lnTo>
                      <a:lnTo>
                        <a:pt x="2226" y="22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50800">
                  <a:solidFill>
                    <a:srgbClr val="FF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5" name="Freeform 51"/>
                <p:cNvSpPr>
                  <a:spLocks/>
                </p:cNvSpPr>
                <p:nvPr/>
              </p:nvSpPr>
              <p:spPr bwMode="auto">
                <a:xfrm>
                  <a:off x="2102" y="2812"/>
                  <a:ext cx="395" cy="403"/>
                </a:xfrm>
                <a:custGeom>
                  <a:avLst/>
                  <a:gdLst>
                    <a:gd name="T0" fmla="*/ 52 w 2236"/>
                    <a:gd name="T1" fmla="*/ 0 h 2280"/>
                    <a:gd name="T2" fmla="*/ 0 w 2236"/>
                    <a:gd name="T3" fmla="*/ 51 h 2280"/>
                    <a:gd name="T4" fmla="*/ 2226 w 2236"/>
                    <a:gd name="T5" fmla="*/ 2280 h 2280"/>
                    <a:gd name="T6" fmla="*/ 2236 w 2236"/>
                    <a:gd name="T7" fmla="*/ 2186 h 2280"/>
                    <a:gd name="T8" fmla="*/ 52 w 2236"/>
                    <a:gd name="T9" fmla="*/ 0 h 2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36" h="2280">
                      <a:moveTo>
                        <a:pt x="52" y="0"/>
                      </a:moveTo>
                      <a:lnTo>
                        <a:pt x="0" y="51"/>
                      </a:lnTo>
                      <a:lnTo>
                        <a:pt x="2226" y="2280"/>
                      </a:lnTo>
                      <a:lnTo>
                        <a:pt x="2236" y="2186"/>
                      </a:lnTo>
                      <a:lnTo>
                        <a:pt x="52" y="0"/>
                      </a:lnTo>
                    </a:path>
                  </a:pathLst>
                </a:custGeom>
                <a:noFill/>
                <a:ln w="50800">
                  <a:solidFill>
                    <a:srgbClr val="FF33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6" name="Group 52"/>
              <p:cNvGrpSpPr>
                <a:grpSpLocks/>
              </p:cNvGrpSpPr>
              <p:nvPr/>
            </p:nvGrpSpPr>
            <p:grpSpPr bwMode="auto">
              <a:xfrm>
                <a:off x="2495" y="2940"/>
                <a:ext cx="394" cy="275"/>
                <a:chOff x="2495" y="2940"/>
                <a:chExt cx="394" cy="275"/>
              </a:xfrm>
            </p:grpSpPr>
            <p:sp>
              <p:nvSpPr>
                <p:cNvPr id="180" name="Freeform 53"/>
                <p:cNvSpPr>
                  <a:spLocks/>
                </p:cNvSpPr>
                <p:nvPr/>
              </p:nvSpPr>
              <p:spPr bwMode="auto">
                <a:xfrm>
                  <a:off x="2495" y="2940"/>
                  <a:ext cx="388" cy="275"/>
                </a:xfrm>
                <a:custGeom>
                  <a:avLst/>
                  <a:gdLst>
                    <a:gd name="T0" fmla="*/ 10 w 2196"/>
                    <a:gd name="T1" fmla="*/ 1459 h 1553"/>
                    <a:gd name="T2" fmla="*/ 0 w 2196"/>
                    <a:gd name="T3" fmla="*/ 1553 h 1553"/>
                    <a:gd name="T4" fmla="*/ 2196 w 2196"/>
                    <a:gd name="T5" fmla="*/ 0 h 1553"/>
                    <a:gd name="T6" fmla="*/ 10 w 2196"/>
                    <a:gd name="T7" fmla="*/ 1459 h 1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96" h="1553">
                      <a:moveTo>
                        <a:pt x="10" y="1459"/>
                      </a:moveTo>
                      <a:lnTo>
                        <a:pt x="0" y="1553"/>
                      </a:lnTo>
                      <a:lnTo>
                        <a:pt x="2196" y="0"/>
                      </a:lnTo>
                      <a:lnTo>
                        <a:pt x="10" y="14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50800">
                  <a:solidFill>
                    <a:srgbClr val="FF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1" name="Freeform 54"/>
                <p:cNvSpPr>
                  <a:spLocks/>
                </p:cNvSpPr>
                <p:nvPr/>
              </p:nvSpPr>
              <p:spPr bwMode="auto">
                <a:xfrm>
                  <a:off x="2495" y="2940"/>
                  <a:ext cx="394" cy="275"/>
                </a:xfrm>
                <a:custGeom>
                  <a:avLst/>
                  <a:gdLst>
                    <a:gd name="T0" fmla="*/ 0 w 2225"/>
                    <a:gd name="T1" fmla="*/ 1553 h 1553"/>
                    <a:gd name="T2" fmla="*/ 2196 w 2225"/>
                    <a:gd name="T3" fmla="*/ 0 h 1553"/>
                    <a:gd name="T4" fmla="*/ 2225 w 2225"/>
                    <a:gd name="T5" fmla="*/ 69 h 1553"/>
                    <a:gd name="T6" fmla="*/ 0 w 2225"/>
                    <a:gd name="T7" fmla="*/ 1553 h 1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225" h="1553">
                      <a:moveTo>
                        <a:pt x="0" y="1553"/>
                      </a:moveTo>
                      <a:lnTo>
                        <a:pt x="2196" y="0"/>
                      </a:lnTo>
                      <a:lnTo>
                        <a:pt x="2225" y="69"/>
                      </a:lnTo>
                      <a:lnTo>
                        <a:pt x="0" y="15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50800">
                  <a:solidFill>
                    <a:srgbClr val="FF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2" name="Freeform 55"/>
                <p:cNvSpPr>
                  <a:spLocks/>
                </p:cNvSpPr>
                <p:nvPr/>
              </p:nvSpPr>
              <p:spPr bwMode="auto">
                <a:xfrm>
                  <a:off x="2495" y="2940"/>
                  <a:ext cx="394" cy="275"/>
                </a:xfrm>
                <a:custGeom>
                  <a:avLst/>
                  <a:gdLst>
                    <a:gd name="T0" fmla="*/ 10 w 2225"/>
                    <a:gd name="T1" fmla="*/ 1459 h 1553"/>
                    <a:gd name="T2" fmla="*/ 0 w 2225"/>
                    <a:gd name="T3" fmla="*/ 1553 h 1553"/>
                    <a:gd name="T4" fmla="*/ 2225 w 2225"/>
                    <a:gd name="T5" fmla="*/ 69 h 1553"/>
                    <a:gd name="T6" fmla="*/ 2196 w 2225"/>
                    <a:gd name="T7" fmla="*/ 0 h 1553"/>
                    <a:gd name="T8" fmla="*/ 10 w 2225"/>
                    <a:gd name="T9" fmla="*/ 1459 h 1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25" h="1553">
                      <a:moveTo>
                        <a:pt x="10" y="1459"/>
                      </a:moveTo>
                      <a:lnTo>
                        <a:pt x="0" y="1553"/>
                      </a:lnTo>
                      <a:lnTo>
                        <a:pt x="2225" y="69"/>
                      </a:lnTo>
                      <a:lnTo>
                        <a:pt x="2196" y="0"/>
                      </a:lnTo>
                      <a:lnTo>
                        <a:pt x="10" y="1459"/>
                      </a:lnTo>
                    </a:path>
                  </a:pathLst>
                </a:custGeom>
                <a:noFill/>
                <a:ln w="50800">
                  <a:solidFill>
                    <a:srgbClr val="FF33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7" name="Group 56"/>
              <p:cNvGrpSpPr>
                <a:grpSpLocks/>
              </p:cNvGrpSpPr>
              <p:nvPr/>
            </p:nvGrpSpPr>
            <p:grpSpPr bwMode="auto">
              <a:xfrm>
                <a:off x="2883" y="2810"/>
                <a:ext cx="524" cy="142"/>
                <a:chOff x="2883" y="2810"/>
                <a:chExt cx="524" cy="142"/>
              </a:xfrm>
            </p:grpSpPr>
            <p:sp>
              <p:nvSpPr>
                <p:cNvPr id="177" name="Freeform 57"/>
                <p:cNvSpPr>
                  <a:spLocks/>
                </p:cNvSpPr>
                <p:nvPr/>
              </p:nvSpPr>
              <p:spPr bwMode="auto">
                <a:xfrm>
                  <a:off x="2883" y="2810"/>
                  <a:ext cx="521" cy="142"/>
                </a:xfrm>
                <a:custGeom>
                  <a:avLst/>
                  <a:gdLst>
                    <a:gd name="T0" fmla="*/ 0 w 2946"/>
                    <a:gd name="T1" fmla="*/ 737 h 806"/>
                    <a:gd name="T2" fmla="*/ 29 w 2946"/>
                    <a:gd name="T3" fmla="*/ 806 h 806"/>
                    <a:gd name="T4" fmla="*/ 2946 w 2946"/>
                    <a:gd name="T5" fmla="*/ 0 h 806"/>
                    <a:gd name="T6" fmla="*/ 0 w 2946"/>
                    <a:gd name="T7" fmla="*/ 737 h 8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46" h="806">
                      <a:moveTo>
                        <a:pt x="0" y="737"/>
                      </a:moveTo>
                      <a:lnTo>
                        <a:pt x="29" y="806"/>
                      </a:lnTo>
                      <a:lnTo>
                        <a:pt x="2946" y="0"/>
                      </a:lnTo>
                      <a:lnTo>
                        <a:pt x="0" y="7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50800">
                  <a:solidFill>
                    <a:srgbClr val="FF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8" name="Freeform 58"/>
                <p:cNvSpPr>
                  <a:spLocks/>
                </p:cNvSpPr>
                <p:nvPr/>
              </p:nvSpPr>
              <p:spPr bwMode="auto">
                <a:xfrm>
                  <a:off x="2889" y="2810"/>
                  <a:ext cx="518" cy="142"/>
                </a:xfrm>
                <a:custGeom>
                  <a:avLst/>
                  <a:gdLst>
                    <a:gd name="T0" fmla="*/ 0 w 2935"/>
                    <a:gd name="T1" fmla="*/ 806 h 806"/>
                    <a:gd name="T2" fmla="*/ 2917 w 2935"/>
                    <a:gd name="T3" fmla="*/ 0 h 806"/>
                    <a:gd name="T4" fmla="*/ 2935 w 2935"/>
                    <a:gd name="T5" fmla="*/ 71 h 806"/>
                    <a:gd name="T6" fmla="*/ 0 w 2935"/>
                    <a:gd name="T7" fmla="*/ 806 h 8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35" h="806">
                      <a:moveTo>
                        <a:pt x="0" y="806"/>
                      </a:moveTo>
                      <a:lnTo>
                        <a:pt x="2917" y="0"/>
                      </a:lnTo>
                      <a:lnTo>
                        <a:pt x="2935" y="71"/>
                      </a:lnTo>
                      <a:lnTo>
                        <a:pt x="0" y="80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50800">
                  <a:solidFill>
                    <a:srgbClr val="FF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9" name="Freeform 59"/>
                <p:cNvSpPr>
                  <a:spLocks/>
                </p:cNvSpPr>
                <p:nvPr/>
              </p:nvSpPr>
              <p:spPr bwMode="auto">
                <a:xfrm>
                  <a:off x="2883" y="2810"/>
                  <a:ext cx="524" cy="142"/>
                </a:xfrm>
                <a:custGeom>
                  <a:avLst/>
                  <a:gdLst>
                    <a:gd name="T0" fmla="*/ 0 w 2964"/>
                    <a:gd name="T1" fmla="*/ 737 h 806"/>
                    <a:gd name="T2" fmla="*/ 29 w 2964"/>
                    <a:gd name="T3" fmla="*/ 806 h 806"/>
                    <a:gd name="T4" fmla="*/ 2964 w 2964"/>
                    <a:gd name="T5" fmla="*/ 71 h 806"/>
                    <a:gd name="T6" fmla="*/ 2946 w 2964"/>
                    <a:gd name="T7" fmla="*/ 0 h 806"/>
                    <a:gd name="T8" fmla="*/ 0 w 2964"/>
                    <a:gd name="T9" fmla="*/ 737 h 8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64" h="806">
                      <a:moveTo>
                        <a:pt x="0" y="737"/>
                      </a:moveTo>
                      <a:lnTo>
                        <a:pt x="29" y="806"/>
                      </a:lnTo>
                      <a:lnTo>
                        <a:pt x="2964" y="71"/>
                      </a:lnTo>
                      <a:lnTo>
                        <a:pt x="2946" y="0"/>
                      </a:lnTo>
                      <a:lnTo>
                        <a:pt x="0" y="737"/>
                      </a:lnTo>
                    </a:path>
                  </a:pathLst>
                </a:custGeom>
                <a:noFill/>
                <a:ln w="50800">
                  <a:solidFill>
                    <a:srgbClr val="FF33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" name="Group 60"/>
              <p:cNvGrpSpPr>
                <a:grpSpLocks/>
              </p:cNvGrpSpPr>
              <p:nvPr/>
            </p:nvGrpSpPr>
            <p:grpSpPr bwMode="auto">
              <a:xfrm>
                <a:off x="2626" y="2679"/>
                <a:ext cx="780" cy="143"/>
                <a:chOff x="2626" y="2679"/>
                <a:chExt cx="780" cy="143"/>
              </a:xfrm>
            </p:grpSpPr>
            <p:sp>
              <p:nvSpPr>
                <p:cNvPr id="174" name="Freeform 61"/>
                <p:cNvSpPr>
                  <a:spLocks/>
                </p:cNvSpPr>
                <p:nvPr/>
              </p:nvSpPr>
              <p:spPr bwMode="auto">
                <a:xfrm>
                  <a:off x="2627" y="2692"/>
                  <a:ext cx="779" cy="130"/>
                </a:xfrm>
                <a:custGeom>
                  <a:avLst/>
                  <a:gdLst>
                    <a:gd name="T0" fmla="*/ 4403 w 4414"/>
                    <a:gd name="T1" fmla="*/ 733 h 733"/>
                    <a:gd name="T2" fmla="*/ 4414 w 4414"/>
                    <a:gd name="T3" fmla="*/ 661 h 733"/>
                    <a:gd name="T4" fmla="*/ 0 w 4414"/>
                    <a:gd name="T5" fmla="*/ 0 h 733"/>
                    <a:gd name="T6" fmla="*/ 4403 w 4414"/>
                    <a:gd name="T7" fmla="*/ 733 h 7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14" h="733">
                      <a:moveTo>
                        <a:pt x="4403" y="733"/>
                      </a:moveTo>
                      <a:lnTo>
                        <a:pt x="4414" y="661"/>
                      </a:lnTo>
                      <a:lnTo>
                        <a:pt x="0" y="0"/>
                      </a:lnTo>
                      <a:lnTo>
                        <a:pt x="4403" y="7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50800">
                  <a:solidFill>
                    <a:srgbClr val="FF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5" name="Freeform 62"/>
                <p:cNvSpPr>
                  <a:spLocks/>
                </p:cNvSpPr>
                <p:nvPr/>
              </p:nvSpPr>
              <p:spPr bwMode="auto">
                <a:xfrm>
                  <a:off x="2626" y="2679"/>
                  <a:ext cx="780" cy="131"/>
                </a:xfrm>
                <a:custGeom>
                  <a:avLst/>
                  <a:gdLst>
                    <a:gd name="T0" fmla="*/ 4418 w 4418"/>
                    <a:gd name="T1" fmla="*/ 737 h 737"/>
                    <a:gd name="T2" fmla="*/ 4 w 4418"/>
                    <a:gd name="T3" fmla="*/ 76 h 737"/>
                    <a:gd name="T4" fmla="*/ 0 w 4418"/>
                    <a:gd name="T5" fmla="*/ 0 h 737"/>
                    <a:gd name="T6" fmla="*/ 4418 w 4418"/>
                    <a:gd name="T7" fmla="*/ 737 h 7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18" h="737">
                      <a:moveTo>
                        <a:pt x="4418" y="737"/>
                      </a:moveTo>
                      <a:lnTo>
                        <a:pt x="4" y="76"/>
                      </a:lnTo>
                      <a:lnTo>
                        <a:pt x="0" y="0"/>
                      </a:lnTo>
                      <a:lnTo>
                        <a:pt x="4418" y="7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50800">
                  <a:solidFill>
                    <a:srgbClr val="FF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6" name="Freeform 63"/>
                <p:cNvSpPr>
                  <a:spLocks/>
                </p:cNvSpPr>
                <p:nvPr/>
              </p:nvSpPr>
              <p:spPr bwMode="auto">
                <a:xfrm>
                  <a:off x="2626" y="2679"/>
                  <a:ext cx="780" cy="143"/>
                </a:xfrm>
                <a:custGeom>
                  <a:avLst/>
                  <a:gdLst>
                    <a:gd name="T0" fmla="*/ 4407 w 4418"/>
                    <a:gd name="T1" fmla="*/ 809 h 809"/>
                    <a:gd name="T2" fmla="*/ 4418 w 4418"/>
                    <a:gd name="T3" fmla="*/ 737 h 809"/>
                    <a:gd name="T4" fmla="*/ 0 w 4418"/>
                    <a:gd name="T5" fmla="*/ 0 h 809"/>
                    <a:gd name="T6" fmla="*/ 4 w 4418"/>
                    <a:gd name="T7" fmla="*/ 76 h 809"/>
                    <a:gd name="T8" fmla="*/ 4407 w 4418"/>
                    <a:gd name="T9" fmla="*/ 809 h 8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18" h="809">
                      <a:moveTo>
                        <a:pt x="4407" y="809"/>
                      </a:moveTo>
                      <a:lnTo>
                        <a:pt x="4418" y="737"/>
                      </a:lnTo>
                      <a:lnTo>
                        <a:pt x="0" y="0"/>
                      </a:lnTo>
                      <a:lnTo>
                        <a:pt x="4" y="76"/>
                      </a:lnTo>
                      <a:lnTo>
                        <a:pt x="4407" y="809"/>
                      </a:lnTo>
                    </a:path>
                  </a:pathLst>
                </a:custGeom>
                <a:noFill/>
                <a:ln w="50800">
                  <a:solidFill>
                    <a:srgbClr val="FF33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0" name="Group 64"/>
              <p:cNvGrpSpPr>
                <a:grpSpLocks/>
              </p:cNvGrpSpPr>
              <p:nvPr/>
            </p:nvGrpSpPr>
            <p:grpSpPr bwMode="auto">
              <a:xfrm>
                <a:off x="2105" y="2679"/>
                <a:ext cx="522" cy="143"/>
                <a:chOff x="2105" y="2679"/>
                <a:chExt cx="522" cy="143"/>
              </a:xfrm>
            </p:grpSpPr>
            <p:sp>
              <p:nvSpPr>
                <p:cNvPr id="171" name="Freeform 65"/>
                <p:cNvSpPr>
                  <a:spLocks/>
                </p:cNvSpPr>
                <p:nvPr/>
              </p:nvSpPr>
              <p:spPr bwMode="auto">
                <a:xfrm>
                  <a:off x="2108" y="2679"/>
                  <a:ext cx="519" cy="143"/>
                </a:xfrm>
                <a:custGeom>
                  <a:avLst/>
                  <a:gdLst>
                    <a:gd name="T0" fmla="*/ 2934 w 2934"/>
                    <a:gd name="T1" fmla="*/ 76 h 809"/>
                    <a:gd name="T2" fmla="*/ 2930 w 2934"/>
                    <a:gd name="T3" fmla="*/ 0 h 809"/>
                    <a:gd name="T4" fmla="*/ 0 w 2934"/>
                    <a:gd name="T5" fmla="*/ 809 h 809"/>
                    <a:gd name="T6" fmla="*/ 2934 w 2934"/>
                    <a:gd name="T7" fmla="*/ 76 h 8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34" h="809">
                      <a:moveTo>
                        <a:pt x="2934" y="76"/>
                      </a:moveTo>
                      <a:lnTo>
                        <a:pt x="2930" y="0"/>
                      </a:lnTo>
                      <a:lnTo>
                        <a:pt x="0" y="809"/>
                      </a:lnTo>
                      <a:lnTo>
                        <a:pt x="2934" y="7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50800">
                  <a:solidFill>
                    <a:srgbClr val="FF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2" name="Freeform 66"/>
                <p:cNvSpPr>
                  <a:spLocks/>
                </p:cNvSpPr>
                <p:nvPr/>
              </p:nvSpPr>
              <p:spPr bwMode="auto">
                <a:xfrm>
                  <a:off x="2105" y="2679"/>
                  <a:ext cx="521" cy="143"/>
                </a:xfrm>
                <a:custGeom>
                  <a:avLst/>
                  <a:gdLst>
                    <a:gd name="T0" fmla="*/ 2948 w 2948"/>
                    <a:gd name="T1" fmla="*/ 0 h 809"/>
                    <a:gd name="T2" fmla="*/ 18 w 2948"/>
                    <a:gd name="T3" fmla="*/ 809 h 809"/>
                    <a:gd name="T4" fmla="*/ 0 w 2948"/>
                    <a:gd name="T5" fmla="*/ 738 h 809"/>
                    <a:gd name="T6" fmla="*/ 2948 w 2948"/>
                    <a:gd name="T7" fmla="*/ 0 h 8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48" h="809">
                      <a:moveTo>
                        <a:pt x="2948" y="0"/>
                      </a:moveTo>
                      <a:lnTo>
                        <a:pt x="18" y="809"/>
                      </a:lnTo>
                      <a:lnTo>
                        <a:pt x="0" y="738"/>
                      </a:lnTo>
                      <a:lnTo>
                        <a:pt x="29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50800">
                  <a:solidFill>
                    <a:srgbClr val="FF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3" name="Freeform 67"/>
                <p:cNvSpPr>
                  <a:spLocks/>
                </p:cNvSpPr>
                <p:nvPr/>
              </p:nvSpPr>
              <p:spPr bwMode="auto">
                <a:xfrm>
                  <a:off x="2105" y="2679"/>
                  <a:ext cx="522" cy="143"/>
                </a:xfrm>
                <a:custGeom>
                  <a:avLst/>
                  <a:gdLst>
                    <a:gd name="T0" fmla="*/ 2952 w 2952"/>
                    <a:gd name="T1" fmla="*/ 76 h 809"/>
                    <a:gd name="T2" fmla="*/ 2948 w 2952"/>
                    <a:gd name="T3" fmla="*/ 0 h 809"/>
                    <a:gd name="T4" fmla="*/ 0 w 2952"/>
                    <a:gd name="T5" fmla="*/ 738 h 809"/>
                    <a:gd name="T6" fmla="*/ 18 w 2952"/>
                    <a:gd name="T7" fmla="*/ 809 h 809"/>
                    <a:gd name="T8" fmla="*/ 2952 w 2952"/>
                    <a:gd name="T9" fmla="*/ 76 h 8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52" h="809">
                      <a:moveTo>
                        <a:pt x="2952" y="76"/>
                      </a:moveTo>
                      <a:lnTo>
                        <a:pt x="2948" y="0"/>
                      </a:lnTo>
                      <a:lnTo>
                        <a:pt x="0" y="738"/>
                      </a:lnTo>
                      <a:lnTo>
                        <a:pt x="18" y="809"/>
                      </a:lnTo>
                      <a:lnTo>
                        <a:pt x="2952" y="76"/>
                      </a:lnTo>
                    </a:path>
                  </a:pathLst>
                </a:custGeom>
                <a:noFill/>
                <a:ln w="50800">
                  <a:solidFill>
                    <a:srgbClr val="FF33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1" name="Group 68"/>
            <p:cNvGrpSpPr>
              <a:grpSpLocks/>
            </p:cNvGrpSpPr>
            <p:nvPr/>
          </p:nvGrpSpPr>
          <p:grpSpPr bwMode="auto">
            <a:xfrm>
              <a:off x="4618038" y="2738438"/>
              <a:ext cx="828675" cy="228600"/>
              <a:chOff x="2885" y="1769"/>
              <a:chExt cx="522" cy="144"/>
            </a:xfrm>
          </p:grpSpPr>
          <p:sp>
            <p:nvSpPr>
              <p:cNvPr id="162" name="Freeform 69"/>
              <p:cNvSpPr>
                <a:spLocks/>
              </p:cNvSpPr>
              <p:nvPr/>
            </p:nvSpPr>
            <p:spPr bwMode="auto">
              <a:xfrm>
                <a:off x="2885" y="1769"/>
                <a:ext cx="519" cy="144"/>
              </a:xfrm>
              <a:custGeom>
                <a:avLst/>
                <a:gdLst>
                  <a:gd name="T0" fmla="*/ 13 w 2937"/>
                  <a:gd name="T1" fmla="*/ 732 h 812"/>
                  <a:gd name="T2" fmla="*/ 0 w 2937"/>
                  <a:gd name="T3" fmla="*/ 812 h 812"/>
                  <a:gd name="T4" fmla="*/ 2937 w 2937"/>
                  <a:gd name="T5" fmla="*/ 0 h 812"/>
                  <a:gd name="T6" fmla="*/ 13 w 2937"/>
                  <a:gd name="T7" fmla="*/ 732 h 8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37" h="812">
                    <a:moveTo>
                      <a:pt x="13" y="732"/>
                    </a:moveTo>
                    <a:lnTo>
                      <a:pt x="0" y="812"/>
                    </a:lnTo>
                    <a:lnTo>
                      <a:pt x="2937" y="0"/>
                    </a:lnTo>
                    <a:lnTo>
                      <a:pt x="13" y="732"/>
                    </a:lnTo>
                    <a:close/>
                  </a:path>
                </a:pathLst>
              </a:custGeom>
              <a:solidFill>
                <a:srgbClr val="000000"/>
              </a:solidFill>
              <a:ln w="50800">
                <a:solidFill>
                  <a:srgbClr val="FF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3" name="Freeform 70"/>
              <p:cNvSpPr>
                <a:spLocks/>
              </p:cNvSpPr>
              <p:nvPr/>
            </p:nvSpPr>
            <p:spPr bwMode="auto">
              <a:xfrm>
                <a:off x="2885" y="1769"/>
                <a:ext cx="522" cy="144"/>
              </a:xfrm>
              <a:custGeom>
                <a:avLst/>
                <a:gdLst>
                  <a:gd name="T0" fmla="*/ 0 w 2955"/>
                  <a:gd name="T1" fmla="*/ 812 h 812"/>
                  <a:gd name="T2" fmla="*/ 2937 w 2955"/>
                  <a:gd name="T3" fmla="*/ 0 h 812"/>
                  <a:gd name="T4" fmla="*/ 2955 w 2955"/>
                  <a:gd name="T5" fmla="*/ 72 h 812"/>
                  <a:gd name="T6" fmla="*/ 0 w 2955"/>
                  <a:gd name="T7" fmla="*/ 812 h 8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55" h="812">
                    <a:moveTo>
                      <a:pt x="0" y="812"/>
                    </a:moveTo>
                    <a:lnTo>
                      <a:pt x="2937" y="0"/>
                    </a:lnTo>
                    <a:lnTo>
                      <a:pt x="2955" y="72"/>
                    </a:lnTo>
                    <a:lnTo>
                      <a:pt x="0" y="812"/>
                    </a:lnTo>
                    <a:close/>
                  </a:path>
                </a:pathLst>
              </a:custGeom>
              <a:solidFill>
                <a:srgbClr val="000000"/>
              </a:solidFill>
              <a:ln w="50800">
                <a:solidFill>
                  <a:srgbClr val="FF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" name="Freeform 71"/>
              <p:cNvSpPr>
                <a:spLocks/>
              </p:cNvSpPr>
              <p:nvPr/>
            </p:nvSpPr>
            <p:spPr bwMode="auto">
              <a:xfrm>
                <a:off x="2885" y="1769"/>
                <a:ext cx="522" cy="144"/>
              </a:xfrm>
              <a:custGeom>
                <a:avLst/>
                <a:gdLst>
                  <a:gd name="T0" fmla="*/ 13 w 2955"/>
                  <a:gd name="T1" fmla="*/ 732 h 812"/>
                  <a:gd name="T2" fmla="*/ 0 w 2955"/>
                  <a:gd name="T3" fmla="*/ 812 h 812"/>
                  <a:gd name="T4" fmla="*/ 2955 w 2955"/>
                  <a:gd name="T5" fmla="*/ 72 h 812"/>
                  <a:gd name="T6" fmla="*/ 2937 w 2955"/>
                  <a:gd name="T7" fmla="*/ 0 h 812"/>
                  <a:gd name="T8" fmla="*/ 13 w 2955"/>
                  <a:gd name="T9" fmla="*/ 732 h 8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55" h="812">
                    <a:moveTo>
                      <a:pt x="13" y="732"/>
                    </a:moveTo>
                    <a:lnTo>
                      <a:pt x="0" y="812"/>
                    </a:lnTo>
                    <a:lnTo>
                      <a:pt x="2955" y="72"/>
                    </a:lnTo>
                    <a:lnTo>
                      <a:pt x="2937" y="0"/>
                    </a:lnTo>
                    <a:lnTo>
                      <a:pt x="13" y="732"/>
                    </a:lnTo>
                  </a:path>
                </a:pathLst>
              </a:custGeom>
              <a:noFill/>
              <a:ln w="50800">
                <a:solidFill>
                  <a:srgbClr val="FF33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5" name="Freeform 72"/>
              <p:cNvSpPr>
                <a:spLocks/>
              </p:cNvSpPr>
              <p:nvPr/>
            </p:nvSpPr>
            <p:spPr bwMode="auto">
              <a:xfrm>
                <a:off x="2886" y="1776"/>
                <a:ext cx="520" cy="130"/>
              </a:xfrm>
              <a:custGeom>
                <a:avLst/>
                <a:gdLst>
                  <a:gd name="T0" fmla="*/ 0 w 2941"/>
                  <a:gd name="T1" fmla="*/ 736 h 736"/>
                  <a:gd name="T2" fmla="*/ 2940 w 2941"/>
                  <a:gd name="T3" fmla="*/ 0 h 736"/>
                  <a:gd name="T4" fmla="*/ 2941 w 2941"/>
                  <a:gd name="T5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41" h="736">
                    <a:moveTo>
                      <a:pt x="0" y="736"/>
                    </a:moveTo>
                    <a:lnTo>
                      <a:pt x="2940" y="0"/>
                    </a:lnTo>
                    <a:lnTo>
                      <a:pt x="2941" y="0"/>
                    </a:lnTo>
                  </a:path>
                </a:pathLst>
              </a:custGeom>
              <a:noFill/>
              <a:ln w="50800">
                <a:solidFill>
                  <a:srgbClr val="FF33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2" name="Group 73"/>
            <p:cNvGrpSpPr>
              <a:grpSpLocks/>
            </p:cNvGrpSpPr>
            <p:nvPr/>
          </p:nvGrpSpPr>
          <p:grpSpPr bwMode="auto">
            <a:xfrm>
              <a:off x="1525588" y="2292350"/>
              <a:ext cx="1419225" cy="2928938"/>
              <a:chOff x="937" y="1488"/>
              <a:chExt cx="894" cy="1845"/>
            </a:xfrm>
          </p:grpSpPr>
          <p:sp>
            <p:nvSpPr>
              <p:cNvPr id="160" name="Freeform 74"/>
              <p:cNvSpPr>
                <a:spLocks/>
              </p:cNvSpPr>
              <p:nvPr/>
            </p:nvSpPr>
            <p:spPr bwMode="auto">
              <a:xfrm>
                <a:off x="1831" y="2173"/>
                <a:ext cx="0" cy="1160"/>
              </a:xfrm>
              <a:custGeom>
                <a:avLst/>
                <a:gdLst>
                  <a:gd name="T0" fmla="*/ 0 w 1"/>
                  <a:gd name="T1" fmla="*/ 0 h 6569"/>
                  <a:gd name="T2" fmla="*/ 0 w 1"/>
                  <a:gd name="T3" fmla="*/ 6569 h 6569"/>
                  <a:gd name="T4" fmla="*/ 1 w 1"/>
                  <a:gd name="T5" fmla="*/ 6569 h 6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6569">
                    <a:moveTo>
                      <a:pt x="0" y="0"/>
                    </a:moveTo>
                    <a:lnTo>
                      <a:pt x="0" y="6569"/>
                    </a:lnTo>
                    <a:lnTo>
                      <a:pt x="1" y="6569"/>
                    </a:lnTo>
                  </a:path>
                </a:pathLst>
              </a:custGeom>
              <a:noFill/>
              <a:ln w="3810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1" name="Freeform 75"/>
              <p:cNvSpPr>
                <a:spLocks/>
              </p:cNvSpPr>
              <p:nvPr/>
            </p:nvSpPr>
            <p:spPr bwMode="auto">
              <a:xfrm>
                <a:off x="937" y="1488"/>
                <a:ext cx="47" cy="1458"/>
              </a:xfrm>
              <a:custGeom>
                <a:avLst/>
                <a:gdLst>
                  <a:gd name="T0" fmla="*/ 0 w 1"/>
                  <a:gd name="T1" fmla="*/ 6624 h 6624"/>
                  <a:gd name="T2" fmla="*/ 0 w 1"/>
                  <a:gd name="T3" fmla="*/ 0 h 6624"/>
                  <a:gd name="T4" fmla="*/ 1 w 1"/>
                  <a:gd name="T5" fmla="*/ 0 h 6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6624">
                    <a:moveTo>
                      <a:pt x="0" y="6624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810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3" name="Group 76"/>
            <p:cNvGrpSpPr>
              <a:grpSpLocks/>
            </p:cNvGrpSpPr>
            <p:nvPr/>
          </p:nvGrpSpPr>
          <p:grpSpPr bwMode="auto">
            <a:xfrm>
              <a:off x="6113463" y="3046413"/>
              <a:ext cx="1233487" cy="1870075"/>
              <a:chOff x="3827" y="1963"/>
              <a:chExt cx="777" cy="1178"/>
            </a:xfrm>
          </p:grpSpPr>
          <p:sp>
            <p:nvSpPr>
              <p:cNvPr id="157" name="Freeform 77"/>
              <p:cNvSpPr>
                <a:spLocks/>
              </p:cNvSpPr>
              <p:nvPr/>
            </p:nvSpPr>
            <p:spPr bwMode="auto">
              <a:xfrm>
                <a:off x="4222" y="2028"/>
                <a:ext cx="1" cy="955"/>
              </a:xfrm>
              <a:custGeom>
                <a:avLst/>
                <a:gdLst>
                  <a:gd name="T0" fmla="*/ 0 w 1"/>
                  <a:gd name="T1" fmla="*/ 5406 h 5406"/>
                  <a:gd name="T2" fmla="*/ 0 w 1"/>
                  <a:gd name="T3" fmla="*/ 0 h 5406"/>
                  <a:gd name="T4" fmla="*/ 1 w 1"/>
                  <a:gd name="T5" fmla="*/ 0 h 5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406">
                    <a:moveTo>
                      <a:pt x="0" y="5406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810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8" name="Freeform 78"/>
              <p:cNvSpPr>
                <a:spLocks/>
              </p:cNvSpPr>
              <p:nvPr/>
            </p:nvSpPr>
            <p:spPr bwMode="auto">
              <a:xfrm>
                <a:off x="3827" y="2027"/>
                <a:ext cx="1" cy="1114"/>
              </a:xfrm>
              <a:custGeom>
                <a:avLst/>
                <a:gdLst>
                  <a:gd name="T0" fmla="*/ 0 w 1"/>
                  <a:gd name="T1" fmla="*/ 6305 h 6305"/>
                  <a:gd name="T2" fmla="*/ 0 w 1"/>
                  <a:gd name="T3" fmla="*/ 0 h 6305"/>
                  <a:gd name="T4" fmla="*/ 1 w 1"/>
                  <a:gd name="T5" fmla="*/ 0 h 6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6305">
                    <a:moveTo>
                      <a:pt x="0" y="6305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810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9" name="Freeform 79"/>
              <p:cNvSpPr>
                <a:spLocks/>
              </p:cNvSpPr>
              <p:nvPr/>
            </p:nvSpPr>
            <p:spPr bwMode="auto">
              <a:xfrm>
                <a:off x="4603" y="1963"/>
                <a:ext cx="1" cy="859"/>
              </a:xfrm>
              <a:custGeom>
                <a:avLst/>
                <a:gdLst>
                  <a:gd name="T0" fmla="*/ 0 w 1"/>
                  <a:gd name="T1" fmla="*/ 4864 h 4864"/>
                  <a:gd name="T2" fmla="*/ 0 w 1"/>
                  <a:gd name="T3" fmla="*/ 0 h 4864"/>
                  <a:gd name="T4" fmla="*/ 1 w 1"/>
                  <a:gd name="T5" fmla="*/ 0 h 4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864">
                    <a:moveTo>
                      <a:pt x="0" y="4864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810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4" name="Group 80"/>
            <p:cNvGrpSpPr>
              <a:grpSpLocks/>
            </p:cNvGrpSpPr>
            <p:nvPr/>
          </p:nvGrpSpPr>
          <p:grpSpPr bwMode="auto">
            <a:xfrm>
              <a:off x="6096000" y="4311650"/>
              <a:ext cx="1273175" cy="687388"/>
              <a:chOff x="3821" y="3551"/>
              <a:chExt cx="802" cy="433"/>
            </a:xfrm>
          </p:grpSpPr>
          <p:sp>
            <p:nvSpPr>
              <p:cNvPr id="155" name="Freeform 81"/>
              <p:cNvSpPr>
                <a:spLocks/>
              </p:cNvSpPr>
              <p:nvPr/>
            </p:nvSpPr>
            <p:spPr bwMode="auto">
              <a:xfrm>
                <a:off x="3821" y="3557"/>
                <a:ext cx="802" cy="415"/>
              </a:xfrm>
              <a:custGeom>
                <a:avLst/>
                <a:gdLst>
                  <a:gd name="T0" fmla="*/ 19 w 4537"/>
                  <a:gd name="T1" fmla="*/ 2045 h 2353"/>
                  <a:gd name="T2" fmla="*/ 116 w 4537"/>
                  <a:gd name="T3" fmla="*/ 2179 h 2353"/>
                  <a:gd name="T4" fmla="*/ 293 w 4537"/>
                  <a:gd name="T5" fmla="*/ 2277 h 2353"/>
                  <a:gd name="T6" fmla="*/ 541 w 4537"/>
                  <a:gd name="T7" fmla="*/ 2336 h 2353"/>
                  <a:gd name="T8" fmla="*/ 851 w 4537"/>
                  <a:gd name="T9" fmla="*/ 2353 h 2353"/>
                  <a:gd name="T10" fmla="*/ 1212 w 4537"/>
                  <a:gd name="T11" fmla="*/ 2326 h 2353"/>
                  <a:gd name="T12" fmla="*/ 1613 w 4537"/>
                  <a:gd name="T13" fmla="*/ 2259 h 2353"/>
                  <a:gd name="T14" fmla="*/ 2035 w 4537"/>
                  <a:gd name="T15" fmla="*/ 2152 h 2353"/>
                  <a:gd name="T16" fmla="*/ 2467 w 4537"/>
                  <a:gd name="T17" fmla="*/ 2009 h 2353"/>
                  <a:gd name="T18" fmla="*/ 2891 w 4537"/>
                  <a:gd name="T19" fmla="*/ 1837 h 2353"/>
                  <a:gd name="T20" fmla="*/ 3294 w 4537"/>
                  <a:gd name="T21" fmla="*/ 1641 h 2353"/>
                  <a:gd name="T22" fmla="*/ 3659 w 4537"/>
                  <a:gd name="T23" fmla="*/ 1428 h 2353"/>
                  <a:gd name="T24" fmla="*/ 3972 w 4537"/>
                  <a:gd name="T25" fmla="*/ 1205 h 2353"/>
                  <a:gd name="T26" fmla="*/ 4226 w 4537"/>
                  <a:gd name="T27" fmla="*/ 982 h 2353"/>
                  <a:gd name="T28" fmla="*/ 4408 w 4537"/>
                  <a:gd name="T29" fmla="*/ 765 h 2353"/>
                  <a:gd name="T30" fmla="*/ 4512 w 4537"/>
                  <a:gd name="T31" fmla="*/ 563 h 2353"/>
                  <a:gd name="T32" fmla="*/ 4537 w 4537"/>
                  <a:gd name="T33" fmla="*/ 383 h 2353"/>
                  <a:gd name="T34" fmla="*/ 4478 w 4537"/>
                  <a:gd name="T35" fmla="*/ 232 h 2353"/>
                  <a:gd name="T36" fmla="*/ 4340 w 4537"/>
                  <a:gd name="T37" fmla="*/ 116 h 2353"/>
                  <a:gd name="T38" fmla="*/ 4127 w 4537"/>
                  <a:gd name="T39" fmla="*/ 37 h 2353"/>
                  <a:gd name="T40" fmla="*/ 3846 w 4537"/>
                  <a:gd name="T41" fmla="*/ 0 h 2353"/>
                  <a:gd name="T42" fmla="*/ 3510 w 4537"/>
                  <a:gd name="T43" fmla="*/ 3 h 2353"/>
                  <a:gd name="T44" fmla="*/ 3127 w 4537"/>
                  <a:gd name="T45" fmla="*/ 51 h 2353"/>
                  <a:gd name="T46" fmla="*/ 2714 w 4537"/>
                  <a:gd name="T47" fmla="*/ 139 h 2353"/>
                  <a:gd name="T48" fmla="*/ 2284 w 4537"/>
                  <a:gd name="T49" fmla="*/ 264 h 2353"/>
                  <a:gd name="T50" fmla="*/ 1854 w 4537"/>
                  <a:gd name="T51" fmla="*/ 422 h 2353"/>
                  <a:gd name="T52" fmla="*/ 1439 w 4537"/>
                  <a:gd name="T53" fmla="*/ 607 h 2353"/>
                  <a:gd name="T54" fmla="*/ 1054 w 4537"/>
                  <a:gd name="T55" fmla="*/ 813 h 2353"/>
                  <a:gd name="T56" fmla="*/ 713 w 4537"/>
                  <a:gd name="T57" fmla="*/ 1032 h 2353"/>
                  <a:gd name="T58" fmla="*/ 427 w 4537"/>
                  <a:gd name="T59" fmla="*/ 1256 h 2353"/>
                  <a:gd name="T60" fmla="*/ 210 w 4537"/>
                  <a:gd name="T61" fmla="*/ 1478 h 2353"/>
                  <a:gd name="T62" fmla="*/ 65 w 4537"/>
                  <a:gd name="T63" fmla="*/ 1687 h 2353"/>
                  <a:gd name="T64" fmla="*/ 0 w 4537"/>
                  <a:gd name="T65" fmla="*/ 1879 h 2353"/>
                  <a:gd name="T66" fmla="*/ 19 w 4537"/>
                  <a:gd name="T67" fmla="*/ 2045 h 2353"/>
                  <a:gd name="T68" fmla="*/ 20 w 4537"/>
                  <a:gd name="T69" fmla="*/ 2045 h 2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537" h="2353">
                    <a:moveTo>
                      <a:pt x="19" y="2045"/>
                    </a:moveTo>
                    <a:lnTo>
                      <a:pt x="116" y="2179"/>
                    </a:lnTo>
                    <a:lnTo>
                      <a:pt x="293" y="2277"/>
                    </a:lnTo>
                    <a:lnTo>
                      <a:pt x="541" y="2336"/>
                    </a:lnTo>
                    <a:lnTo>
                      <a:pt x="851" y="2353"/>
                    </a:lnTo>
                    <a:lnTo>
                      <a:pt x="1212" y="2326"/>
                    </a:lnTo>
                    <a:lnTo>
                      <a:pt x="1613" y="2259"/>
                    </a:lnTo>
                    <a:lnTo>
                      <a:pt x="2035" y="2152"/>
                    </a:lnTo>
                    <a:lnTo>
                      <a:pt x="2467" y="2009"/>
                    </a:lnTo>
                    <a:lnTo>
                      <a:pt x="2891" y="1837"/>
                    </a:lnTo>
                    <a:lnTo>
                      <a:pt x="3294" y="1641"/>
                    </a:lnTo>
                    <a:lnTo>
                      <a:pt x="3659" y="1428"/>
                    </a:lnTo>
                    <a:lnTo>
                      <a:pt x="3972" y="1205"/>
                    </a:lnTo>
                    <a:lnTo>
                      <a:pt x="4226" y="982"/>
                    </a:lnTo>
                    <a:lnTo>
                      <a:pt x="4408" y="765"/>
                    </a:lnTo>
                    <a:lnTo>
                      <a:pt x="4512" y="563"/>
                    </a:lnTo>
                    <a:lnTo>
                      <a:pt x="4537" y="383"/>
                    </a:lnTo>
                    <a:lnTo>
                      <a:pt x="4478" y="232"/>
                    </a:lnTo>
                    <a:lnTo>
                      <a:pt x="4340" y="116"/>
                    </a:lnTo>
                    <a:lnTo>
                      <a:pt x="4127" y="37"/>
                    </a:lnTo>
                    <a:lnTo>
                      <a:pt x="3846" y="0"/>
                    </a:lnTo>
                    <a:lnTo>
                      <a:pt x="3510" y="3"/>
                    </a:lnTo>
                    <a:lnTo>
                      <a:pt x="3127" y="51"/>
                    </a:lnTo>
                    <a:lnTo>
                      <a:pt x="2714" y="139"/>
                    </a:lnTo>
                    <a:lnTo>
                      <a:pt x="2284" y="264"/>
                    </a:lnTo>
                    <a:lnTo>
                      <a:pt x="1854" y="422"/>
                    </a:lnTo>
                    <a:lnTo>
                      <a:pt x="1439" y="607"/>
                    </a:lnTo>
                    <a:lnTo>
                      <a:pt x="1054" y="813"/>
                    </a:lnTo>
                    <a:lnTo>
                      <a:pt x="713" y="1032"/>
                    </a:lnTo>
                    <a:lnTo>
                      <a:pt x="427" y="1256"/>
                    </a:lnTo>
                    <a:lnTo>
                      <a:pt x="210" y="1478"/>
                    </a:lnTo>
                    <a:lnTo>
                      <a:pt x="65" y="1687"/>
                    </a:lnTo>
                    <a:lnTo>
                      <a:pt x="0" y="1879"/>
                    </a:lnTo>
                    <a:lnTo>
                      <a:pt x="19" y="2045"/>
                    </a:lnTo>
                    <a:lnTo>
                      <a:pt x="20" y="2045"/>
                    </a:lnTo>
                  </a:path>
                </a:pathLst>
              </a:custGeom>
              <a:noFill/>
              <a:ln w="5080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6" name="Freeform 82"/>
              <p:cNvSpPr>
                <a:spLocks/>
              </p:cNvSpPr>
              <p:nvPr/>
            </p:nvSpPr>
            <p:spPr bwMode="auto">
              <a:xfrm>
                <a:off x="3823" y="3551"/>
                <a:ext cx="799" cy="433"/>
              </a:xfrm>
              <a:custGeom>
                <a:avLst/>
                <a:gdLst>
                  <a:gd name="T0" fmla="*/ 24 w 4522"/>
                  <a:gd name="T1" fmla="*/ 2116 h 2446"/>
                  <a:gd name="T2" fmla="*/ 128 w 4522"/>
                  <a:gd name="T3" fmla="*/ 2258 h 2446"/>
                  <a:gd name="T4" fmla="*/ 308 w 4522"/>
                  <a:gd name="T5" fmla="*/ 2363 h 2446"/>
                  <a:gd name="T6" fmla="*/ 559 w 4522"/>
                  <a:gd name="T7" fmla="*/ 2426 h 2446"/>
                  <a:gd name="T8" fmla="*/ 872 w 4522"/>
                  <a:gd name="T9" fmla="*/ 2446 h 2446"/>
                  <a:gd name="T10" fmla="*/ 1236 w 4522"/>
                  <a:gd name="T11" fmla="*/ 2420 h 2446"/>
                  <a:gd name="T12" fmla="*/ 1635 w 4522"/>
                  <a:gd name="T13" fmla="*/ 2353 h 2446"/>
                  <a:gd name="T14" fmla="*/ 2059 w 4522"/>
                  <a:gd name="T15" fmla="*/ 2244 h 2446"/>
                  <a:gd name="T16" fmla="*/ 2488 w 4522"/>
                  <a:gd name="T17" fmla="*/ 2097 h 2446"/>
                  <a:gd name="T18" fmla="*/ 2911 w 4522"/>
                  <a:gd name="T19" fmla="*/ 1919 h 2446"/>
                  <a:gd name="T20" fmla="*/ 3309 w 4522"/>
                  <a:gd name="T21" fmla="*/ 1716 h 2446"/>
                  <a:gd name="T22" fmla="*/ 3670 w 4522"/>
                  <a:gd name="T23" fmla="*/ 1496 h 2446"/>
                  <a:gd name="T24" fmla="*/ 3980 w 4522"/>
                  <a:gd name="T25" fmla="*/ 1264 h 2446"/>
                  <a:gd name="T26" fmla="*/ 4227 w 4522"/>
                  <a:gd name="T27" fmla="*/ 1033 h 2446"/>
                  <a:gd name="T28" fmla="*/ 4405 w 4522"/>
                  <a:gd name="T29" fmla="*/ 806 h 2446"/>
                  <a:gd name="T30" fmla="*/ 4504 w 4522"/>
                  <a:gd name="T31" fmla="*/ 596 h 2446"/>
                  <a:gd name="T32" fmla="*/ 4522 w 4522"/>
                  <a:gd name="T33" fmla="*/ 408 h 2446"/>
                  <a:gd name="T34" fmla="*/ 4459 w 4522"/>
                  <a:gd name="T35" fmla="*/ 249 h 2446"/>
                  <a:gd name="T36" fmla="*/ 4315 w 4522"/>
                  <a:gd name="T37" fmla="*/ 125 h 2446"/>
                  <a:gd name="T38" fmla="*/ 4099 w 4522"/>
                  <a:gd name="T39" fmla="*/ 41 h 2446"/>
                  <a:gd name="T40" fmla="*/ 3815 w 4522"/>
                  <a:gd name="T41" fmla="*/ 0 h 2446"/>
                  <a:gd name="T42" fmla="*/ 3475 w 4522"/>
                  <a:gd name="T43" fmla="*/ 3 h 2446"/>
                  <a:gd name="T44" fmla="*/ 3092 w 4522"/>
                  <a:gd name="T45" fmla="*/ 49 h 2446"/>
                  <a:gd name="T46" fmla="*/ 2678 w 4522"/>
                  <a:gd name="T47" fmla="*/ 139 h 2446"/>
                  <a:gd name="T48" fmla="*/ 2250 w 4522"/>
                  <a:gd name="T49" fmla="*/ 266 h 2446"/>
                  <a:gd name="T50" fmla="*/ 1822 w 4522"/>
                  <a:gd name="T51" fmla="*/ 429 h 2446"/>
                  <a:gd name="T52" fmla="*/ 1410 w 4522"/>
                  <a:gd name="T53" fmla="*/ 620 h 2446"/>
                  <a:gd name="T54" fmla="*/ 1029 w 4522"/>
                  <a:gd name="T55" fmla="*/ 833 h 2446"/>
                  <a:gd name="T56" fmla="*/ 692 w 4522"/>
                  <a:gd name="T57" fmla="*/ 1061 h 2446"/>
                  <a:gd name="T58" fmla="*/ 412 w 4522"/>
                  <a:gd name="T59" fmla="*/ 1294 h 2446"/>
                  <a:gd name="T60" fmla="*/ 199 w 4522"/>
                  <a:gd name="T61" fmla="*/ 1523 h 2446"/>
                  <a:gd name="T62" fmla="*/ 60 w 4522"/>
                  <a:gd name="T63" fmla="*/ 1742 h 2446"/>
                  <a:gd name="T64" fmla="*/ 0 w 4522"/>
                  <a:gd name="T65" fmla="*/ 1943 h 2446"/>
                  <a:gd name="T66" fmla="*/ 24 w 4522"/>
                  <a:gd name="T67" fmla="*/ 2116 h 2446"/>
                  <a:gd name="T68" fmla="*/ 25 w 4522"/>
                  <a:gd name="T69" fmla="*/ 2116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522" h="2446">
                    <a:moveTo>
                      <a:pt x="24" y="2116"/>
                    </a:moveTo>
                    <a:lnTo>
                      <a:pt x="128" y="2258"/>
                    </a:lnTo>
                    <a:lnTo>
                      <a:pt x="308" y="2363"/>
                    </a:lnTo>
                    <a:lnTo>
                      <a:pt x="559" y="2426"/>
                    </a:lnTo>
                    <a:lnTo>
                      <a:pt x="872" y="2446"/>
                    </a:lnTo>
                    <a:lnTo>
                      <a:pt x="1236" y="2420"/>
                    </a:lnTo>
                    <a:lnTo>
                      <a:pt x="1635" y="2353"/>
                    </a:lnTo>
                    <a:lnTo>
                      <a:pt x="2059" y="2244"/>
                    </a:lnTo>
                    <a:lnTo>
                      <a:pt x="2488" y="2097"/>
                    </a:lnTo>
                    <a:lnTo>
                      <a:pt x="2911" y="1919"/>
                    </a:lnTo>
                    <a:lnTo>
                      <a:pt x="3309" y="1716"/>
                    </a:lnTo>
                    <a:lnTo>
                      <a:pt x="3670" y="1496"/>
                    </a:lnTo>
                    <a:lnTo>
                      <a:pt x="3980" y="1264"/>
                    </a:lnTo>
                    <a:lnTo>
                      <a:pt x="4227" y="1033"/>
                    </a:lnTo>
                    <a:lnTo>
                      <a:pt x="4405" y="806"/>
                    </a:lnTo>
                    <a:lnTo>
                      <a:pt x="4504" y="596"/>
                    </a:lnTo>
                    <a:lnTo>
                      <a:pt x="4522" y="408"/>
                    </a:lnTo>
                    <a:lnTo>
                      <a:pt x="4459" y="249"/>
                    </a:lnTo>
                    <a:lnTo>
                      <a:pt x="4315" y="125"/>
                    </a:lnTo>
                    <a:lnTo>
                      <a:pt x="4099" y="41"/>
                    </a:lnTo>
                    <a:lnTo>
                      <a:pt x="3815" y="0"/>
                    </a:lnTo>
                    <a:lnTo>
                      <a:pt x="3475" y="3"/>
                    </a:lnTo>
                    <a:lnTo>
                      <a:pt x="3092" y="49"/>
                    </a:lnTo>
                    <a:lnTo>
                      <a:pt x="2678" y="139"/>
                    </a:lnTo>
                    <a:lnTo>
                      <a:pt x="2250" y="266"/>
                    </a:lnTo>
                    <a:lnTo>
                      <a:pt x="1822" y="429"/>
                    </a:lnTo>
                    <a:lnTo>
                      <a:pt x="1410" y="620"/>
                    </a:lnTo>
                    <a:lnTo>
                      <a:pt x="1029" y="833"/>
                    </a:lnTo>
                    <a:lnTo>
                      <a:pt x="692" y="1061"/>
                    </a:lnTo>
                    <a:lnTo>
                      <a:pt x="412" y="1294"/>
                    </a:lnTo>
                    <a:lnTo>
                      <a:pt x="199" y="1523"/>
                    </a:lnTo>
                    <a:lnTo>
                      <a:pt x="60" y="1742"/>
                    </a:lnTo>
                    <a:lnTo>
                      <a:pt x="0" y="1943"/>
                    </a:lnTo>
                    <a:lnTo>
                      <a:pt x="24" y="2116"/>
                    </a:lnTo>
                    <a:lnTo>
                      <a:pt x="25" y="2116"/>
                    </a:lnTo>
                  </a:path>
                </a:pathLst>
              </a:custGeom>
              <a:noFill/>
              <a:ln w="5080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5" name="Group 83"/>
            <p:cNvGrpSpPr>
              <a:grpSpLocks/>
            </p:cNvGrpSpPr>
            <p:nvPr/>
          </p:nvGrpSpPr>
          <p:grpSpPr bwMode="auto">
            <a:xfrm>
              <a:off x="1485900" y="2216150"/>
              <a:ext cx="1487488" cy="1162050"/>
              <a:chOff x="935" y="1770"/>
              <a:chExt cx="914" cy="402"/>
            </a:xfrm>
          </p:grpSpPr>
          <p:sp>
            <p:nvSpPr>
              <p:cNvPr id="152" name="Freeform 84"/>
              <p:cNvSpPr>
                <a:spLocks/>
              </p:cNvSpPr>
              <p:nvPr/>
            </p:nvSpPr>
            <p:spPr bwMode="auto">
              <a:xfrm>
                <a:off x="935" y="1770"/>
                <a:ext cx="914" cy="390"/>
              </a:xfrm>
              <a:custGeom>
                <a:avLst/>
                <a:gdLst>
                  <a:gd name="T0" fmla="*/ 30 w 5175"/>
                  <a:gd name="T1" fmla="*/ 0 h 2208"/>
                  <a:gd name="T2" fmla="*/ 0 w 5175"/>
                  <a:gd name="T3" fmla="*/ 68 h 2208"/>
                  <a:gd name="T4" fmla="*/ 5175 w 5175"/>
                  <a:gd name="T5" fmla="*/ 2208 h 2208"/>
                  <a:gd name="T6" fmla="*/ 30 w 5175"/>
                  <a:gd name="T7" fmla="*/ 0 h 2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75" h="2208">
                    <a:moveTo>
                      <a:pt x="30" y="0"/>
                    </a:moveTo>
                    <a:lnTo>
                      <a:pt x="0" y="68"/>
                    </a:lnTo>
                    <a:lnTo>
                      <a:pt x="5175" y="2208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508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" name="Freeform 85"/>
              <p:cNvSpPr>
                <a:spLocks/>
              </p:cNvSpPr>
              <p:nvPr/>
            </p:nvSpPr>
            <p:spPr bwMode="auto">
              <a:xfrm>
                <a:off x="935" y="1782"/>
                <a:ext cx="914" cy="390"/>
              </a:xfrm>
              <a:custGeom>
                <a:avLst/>
                <a:gdLst>
                  <a:gd name="T0" fmla="*/ 0 w 5175"/>
                  <a:gd name="T1" fmla="*/ 0 h 2207"/>
                  <a:gd name="T2" fmla="*/ 5175 w 5175"/>
                  <a:gd name="T3" fmla="*/ 2140 h 2207"/>
                  <a:gd name="T4" fmla="*/ 5147 w 5175"/>
                  <a:gd name="T5" fmla="*/ 2207 h 2207"/>
                  <a:gd name="T6" fmla="*/ 0 w 5175"/>
                  <a:gd name="T7" fmla="*/ 0 h 2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75" h="2207">
                    <a:moveTo>
                      <a:pt x="0" y="0"/>
                    </a:moveTo>
                    <a:lnTo>
                      <a:pt x="5175" y="2140"/>
                    </a:lnTo>
                    <a:lnTo>
                      <a:pt x="5147" y="2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508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" name="Freeform 86"/>
              <p:cNvSpPr>
                <a:spLocks/>
              </p:cNvSpPr>
              <p:nvPr/>
            </p:nvSpPr>
            <p:spPr bwMode="auto">
              <a:xfrm>
                <a:off x="935" y="1770"/>
                <a:ext cx="914" cy="402"/>
              </a:xfrm>
              <a:custGeom>
                <a:avLst/>
                <a:gdLst>
                  <a:gd name="T0" fmla="*/ 30 w 5175"/>
                  <a:gd name="T1" fmla="*/ 0 h 2275"/>
                  <a:gd name="T2" fmla="*/ 0 w 5175"/>
                  <a:gd name="T3" fmla="*/ 68 h 2275"/>
                  <a:gd name="T4" fmla="*/ 5147 w 5175"/>
                  <a:gd name="T5" fmla="*/ 2275 h 2275"/>
                  <a:gd name="T6" fmla="*/ 5175 w 5175"/>
                  <a:gd name="T7" fmla="*/ 2208 h 2275"/>
                  <a:gd name="T8" fmla="*/ 30 w 5175"/>
                  <a:gd name="T9" fmla="*/ 0 h 2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75" h="2275">
                    <a:moveTo>
                      <a:pt x="30" y="0"/>
                    </a:moveTo>
                    <a:lnTo>
                      <a:pt x="0" y="68"/>
                    </a:lnTo>
                    <a:lnTo>
                      <a:pt x="5147" y="2275"/>
                    </a:lnTo>
                    <a:lnTo>
                      <a:pt x="5175" y="2208"/>
                    </a:lnTo>
                    <a:lnTo>
                      <a:pt x="30" y="0"/>
                    </a:lnTo>
                  </a:path>
                </a:pathLst>
              </a:custGeom>
              <a:noFill/>
              <a:ln w="50800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7" name="Group 87"/>
            <p:cNvGrpSpPr>
              <a:grpSpLocks/>
            </p:cNvGrpSpPr>
            <p:nvPr/>
          </p:nvGrpSpPr>
          <p:grpSpPr bwMode="auto">
            <a:xfrm>
              <a:off x="1522413" y="4583113"/>
              <a:ext cx="1450975" cy="638175"/>
              <a:chOff x="935" y="2931"/>
              <a:chExt cx="914" cy="402"/>
            </a:xfrm>
          </p:grpSpPr>
          <p:sp>
            <p:nvSpPr>
              <p:cNvPr id="149" name="Freeform 88"/>
              <p:cNvSpPr>
                <a:spLocks/>
              </p:cNvSpPr>
              <p:nvPr/>
            </p:nvSpPr>
            <p:spPr bwMode="auto">
              <a:xfrm>
                <a:off x="935" y="2931"/>
                <a:ext cx="914" cy="390"/>
              </a:xfrm>
              <a:custGeom>
                <a:avLst/>
                <a:gdLst>
                  <a:gd name="T0" fmla="*/ 30 w 5175"/>
                  <a:gd name="T1" fmla="*/ 0 h 2207"/>
                  <a:gd name="T2" fmla="*/ 0 w 5175"/>
                  <a:gd name="T3" fmla="*/ 68 h 2207"/>
                  <a:gd name="T4" fmla="*/ 5175 w 5175"/>
                  <a:gd name="T5" fmla="*/ 2207 h 2207"/>
                  <a:gd name="T6" fmla="*/ 30 w 5175"/>
                  <a:gd name="T7" fmla="*/ 0 h 2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75" h="2207">
                    <a:moveTo>
                      <a:pt x="30" y="0"/>
                    </a:moveTo>
                    <a:lnTo>
                      <a:pt x="0" y="68"/>
                    </a:lnTo>
                    <a:lnTo>
                      <a:pt x="5175" y="2207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508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" name="Freeform 89"/>
              <p:cNvSpPr>
                <a:spLocks/>
              </p:cNvSpPr>
              <p:nvPr/>
            </p:nvSpPr>
            <p:spPr bwMode="auto">
              <a:xfrm>
                <a:off x="935" y="2943"/>
                <a:ext cx="914" cy="390"/>
              </a:xfrm>
              <a:custGeom>
                <a:avLst/>
                <a:gdLst>
                  <a:gd name="T0" fmla="*/ 0 w 5175"/>
                  <a:gd name="T1" fmla="*/ 0 h 2207"/>
                  <a:gd name="T2" fmla="*/ 5175 w 5175"/>
                  <a:gd name="T3" fmla="*/ 2139 h 2207"/>
                  <a:gd name="T4" fmla="*/ 5147 w 5175"/>
                  <a:gd name="T5" fmla="*/ 2207 h 2207"/>
                  <a:gd name="T6" fmla="*/ 0 w 5175"/>
                  <a:gd name="T7" fmla="*/ 0 h 2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75" h="2207">
                    <a:moveTo>
                      <a:pt x="0" y="0"/>
                    </a:moveTo>
                    <a:lnTo>
                      <a:pt x="5175" y="2139"/>
                    </a:lnTo>
                    <a:lnTo>
                      <a:pt x="5147" y="2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508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1" name="Freeform 90"/>
              <p:cNvSpPr>
                <a:spLocks/>
              </p:cNvSpPr>
              <p:nvPr/>
            </p:nvSpPr>
            <p:spPr bwMode="auto">
              <a:xfrm>
                <a:off x="935" y="2931"/>
                <a:ext cx="914" cy="402"/>
              </a:xfrm>
              <a:custGeom>
                <a:avLst/>
                <a:gdLst>
                  <a:gd name="T0" fmla="*/ 30 w 5175"/>
                  <a:gd name="T1" fmla="*/ 0 h 2275"/>
                  <a:gd name="T2" fmla="*/ 0 w 5175"/>
                  <a:gd name="T3" fmla="*/ 68 h 2275"/>
                  <a:gd name="T4" fmla="*/ 5147 w 5175"/>
                  <a:gd name="T5" fmla="*/ 2275 h 2275"/>
                  <a:gd name="T6" fmla="*/ 5175 w 5175"/>
                  <a:gd name="T7" fmla="*/ 2207 h 2275"/>
                  <a:gd name="T8" fmla="*/ 30 w 5175"/>
                  <a:gd name="T9" fmla="*/ 0 h 2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75" h="2275">
                    <a:moveTo>
                      <a:pt x="30" y="0"/>
                    </a:moveTo>
                    <a:lnTo>
                      <a:pt x="0" y="68"/>
                    </a:lnTo>
                    <a:lnTo>
                      <a:pt x="5147" y="2275"/>
                    </a:lnTo>
                    <a:lnTo>
                      <a:pt x="5175" y="2207"/>
                    </a:lnTo>
                    <a:lnTo>
                      <a:pt x="30" y="0"/>
                    </a:lnTo>
                  </a:path>
                </a:pathLst>
              </a:custGeom>
              <a:noFill/>
              <a:ln w="50800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42" name="Freeform 91"/>
            <p:cNvSpPr>
              <a:spLocks/>
            </p:cNvSpPr>
            <p:nvPr/>
          </p:nvSpPr>
          <p:spPr bwMode="auto">
            <a:xfrm>
              <a:off x="3314700" y="2516188"/>
              <a:ext cx="2109788" cy="1100137"/>
            </a:xfrm>
            <a:custGeom>
              <a:avLst/>
              <a:gdLst>
                <a:gd name="T0" fmla="*/ 0 w 1329"/>
                <a:gd name="T1" fmla="*/ 414 h 693"/>
                <a:gd name="T2" fmla="*/ 420 w 1329"/>
                <a:gd name="T3" fmla="*/ 0 h 693"/>
                <a:gd name="T4" fmla="*/ 822 w 1329"/>
                <a:gd name="T5" fmla="*/ 252 h 693"/>
                <a:gd name="T6" fmla="*/ 1323 w 1329"/>
                <a:gd name="T7" fmla="*/ 153 h 693"/>
                <a:gd name="T8" fmla="*/ 1329 w 1329"/>
                <a:gd name="T9" fmla="*/ 159 h 693"/>
                <a:gd name="T10" fmla="*/ 1110 w 1329"/>
                <a:gd name="T11" fmla="*/ 321 h 693"/>
                <a:gd name="T12" fmla="*/ 555 w 1329"/>
                <a:gd name="T13" fmla="*/ 693 h 693"/>
                <a:gd name="T14" fmla="*/ 0 w 1329"/>
                <a:gd name="T15" fmla="*/ 417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9" h="693">
                  <a:moveTo>
                    <a:pt x="0" y="414"/>
                  </a:moveTo>
                  <a:lnTo>
                    <a:pt x="420" y="0"/>
                  </a:lnTo>
                  <a:lnTo>
                    <a:pt x="822" y="252"/>
                  </a:lnTo>
                  <a:lnTo>
                    <a:pt x="1323" y="153"/>
                  </a:lnTo>
                  <a:lnTo>
                    <a:pt x="1329" y="159"/>
                  </a:lnTo>
                  <a:lnTo>
                    <a:pt x="1110" y="321"/>
                  </a:lnTo>
                  <a:lnTo>
                    <a:pt x="555" y="693"/>
                  </a:lnTo>
                  <a:lnTo>
                    <a:pt x="0" y="417"/>
                  </a:lnTo>
                </a:path>
              </a:pathLst>
            </a:custGeom>
            <a:gradFill rotWithShape="0">
              <a:gsLst>
                <a:gs pos="0">
                  <a:srgbClr val="FF3399"/>
                </a:gs>
                <a:gs pos="100000">
                  <a:srgbClr val="FF3399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 cap="flat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8" name="Group 95"/>
            <p:cNvGrpSpPr>
              <a:grpSpLocks/>
            </p:cNvGrpSpPr>
            <p:nvPr/>
          </p:nvGrpSpPr>
          <p:grpSpPr bwMode="auto">
            <a:xfrm>
              <a:off x="3381375" y="2543175"/>
              <a:ext cx="2063750" cy="2476500"/>
              <a:chOff x="2106" y="1646"/>
              <a:chExt cx="1300" cy="1560"/>
            </a:xfrm>
          </p:grpSpPr>
          <p:sp>
            <p:nvSpPr>
              <p:cNvPr id="144" name="Freeform 96"/>
              <p:cNvSpPr>
                <a:spLocks/>
              </p:cNvSpPr>
              <p:nvPr/>
            </p:nvSpPr>
            <p:spPr bwMode="auto">
              <a:xfrm>
                <a:off x="2106" y="2036"/>
                <a:ext cx="1" cy="780"/>
              </a:xfrm>
              <a:custGeom>
                <a:avLst/>
                <a:gdLst>
                  <a:gd name="T0" fmla="*/ 0 w 1"/>
                  <a:gd name="T1" fmla="*/ 0 h 4416"/>
                  <a:gd name="T2" fmla="*/ 0 w 1"/>
                  <a:gd name="T3" fmla="*/ 4416 h 4416"/>
                  <a:gd name="T4" fmla="*/ 1 w 1"/>
                  <a:gd name="T5" fmla="*/ 4416 h 4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416">
                    <a:moveTo>
                      <a:pt x="0" y="0"/>
                    </a:moveTo>
                    <a:lnTo>
                      <a:pt x="0" y="4416"/>
                    </a:lnTo>
                    <a:lnTo>
                      <a:pt x="1" y="4416"/>
                    </a:lnTo>
                  </a:path>
                </a:pathLst>
              </a:custGeom>
              <a:noFill/>
              <a:ln w="3810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" name="Freeform 97"/>
              <p:cNvSpPr>
                <a:spLocks/>
              </p:cNvSpPr>
              <p:nvPr/>
            </p:nvSpPr>
            <p:spPr bwMode="auto">
              <a:xfrm>
                <a:off x="2497" y="1646"/>
                <a:ext cx="0" cy="1560"/>
              </a:xfrm>
              <a:custGeom>
                <a:avLst/>
                <a:gdLst>
                  <a:gd name="T0" fmla="*/ 0 w 2"/>
                  <a:gd name="T1" fmla="*/ 8832 h 8832"/>
                  <a:gd name="T2" fmla="*/ 0 w 2"/>
                  <a:gd name="T3" fmla="*/ 0 h 8832"/>
                  <a:gd name="T4" fmla="*/ 2 w 2"/>
                  <a:gd name="T5" fmla="*/ 0 h 8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8832">
                    <a:moveTo>
                      <a:pt x="0" y="8832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810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" name="Freeform 98"/>
              <p:cNvSpPr>
                <a:spLocks/>
              </p:cNvSpPr>
              <p:nvPr/>
            </p:nvSpPr>
            <p:spPr bwMode="auto">
              <a:xfrm>
                <a:off x="2626" y="2296"/>
                <a:ext cx="1" cy="390"/>
              </a:xfrm>
              <a:custGeom>
                <a:avLst/>
                <a:gdLst>
                  <a:gd name="T0" fmla="*/ 0 w 1"/>
                  <a:gd name="T1" fmla="*/ 0 h 2208"/>
                  <a:gd name="T2" fmla="*/ 0 w 1"/>
                  <a:gd name="T3" fmla="*/ 2208 h 2208"/>
                  <a:gd name="T4" fmla="*/ 1 w 1"/>
                  <a:gd name="T5" fmla="*/ 2208 h 2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208">
                    <a:moveTo>
                      <a:pt x="0" y="0"/>
                    </a:moveTo>
                    <a:lnTo>
                      <a:pt x="0" y="2208"/>
                    </a:lnTo>
                    <a:lnTo>
                      <a:pt x="1" y="2208"/>
                    </a:lnTo>
                  </a:path>
                </a:pathLst>
              </a:custGeom>
              <a:noFill/>
              <a:ln w="3810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" name="Freeform 99"/>
              <p:cNvSpPr>
                <a:spLocks/>
              </p:cNvSpPr>
              <p:nvPr/>
            </p:nvSpPr>
            <p:spPr bwMode="auto">
              <a:xfrm>
                <a:off x="2886" y="1906"/>
                <a:ext cx="1" cy="1040"/>
              </a:xfrm>
              <a:custGeom>
                <a:avLst/>
                <a:gdLst>
                  <a:gd name="T0" fmla="*/ 0 w 1"/>
                  <a:gd name="T1" fmla="*/ 5888 h 5888"/>
                  <a:gd name="T2" fmla="*/ 0 w 1"/>
                  <a:gd name="T3" fmla="*/ 0 h 5888"/>
                  <a:gd name="T4" fmla="*/ 1 w 1"/>
                  <a:gd name="T5" fmla="*/ 0 h 5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888">
                    <a:moveTo>
                      <a:pt x="0" y="5888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810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" name="Freeform 100"/>
              <p:cNvSpPr>
                <a:spLocks/>
              </p:cNvSpPr>
              <p:nvPr/>
            </p:nvSpPr>
            <p:spPr bwMode="auto">
              <a:xfrm>
                <a:off x="3406" y="1776"/>
                <a:ext cx="0" cy="1040"/>
              </a:xfrm>
              <a:custGeom>
                <a:avLst/>
                <a:gdLst>
                  <a:gd name="T0" fmla="*/ 0 w 1"/>
                  <a:gd name="T1" fmla="*/ 0 h 5888"/>
                  <a:gd name="T2" fmla="*/ 0 w 1"/>
                  <a:gd name="T3" fmla="*/ 5888 h 5888"/>
                  <a:gd name="T4" fmla="*/ 1 w 1"/>
                  <a:gd name="T5" fmla="*/ 5888 h 5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888">
                    <a:moveTo>
                      <a:pt x="0" y="0"/>
                    </a:moveTo>
                    <a:lnTo>
                      <a:pt x="0" y="5888"/>
                    </a:lnTo>
                    <a:lnTo>
                      <a:pt x="1" y="5888"/>
                    </a:lnTo>
                  </a:path>
                </a:pathLst>
              </a:custGeom>
              <a:noFill/>
              <a:ln w="3810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05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06" name="直接连接符 105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7" name="文本框 106"/>
          <p:cNvSpPr txBox="1"/>
          <p:nvPr/>
        </p:nvSpPr>
        <p:spPr>
          <a:xfrm>
            <a:off x="450850" y="21590"/>
            <a:ext cx="393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3.1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投影及其特性</a:t>
            </a:r>
          </a:p>
        </p:txBody>
      </p:sp>
      <p:pic>
        <p:nvPicPr>
          <p:cNvPr id="108" name="图片 1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109" name="矩形 108"/>
          <p:cNvSpPr/>
          <p:nvPr/>
        </p:nvSpPr>
        <p:spPr>
          <a:xfrm>
            <a:off x="0" y="6120130"/>
            <a:ext cx="12192000" cy="73787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18182485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510782" y="62689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一、图板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矩形 39"/>
          <p:cNvSpPr>
            <a:spLocks noChangeArrowheads="1"/>
          </p:cNvSpPr>
          <p:nvPr/>
        </p:nvSpPr>
        <p:spPr bwMode="auto">
          <a:xfrm>
            <a:off x="510782" y="1098262"/>
            <a:ext cx="10642322" cy="68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、平行投影的特性：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sz="2000" dirty="0">
                <a:latin typeface="宋体" panose="02010600030101010101" pitchFamily="2" charset="-122"/>
              </a:rPr>
              <a:t>积聚性：若线段和平面图形垂直于投影面，其投影积聚为一点或一直线段。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10782" y="694391"/>
            <a:ext cx="3647152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892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10782" y="725326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四、中心投影与平行投影的特性</a:t>
            </a:r>
          </a:p>
        </p:txBody>
      </p:sp>
      <p:grpSp>
        <p:nvGrpSpPr>
          <p:cNvPr id="2" name="组合 105"/>
          <p:cNvGrpSpPr/>
          <p:nvPr/>
        </p:nvGrpSpPr>
        <p:grpSpPr>
          <a:xfrm>
            <a:off x="2357410" y="2463859"/>
            <a:ext cx="7585075" cy="4065587"/>
            <a:chOff x="846138" y="1906588"/>
            <a:chExt cx="7585075" cy="4065587"/>
          </a:xfrm>
        </p:grpSpPr>
        <p:sp>
          <p:nvSpPr>
            <p:cNvPr id="107" name="Freeform 2"/>
            <p:cNvSpPr>
              <a:spLocks/>
            </p:cNvSpPr>
            <p:nvPr/>
          </p:nvSpPr>
          <p:spPr bwMode="auto">
            <a:xfrm>
              <a:off x="846138" y="3927475"/>
              <a:ext cx="7585075" cy="2044700"/>
            </a:xfrm>
            <a:custGeom>
              <a:avLst/>
              <a:gdLst>
                <a:gd name="T0" fmla="*/ 0 w 4778"/>
                <a:gd name="T1" fmla="*/ 11 h 1288"/>
                <a:gd name="T2" fmla="*/ 1265 w 4778"/>
                <a:gd name="T3" fmla="*/ 1288 h 1288"/>
                <a:gd name="T4" fmla="*/ 4778 w 4778"/>
                <a:gd name="T5" fmla="*/ 1288 h 1288"/>
                <a:gd name="T6" fmla="*/ 3490 w 4778"/>
                <a:gd name="T7" fmla="*/ 23 h 1288"/>
                <a:gd name="T8" fmla="*/ 12 w 4778"/>
                <a:gd name="T9" fmla="*/ 0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78" h="1288">
                  <a:moveTo>
                    <a:pt x="0" y="11"/>
                  </a:moveTo>
                  <a:lnTo>
                    <a:pt x="1265" y="1288"/>
                  </a:lnTo>
                  <a:lnTo>
                    <a:pt x="4778" y="1288"/>
                  </a:lnTo>
                  <a:lnTo>
                    <a:pt x="3490" y="23"/>
                  </a:lnTo>
                  <a:lnTo>
                    <a:pt x="12" y="0"/>
                  </a:lnTo>
                </a:path>
              </a:pathLst>
            </a:custGeom>
            <a:solidFill>
              <a:srgbClr val="808080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117975" y="2381250"/>
              <a:ext cx="2517775" cy="2292350"/>
              <a:chOff x="2727" y="1522"/>
              <a:chExt cx="1586" cy="1444"/>
            </a:xfrm>
          </p:grpSpPr>
          <p:sp>
            <p:nvSpPr>
              <p:cNvPr id="277" name="Freeform 5"/>
              <p:cNvSpPr>
                <a:spLocks/>
              </p:cNvSpPr>
              <p:nvPr/>
            </p:nvSpPr>
            <p:spPr bwMode="auto">
              <a:xfrm>
                <a:off x="3444" y="1543"/>
                <a:ext cx="869" cy="1423"/>
              </a:xfrm>
              <a:custGeom>
                <a:avLst/>
                <a:gdLst>
                  <a:gd name="T0" fmla="*/ 4530 w 4742"/>
                  <a:gd name="T1" fmla="*/ 7559 h 7763"/>
                  <a:gd name="T2" fmla="*/ 4742 w 4742"/>
                  <a:gd name="T3" fmla="*/ 7763 h 7763"/>
                  <a:gd name="T4" fmla="*/ 0 w 4742"/>
                  <a:gd name="T5" fmla="*/ 0 h 7763"/>
                  <a:gd name="T6" fmla="*/ 4530 w 4742"/>
                  <a:gd name="T7" fmla="*/ 7559 h 7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42" h="7763">
                    <a:moveTo>
                      <a:pt x="4530" y="7559"/>
                    </a:moveTo>
                    <a:lnTo>
                      <a:pt x="4742" y="7763"/>
                    </a:lnTo>
                    <a:lnTo>
                      <a:pt x="0" y="0"/>
                    </a:lnTo>
                    <a:lnTo>
                      <a:pt x="4530" y="7559"/>
                    </a:lnTo>
                    <a:close/>
                  </a:path>
                </a:pathLst>
              </a:custGeom>
              <a:solidFill>
                <a:srgbClr val="000000"/>
              </a:solidFill>
              <a:ln w="508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" name="Freeform 6"/>
              <p:cNvSpPr>
                <a:spLocks/>
              </p:cNvSpPr>
              <p:nvPr/>
            </p:nvSpPr>
            <p:spPr bwMode="auto">
              <a:xfrm>
                <a:off x="3444" y="1522"/>
                <a:ext cx="869" cy="1444"/>
              </a:xfrm>
              <a:custGeom>
                <a:avLst/>
                <a:gdLst>
                  <a:gd name="T0" fmla="*/ 4742 w 4742"/>
                  <a:gd name="T1" fmla="*/ 7878 h 7878"/>
                  <a:gd name="T2" fmla="*/ 0 w 4742"/>
                  <a:gd name="T3" fmla="*/ 115 h 7878"/>
                  <a:gd name="T4" fmla="*/ 20 w 4742"/>
                  <a:gd name="T5" fmla="*/ 0 h 7878"/>
                  <a:gd name="T6" fmla="*/ 4742 w 4742"/>
                  <a:gd name="T7" fmla="*/ 7878 h 7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42" h="7878">
                    <a:moveTo>
                      <a:pt x="4742" y="7878"/>
                    </a:moveTo>
                    <a:lnTo>
                      <a:pt x="0" y="115"/>
                    </a:lnTo>
                    <a:lnTo>
                      <a:pt x="20" y="0"/>
                    </a:lnTo>
                    <a:lnTo>
                      <a:pt x="4742" y="7878"/>
                    </a:lnTo>
                    <a:close/>
                  </a:path>
                </a:pathLst>
              </a:custGeom>
              <a:solidFill>
                <a:srgbClr val="000000"/>
              </a:solidFill>
              <a:ln w="508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" name="Freeform 7"/>
              <p:cNvSpPr>
                <a:spLocks/>
              </p:cNvSpPr>
              <p:nvPr/>
            </p:nvSpPr>
            <p:spPr bwMode="auto">
              <a:xfrm>
                <a:off x="3444" y="1522"/>
                <a:ext cx="869" cy="1444"/>
              </a:xfrm>
              <a:custGeom>
                <a:avLst/>
                <a:gdLst>
                  <a:gd name="T0" fmla="*/ 4530 w 4742"/>
                  <a:gd name="T1" fmla="*/ 7674 h 7878"/>
                  <a:gd name="T2" fmla="*/ 4742 w 4742"/>
                  <a:gd name="T3" fmla="*/ 7878 h 7878"/>
                  <a:gd name="T4" fmla="*/ 20 w 4742"/>
                  <a:gd name="T5" fmla="*/ 0 h 7878"/>
                  <a:gd name="T6" fmla="*/ 0 w 4742"/>
                  <a:gd name="T7" fmla="*/ 115 h 7878"/>
                  <a:gd name="T8" fmla="*/ 4530 w 4742"/>
                  <a:gd name="T9" fmla="*/ 7674 h 7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42" h="7878">
                    <a:moveTo>
                      <a:pt x="4530" y="7674"/>
                    </a:moveTo>
                    <a:lnTo>
                      <a:pt x="4742" y="7878"/>
                    </a:lnTo>
                    <a:lnTo>
                      <a:pt x="20" y="0"/>
                    </a:lnTo>
                    <a:lnTo>
                      <a:pt x="0" y="115"/>
                    </a:lnTo>
                    <a:lnTo>
                      <a:pt x="4530" y="7674"/>
                    </a:lnTo>
                  </a:path>
                </a:pathLst>
              </a:custGeom>
              <a:noFill/>
              <a:ln w="50800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0" name="Freeform 8"/>
              <p:cNvSpPr>
                <a:spLocks/>
              </p:cNvSpPr>
              <p:nvPr/>
            </p:nvSpPr>
            <p:spPr bwMode="auto">
              <a:xfrm>
                <a:off x="2752" y="1522"/>
                <a:ext cx="696" cy="576"/>
              </a:xfrm>
              <a:custGeom>
                <a:avLst/>
                <a:gdLst>
                  <a:gd name="T0" fmla="*/ 3777 w 3797"/>
                  <a:gd name="T1" fmla="*/ 115 h 3138"/>
                  <a:gd name="T2" fmla="*/ 3797 w 3797"/>
                  <a:gd name="T3" fmla="*/ 0 h 3138"/>
                  <a:gd name="T4" fmla="*/ 0 w 3797"/>
                  <a:gd name="T5" fmla="*/ 3138 h 3138"/>
                  <a:gd name="T6" fmla="*/ 3777 w 3797"/>
                  <a:gd name="T7" fmla="*/ 115 h 3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97" h="3138">
                    <a:moveTo>
                      <a:pt x="3777" y="115"/>
                    </a:moveTo>
                    <a:lnTo>
                      <a:pt x="3797" y="0"/>
                    </a:lnTo>
                    <a:lnTo>
                      <a:pt x="0" y="3138"/>
                    </a:lnTo>
                    <a:lnTo>
                      <a:pt x="3777" y="115"/>
                    </a:lnTo>
                    <a:close/>
                  </a:path>
                </a:pathLst>
              </a:custGeom>
              <a:solidFill>
                <a:srgbClr val="000000"/>
              </a:solidFill>
              <a:ln w="508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1" name="Freeform 9"/>
              <p:cNvSpPr>
                <a:spLocks/>
              </p:cNvSpPr>
              <p:nvPr/>
            </p:nvSpPr>
            <p:spPr bwMode="auto">
              <a:xfrm>
                <a:off x="2727" y="1522"/>
                <a:ext cx="721" cy="578"/>
              </a:xfrm>
              <a:custGeom>
                <a:avLst/>
                <a:gdLst>
                  <a:gd name="T0" fmla="*/ 3935 w 3935"/>
                  <a:gd name="T1" fmla="*/ 0 h 3150"/>
                  <a:gd name="T2" fmla="*/ 138 w 3935"/>
                  <a:gd name="T3" fmla="*/ 3138 h 3150"/>
                  <a:gd name="T4" fmla="*/ 0 w 3935"/>
                  <a:gd name="T5" fmla="*/ 3150 h 3150"/>
                  <a:gd name="T6" fmla="*/ 3935 w 3935"/>
                  <a:gd name="T7" fmla="*/ 0 h 3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35" h="3150">
                    <a:moveTo>
                      <a:pt x="3935" y="0"/>
                    </a:moveTo>
                    <a:lnTo>
                      <a:pt x="138" y="3138"/>
                    </a:lnTo>
                    <a:lnTo>
                      <a:pt x="0" y="3150"/>
                    </a:lnTo>
                    <a:lnTo>
                      <a:pt x="39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508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2" name="Freeform 10"/>
              <p:cNvSpPr>
                <a:spLocks/>
              </p:cNvSpPr>
              <p:nvPr/>
            </p:nvSpPr>
            <p:spPr bwMode="auto">
              <a:xfrm>
                <a:off x="2727" y="1522"/>
                <a:ext cx="721" cy="578"/>
              </a:xfrm>
              <a:custGeom>
                <a:avLst/>
                <a:gdLst>
                  <a:gd name="T0" fmla="*/ 3915 w 3935"/>
                  <a:gd name="T1" fmla="*/ 115 h 3150"/>
                  <a:gd name="T2" fmla="*/ 3935 w 3935"/>
                  <a:gd name="T3" fmla="*/ 0 h 3150"/>
                  <a:gd name="T4" fmla="*/ 0 w 3935"/>
                  <a:gd name="T5" fmla="*/ 3150 h 3150"/>
                  <a:gd name="T6" fmla="*/ 138 w 3935"/>
                  <a:gd name="T7" fmla="*/ 3138 h 3150"/>
                  <a:gd name="T8" fmla="*/ 3915 w 3935"/>
                  <a:gd name="T9" fmla="*/ 115 h 3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35" h="3150">
                    <a:moveTo>
                      <a:pt x="3915" y="115"/>
                    </a:moveTo>
                    <a:lnTo>
                      <a:pt x="3935" y="0"/>
                    </a:lnTo>
                    <a:lnTo>
                      <a:pt x="0" y="3150"/>
                    </a:lnTo>
                    <a:lnTo>
                      <a:pt x="138" y="3138"/>
                    </a:lnTo>
                    <a:lnTo>
                      <a:pt x="3915" y="115"/>
                    </a:lnTo>
                  </a:path>
                </a:pathLst>
              </a:custGeom>
              <a:noFill/>
              <a:ln w="50800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3" name="Freeform 11"/>
              <p:cNvSpPr>
                <a:spLocks/>
              </p:cNvSpPr>
              <p:nvPr/>
            </p:nvSpPr>
            <p:spPr bwMode="auto">
              <a:xfrm>
                <a:off x="2727" y="2098"/>
                <a:ext cx="1547" cy="831"/>
              </a:xfrm>
              <a:custGeom>
                <a:avLst/>
                <a:gdLst>
                  <a:gd name="T0" fmla="*/ 138 w 8445"/>
                  <a:gd name="T1" fmla="*/ 0 h 4536"/>
                  <a:gd name="T2" fmla="*/ 0 w 8445"/>
                  <a:gd name="T3" fmla="*/ 12 h 4536"/>
                  <a:gd name="T4" fmla="*/ 8445 w 8445"/>
                  <a:gd name="T5" fmla="*/ 4536 h 4536"/>
                  <a:gd name="T6" fmla="*/ 138 w 8445"/>
                  <a:gd name="T7" fmla="*/ 0 h 4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45" h="4536">
                    <a:moveTo>
                      <a:pt x="138" y="0"/>
                    </a:moveTo>
                    <a:lnTo>
                      <a:pt x="0" y="12"/>
                    </a:lnTo>
                    <a:lnTo>
                      <a:pt x="8445" y="4536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 w="508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4" name="Freeform 12"/>
              <p:cNvSpPr>
                <a:spLocks/>
              </p:cNvSpPr>
              <p:nvPr/>
            </p:nvSpPr>
            <p:spPr bwMode="auto">
              <a:xfrm>
                <a:off x="2727" y="2100"/>
                <a:ext cx="1586" cy="866"/>
              </a:xfrm>
              <a:custGeom>
                <a:avLst/>
                <a:gdLst>
                  <a:gd name="T0" fmla="*/ 0 w 8657"/>
                  <a:gd name="T1" fmla="*/ 0 h 4728"/>
                  <a:gd name="T2" fmla="*/ 8445 w 8657"/>
                  <a:gd name="T3" fmla="*/ 4524 h 4728"/>
                  <a:gd name="T4" fmla="*/ 8657 w 8657"/>
                  <a:gd name="T5" fmla="*/ 4728 h 4728"/>
                  <a:gd name="T6" fmla="*/ 0 w 8657"/>
                  <a:gd name="T7" fmla="*/ 0 h 4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657" h="4728">
                    <a:moveTo>
                      <a:pt x="0" y="0"/>
                    </a:moveTo>
                    <a:lnTo>
                      <a:pt x="8445" y="4524"/>
                    </a:lnTo>
                    <a:lnTo>
                      <a:pt x="8657" y="47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508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5" name="Freeform 13"/>
              <p:cNvSpPr>
                <a:spLocks/>
              </p:cNvSpPr>
              <p:nvPr/>
            </p:nvSpPr>
            <p:spPr bwMode="auto">
              <a:xfrm>
                <a:off x="2727" y="2098"/>
                <a:ext cx="1586" cy="868"/>
              </a:xfrm>
              <a:custGeom>
                <a:avLst/>
                <a:gdLst>
                  <a:gd name="T0" fmla="*/ 138 w 8657"/>
                  <a:gd name="T1" fmla="*/ 0 h 4740"/>
                  <a:gd name="T2" fmla="*/ 0 w 8657"/>
                  <a:gd name="T3" fmla="*/ 12 h 4740"/>
                  <a:gd name="T4" fmla="*/ 8657 w 8657"/>
                  <a:gd name="T5" fmla="*/ 4740 h 4740"/>
                  <a:gd name="T6" fmla="*/ 8445 w 8657"/>
                  <a:gd name="T7" fmla="*/ 4536 h 4740"/>
                  <a:gd name="T8" fmla="*/ 138 w 8657"/>
                  <a:gd name="T9" fmla="*/ 0 h 4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57" h="4740">
                    <a:moveTo>
                      <a:pt x="138" y="0"/>
                    </a:moveTo>
                    <a:lnTo>
                      <a:pt x="0" y="12"/>
                    </a:lnTo>
                    <a:lnTo>
                      <a:pt x="8657" y="4740"/>
                    </a:lnTo>
                    <a:lnTo>
                      <a:pt x="8445" y="4536"/>
                    </a:lnTo>
                    <a:lnTo>
                      <a:pt x="138" y="0"/>
                    </a:lnTo>
                  </a:path>
                </a:pathLst>
              </a:custGeom>
              <a:noFill/>
              <a:ln w="50800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2333625" y="2174875"/>
              <a:ext cx="22225" cy="1570038"/>
              <a:chOff x="1603" y="1392"/>
              <a:chExt cx="14" cy="989"/>
            </a:xfrm>
          </p:grpSpPr>
          <p:sp>
            <p:nvSpPr>
              <p:cNvPr id="274" name="Freeform 15"/>
              <p:cNvSpPr>
                <a:spLocks/>
              </p:cNvSpPr>
              <p:nvPr/>
            </p:nvSpPr>
            <p:spPr bwMode="auto">
              <a:xfrm>
                <a:off x="1603" y="1392"/>
                <a:ext cx="14" cy="989"/>
              </a:xfrm>
              <a:custGeom>
                <a:avLst/>
                <a:gdLst>
                  <a:gd name="T0" fmla="*/ 77 w 77"/>
                  <a:gd name="T1" fmla="*/ 0 h 5402"/>
                  <a:gd name="T2" fmla="*/ 0 w 77"/>
                  <a:gd name="T3" fmla="*/ 0 h 5402"/>
                  <a:gd name="T4" fmla="*/ 77 w 77"/>
                  <a:gd name="T5" fmla="*/ 5402 h 5402"/>
                  <a:gd name="T6" fmla="*/ 77 w 77"/>
                  <a:gd name="T7" fmla="*/ 0 h 5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5402">
                    <a:moveTo>
                      <a:pt x="77" y="0"/>
                    </a:moveTo>
                    <a:lnTo>
                      <a:pt x="0" y="0"/>
                    </a:lnTo>
                    <a:lnTo>
                      <a:pt x="77" y="5402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bg1"/>
              </a:solidFill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5" name="Freeform 16"/>
              <p:cNvSpPr>
                <a:spLocks/>
              </p:cNvSpPr>
              <p:nvPr/>
            </p:nvSpPr>
            <p:spPr bwMode="auto">
              <a:xfrm>
                <a:off x="1603" y="1392"/>
                <a:ext cx="14" cy="989"/>
              </a:xfrm>
              <a:custGeom>
                <a:avLst/>
                <a:gdLst>
                  <a:gd name="T0" fmla="*/ 0 w 77"/>
                  <a:gd name="T1" fmla="*/ 0 h 5402"/>
                  <a:gd name="T2" fmla="*/ 77 w 77"/>
                  <a:gd name="T3" fmla="*/ 5402 h 5402"/>
                  <a:gd name="T4" fmla="*/ 0 w 77"/>
                  <a:gd name="T5" fmla="*/ 5402 h 5402"/>
                  <a:gd name="T6" fmla="*/ 0 w 77"/>
                  <a:gd name="T7" fmla="*/ 0 h 5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5402">
                    <a:moveTo>
                      <a:pt x="0" y="0"/>
                    </a:moveTo>
                    <a:lnTo>
                      <a:pt x="77" y="5402"/>
                    </a:lnTo>
                    <a:lnTo>
                      <a:pt x="0" y="54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" name="Rectangle 17"/>
              <p:cNvSpPr>
                <a:spLocks noChangeArrowheads="1"/>
              </p:cNvSpPr>
              <p:nvPr/>
            </p:nvSpPr>
            <p:spPr bwMode="auto">
              <a:xfrm>
                <a:off x="1603" y="1392"/>
                <a:ext cx="14" cy="989"/>
              </a:xfrm>
              <a:prstGeom prst="rect">
                <a:avLst/>
              </a:prstGeom>
              <a:solidFill>
                <a:schemeClr val="bg1"/>
              </a:solidFill>
              <a:ln w="508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4138613" y="2398713"/>
              <a:ext cx="2466975" cy="2919412"/>
              <a:chOff x="2740" y="1533"/>
              <a:chExt cx="1554" cy="1839"/>
            </a:xfrm>
          </p:grpSpPr>
          <p:sp>
            <p:nvSpPr>
              <p:cNvPr id="271" name="Freeform 19"/>
              <p:cNvSpPr>
                <a:spLocks/>
              </p:cNvSpPr>
              <p:nvPr/>
            </p:nvSpPr>
            <p:spPr bwMode="auto">
              <a:xfrm>
                <a:off x="2740" y="2098"/>
                <a:ext cx="1" cy="708"/>
              </a:xfrm>
              <a:custGeom>
                <a:avLst/>
                <a:gdLst>
                  <a:gd name="T0" fmla="*/ 0 w 1"/>
                  <a:gd name="T1" fmla="*/ 0 h 3860"/>
                  <a:gd name="T2" fmla="*/ 0 w 1"/>
                  <a:gd name="T3" fmla="*/ 3860 h 3860"/>
                  <a:gd name="T4" fmla="*/ 1 w 1"/>
                  <a:gd name="T5" fmla="*/ 3860 h 38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860">
                    <a:moveTo>
                      <a:pt x="0" y="0"/>
                    </a:moveTo>
                    <a:lnTo>
                      <a:pt x="0" y="3860"/>
                    </a:lnTo>
                    <a:lnTo>
                      <a:pt x="1" y="3860"/>
                    </a:lnTo>
                  </a:path>
                </a:pathLst>
              </a:custGeom>
              <a:noFill/>
              <a:ln w="38100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2" name="Freeform 20"/>
              <p:cNvSpPr>
                <a:spLocks/>
              </p:cNvSpPr>
              <p:nvPr/>
            </p:nvSpPr>
            <p:spPr bwMode="auto">
              <a:xfrm>
                <a:off x="3446" y="1533"/>
                <a:ext cx="1" cy="1530"/>
              </a:xfrm>
              <a:custGeom>
                <a:avLst/>
                <a:gdLst>
                  <a:gd name="T0" fmla="*/ 0 w 2"/>
                  <a:gd name="T1" fmla="*/ 0 h 8350"/>
                  <a:gd name="T2" fmla="*/ 0 w 2"/>
                  <a:gd name="T3" fmla="*/ 8350 h 8350"/>
                  <a:gd name="T4" fmla="*/ 2 w 2"/>
                  <a:gd name="T5" fmla="*/ 8350 h 8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8350">
                    <a:moveTo>
                      <a:pt x="0" y="0"/>
                    </a:moveTo>
                    <a:lnTo>
                      <a:pt x="0" y="8350"/>
                    </a:lnTo>
                    <a:lnTo>
                      <a:pt x="2" y="8350"/>
                    </a:lnTo>
                  </a:path>
                </a:pathLst>
              </a:custGeom>
              <a:noFill/>
              <a:ln w="38100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3" name="Freeform 21"/>
              <p:cNvSpPr>
                <a:spLocks/>
              </p:cNvSpPr>
              <p:nvPr/>
            </p:nvSpPr>
            <p:spPr bwMode="auto">
              <a:xfrm>
                <a:off x="4293" y="2947"/>
                <a:ext cx="1" cy="425"/>
              </a:xfrm>
              <a:custGeom>
                <a:avLst/>
                <a:gdLst>
                  <a:gd name="T0" fmla="*/ 0 w 1"/>
                  <a:gd name="T1" fmla="*/ 0 h 2316"/>
                  <a:gd name="T2" fmla="*/ 0 w 1"/>
                  <a:gd name="T3" fmla="*/ 2316 h 2316"/>
                  <a:gd name="T4" fmla="*/ 1 w 1"/>
                  <a:gd name="T5" fmla="*/ 2316 h 2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316">
                    <a:moveTo>
                      <a:pt x="0" y="0"/>
                    </a:moveTo>
                    <a:lnTo>
                      <a:pt x="0" y="2316"/>
                    </a:lnTo>
                    <a:lnTo>
                      <a:pt x="1" y="2316"/>
                    </a:lnTo>
                  </a:path>
                </a:pathLst>
              </a:custGeom>
              <a:noFill/>
              <a:ln w="38100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11" name="Freeform 22"/>
            <p:cNvSpPr>
              <a:spLocks/>
            </p:cNvSpPr>
            <p:nvPr/>
          </p:nvSpPr>
          <p:spPr bwMode="auto">
            <a:xfrm>
              <a:off x="2363788" y="3744913"/>
              <a:ext cx="1587" cy="1123950"/>
            </a:xfrm>
            <a:custGeom>
              <a:avLst/>
              <a:gdLst>
                <a:gd name="T0" fmla="*/ 0 w 1"/>
                <a:gd name="T1" fmla="*/ 0 h 3860"/>
                <a:gd name="T2" fmla="*/ 0 w 1"/>
                <a:gd name="T3" fmla="*/ 3860 h 3860"/>
                <a:gd name="T4" fmla="*/ 1 w 1"/>
                <a:gd name="T5" fmla="*/ 3860 h 3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860">
                  <a:moveTo>
                    <a:pt x="0" y="0"/>
                  </a:moveTo>
                  <a:lnTo>
                    <a:pt x="0" y="3860"/>
                  </a:lnTo>
                  <a:lnTo>
                    <a:pt x="1" y="3860"/>
                  </a:lnTo>
                </a:path>
              </a:pathLst>
            </a:custGeom>
            <a:noFill/>
            <a:ln w="38100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2416175" y="1906588"/>
              <a:ext cx="268288" cy="268287"/>
              <a:chOff x="1704" y="1344"/>
              <a:chExt cx="113" cy="113"/>
            </a:xfrm>
          </p:grpSpPr>
          <p:sp>
            <p:nvSpPr>
              <p:cNvPr id="265" name="Freeform 24"/>
              <p:cNvSpPr>
                <a:spLocks/>
              </p:cNvSpPr>
              <p:nvPr/>
            </p:nvSpPr>
            <p:spPr bwMode="auto">
              <a:xfrm>
                <a:off x="1720" y="1344"/>
                <a:ext cx="32" cy="113"/>
              </a:xfrm>
              <a:custGeom>
                <a:avLst/>
                <a:gdLst>
                  <a:gd name="T0" fmla="*/ 176 w 176"/>
                  <a:gd name="T1" fmla="*/ 0 h 617"/>
                  <a:gd name="T2" fmla="*/ 0 w 176"/>
                  <a:gd name="T3" fmla="*/ 617 h 617"/>
                  <a:gd name="T4" fmla="*/ 1 w 176"/>
                  <a:gd name="T5" fmla="*/ 617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6" h="617">
                    <a:moveTo>
                      <a:pt x="176" y="0"/>
                    </a:moveTo>
                    <a:lnTo>
                      <a:pt x="0" y="617"/>
                    </a:lnTo>
                    <a:lnTo>
                      <a:pt x="1" y="617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" name="Freeform 25"/>
              <p:cNvSpPr>
                <a:spLocks/>
              </p:cNvSpPr>
              <p:nvPr/>
            </p:nvSpPr>
            <p:spPr bwMode="auto">
              <a:xfrm>
                <a:off x="1726" y="1344"/>
                <a:ext cx="32" cy="113"/>
              </a:xfrm>
              <a:custGeom>
                <a:avLst/>
                <a:gdLst>
                  <a:gd name="T0" fmla="*/ 176 w 176"/>
                  <a:gd name="T1" fmla="*/ 0 h 617"/>
                  <a:gd name="T2" fmla="*/ 0 w 176"/>
                  <a:gd name="T3" fmla="*/ 617 h 617"/>
                  <a:gd name="T4" fmla="*/ 1 w 176"/>
                  <a:gd name="T5" fmla="*/ 617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6" h="617">
                    <a:moveTo>
                      <a:pt x="176" y="0"/>
                    </a:moveTo>
                    <a:lnTo>
                      <a:pt x="0" y="617"/>
                    </a:lnTo>
                    <a:lnTo>
                      <a:pt x="1" y="617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" name="Freeform 26"/>
              <p:cNvSpPr>
                <a:spLocks/>
              </p:cNvSpPr>
              <p:nvPr/>
            </p:nvSpPr>
            <p:spPr bwMode="auto">
              <a:xfrm>
                <a:off x="1768" y="1376"/>
                <a:ext cx="11" cy="43"/>
              </a:xfrm>
              <a:custGeom>
                <a:avLst/>
                <a:gdLst>
                  <a:gd name="T0" fmla="*/ 57 w 57"/>
                  <a:gd name="T1" fmla="*/ 0 h 235"/>
                  <a:gd name="T2" fmla="*/ 0 w 57"/>
                  <a:gd name="T3" fmla="*/ 235 h 235"/>
                  <a:gd name="T4" fmla="*/ 1 w 57"/>
                  <a:gd name="T5" fmla="*/ 235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235">
                    <a:moveTo>
                      <a:pt x="57" y="0"/>
                    </a:moveTo>
                    <a:lnTo>
                      <a:pt x="0" y="235"/>
                    </a:lnTo>
                    <a:lnTo>
                      <a:pt x="1" y="235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8" name="Freeform 27"/>
              <p:cNvSpPr>
                <a:spLocks/>
              </p:cNvSpPr>
              <p:nvPr/>
            </p:nvSpPr>
            <p:spPr bwMode="auto">
              <a:xfrm>
                <a:off x="1736" y="1344"/>
                <a:ext cx="81" cy="32"/>
              </a:xfrm>
              <a:custGeom>
                <a:avLst/>
                <a:gdLst>
                  <a:gd name="T0" fmla="*/ 0 w 440"/>
                  <a:gd name="T1" fmla="*/ 0 h 176"/>
                  <a:gd name="T2" fmla="*/ 440 w 440"/>
                  <a:gd name="T3" fmla="*/ 0 h 176"/>
                  <a:gd name="T4" fmla="*/ 411 w 440"/>
                  <a:gd name="T5" fmla="*/ 176 h 176"/>
                  <a:gd name="T6" fmla="*/ 411 w 440"/>
                  <a:gd name="T7" fmla="*/ 0 h 176"/>
                  <a:gd name="T8" fmla="*/ 412 w 440"/>
                  <a:gd name="T9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0" h="176">
                    <a:moveTo>
                      <a:pt x="0" y="0"/>
                    </a:moveTo>
                    <a:lnTo>
                      <a:pt x="440" y="0"/>
                    </a:lnTo>
                    <a:lnTo>
                      <a:pt x="411" y="176"/>
                    </a:lnTo>
                    <a:lnTo>
                      <a:pt x="411" y="0"/>
                    </a:lnTo>
                    <a:lnTo>
                      <a:pt x="412" y="0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9" name="Freeform 28"/>
              <p:cNvSpPr>
                <a:spLocks/>
              </p:cNvSpPr>
              <p:nvPr/>
            </p:nvSpPr>
            <p:spPr bwMode="auto">
              <a:xfrm>
                <a:off x="1742" y="1398"/>
                <a:ext cx="32" cy="0"/>
              </a:xfrm>
              <a:custGeom>
                <a:avLst/>
                <a:gdLst>
                  <a:gd name="T0" fmla="*/ 0 w 176"/>
                  <a:gd name="T1" fmla="*/ 175 w 176"/>
                  <a:gd name="T2" fmla="*/ 176 w 17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76">
                    <a:moveTo>
                      <a:pt x="0" y="0"/>
                    </a:moveTo>
                    <a:lnTo>
                      <a:pt x="175" y="0"/>
                    </a:lnTo>
                    <a:lnTo>
                      <a:pt x="176" y="0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0" name="Freeform 29"/>
              <p:cNvSpPr>
                <a:spLocks/>
              </p:cNvSpPr>
              <p:nvPr/>
            </p:nvSpPr>
            <p:spPr bwMode="auto">
              <a:xfrm>
                <a:off x="1704" y="1430"/>
                <a:ext cx="91" cy="27"/>
              </a:xfrm>
              <a:custGeom>
                <a:avLst/>
                <a:gdLst>
                  <a:gd name="T0" fmla="*/ 0 w 498"/>
                  <a:gd name="T1" fmla="*/ 147 h 147"/>
                  <a:gd name="T2" fmla="*/ 440 w 498"/>
                  <a:gd name="T3" fmla="*/ 147 h 147"/>
                  <a:gd name="T4" fmla="*/ 498 w 498"/>
                  <a:gd name="T5" fmla="*/ 0 h 147"/>
                  <a:gd name="T6" fmla="*/ 410 w 498"/>
                  <a:gd name="T7" fmla="*/ 147 h 147"/>
                  <a:gd name="T8" fmla="*/ 411 w 498"/>
                  <a:gd name="T9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8" h="147">
                    <a:moveTo>
                      <a:pt x="0" y="147"/>
                    </a:moveTo>
                    <a:lnTo>
                      <a:pt x="440" y="147"/>
                    </a:lnTo>
                    <a:lnTo>
                      <a:pt x="498" y="0"/>
                    </a:lnTo>
                    <a:lnTo>
                      <a:pt x="410" y="147"/>
                    </a:lnTo>
                    <a:lnTo>
                      <a:pt x="411" y="147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" name="Group 30"/>
            <p:cNvGrpSpPr>
              <a:grpSpLocks/>
            </p:cNvGrpSpPr>
            <p:nvPr/>
          </p:nvGrpSpPr>
          <p:grpSpPr bwMode="auto">
            <a:xfrm>
              <a:off x="2417763" y="3622675"/>
              <a:ext cx="266700" cy="269875"/>
              <a:chOff x="1689" y="2312"/>
              <a:chExt cx="113" cy="114"/>
            </a:xfrm>
          </p:grpSpPr>
          <p:sp>
            <p:nvSpPr>
              <p:cNvPr id="259" name="Freeform 31"/>
              <p:cNvSpPr>
                <a:spLocks/>
              </p:cNvSpPr>
              <p:nvPr/>
            </p:nvSpPr>
            <p:spPr bwMode="auto">
              <a:xfrm>
                <a:off x="1705" y="2312"/>
                <a:ext cx="32" cy="113"/>
              </a:xfrm>
              <a:custGeom>
                <a:avLst/>
                <a:gdLst>
                  <a:gd name="T0" fmla="*/ 176 w 176"/>
                  <a:gd name="T1" fmla="*/ 0 h 617"/>
                  <a:gd name="T2" fmla="*/ 0 w 176"/>
                  <a:gd name="T3" fmla="*/ 617 h 617"/>
                  <a:gd name="T4" fmla="*/ 1 w 176"/>
                  <a:gd name="T5" fmla="*/ 617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6" h="617">
                    <a:moveTo>
                      <a:pt x="176" y="0"/>
                    </a:moveTo>
                    <a:lnTo>
                      <a:pt x="0" y="617"/>
                    </a:lnTo>
                    <a:lnTo>
                      <a:pt x="1" y="617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0" name="Freeform 32"/>
              <p:cNvSpPr>
                <a:spLocks/>
              </p:cNvSpPr>
              <p:nvPr/>
            </p:nvSpPr>
            <p:spPr bwMode="auto">
              <a:xfrm>
                <a:off x="1710" y="2312"/>
                <a:ext cx="33" cy="113"/>
              </a:xfrm>
              <a:custGeom>
                <a:avLst/>
                <a:gdLst>
                  <a:gd name="T0" fmla="*/ 177 w 177"/>
                  <a:gd name="T1" fmla="*/ 0 h 617"/>
                  <a:gd name="T2" fmla="*/ 0 w 177"/>
                  <a:gd name="T3" fmla="*/ 617 h 617"/>
                  <a:gd name="T4" fmla="*/ 2 w 177"/>
                  <a:gd name="T5" fmla="*/ 617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7" h="617">
                    <a:moveTo>
                      <a:pt x="177" y="0"/>
                    </a:moveTo>
                    <a:lnTo>
                      <a:pt x="0" y="617"/>
                    </a:lnTo>
                    <a:lnTo>
                      <a:pt x="2" y="617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1" name="Freeform 33"/>
              <p:cNvSpPr>
                <a:spLocks/>
              </p:cNvSpPr>
              <p:nvPr/>
            </p:nvSpPr>
            <p:spPr bwMode="auto">
              <a:xfrm>
                <a:off x="1754" y="2345"/>
                <a:ext cx="11" cy="42"/>
              </a:xfrm>
              <a:custGeom>
                <a:avLst/>
                <a:gdLst>
                  <a:gd name="T0" fmla="*/ 58 w 58"/>
                  <a:gd name="T1" fmla="*/ 0 h 235"/>
                  <a:gd name="T2" fmla="*/ 0 w 58"/>
                  <a:gd name="T3" fmla="*/ 235 h 235"/>
                  <a:gd name="T4" fmla="*/ 1 w 58"/>
                  <a:gd name="T5" fmla="*/ 235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8" h="235">
                    <a:moveTo>
                      <a:pt x="58" y="0"/>
                    </a:moveTo>
                    <a:lnTo>
                      <a:pt x="0" y="235"/>
                    </a:lnTo>
                    <a:lnTo>
                      <a:pt x="1" y="235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2" name="Freeform 34"/>
              <p:cNvSpPr>
                <a:spLocks/>
              </p:cNvSpPr>
              <p:nvPr/>
            </p:nvSpPr>
            <p:spPr bwMode="auto">
              <a:xfrm>
                <a:off x="1721" y="2312"/>
                <a:ext cx="81" cy="33"/>
              </a:xfrm>
              <a:custGeom>
                <a:avLst/>
                <a:gdLst>
                  <a:gd name="T0" fmla="*/ 0 w 441"/>
                  <a:gd name="T1" fmla="*/ 0 h 176"/>
                  <a:gd name="T2" fmla="*/ 441 w 441"/>
                  <a:gd name="T3" fmla="*/ 0 h 176"/>
                  <a:gd name="T4" fmla="*/ 412 w 441"/>
                  <a:gd name="T5" fmla="*/ 176 h 176"/>
                  <a:gd name="T6" fmla="*/ 412 w 441"/>
                  <a:gd name="T7" fmla="*/ 0 h 176"/>
                  <a:gd name="T8" fmla="*/ 413 w 441"/>
                  <a:gd name="T9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1" h="176">
                    <a:moveTo>
                      <a:pt x="0" y="0"/>
                    </a:moveTo>
                    <a:lnTo>
                      <a:pt x="441" y="0"/>
                    </a:lnTo>
                    <a:lnTo>
                      <a:pt x="412" y="176"/>
                    </a:lnTo>
                    <a:lnTo>
                      <a:pt x="412" y="0"/>
                    </a:lnTo>
                    <a:lnTo>
                      <a:pt x="413" y="0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3" name="Freeform 35"/>
              <p:cNvSpPr>
                <a:spLocks/>
              </p:cNvSpPr>
              <p:nvPr/>
            </p:nvSpPr>
            <p:spPr bwMode="auto">
              <a:xfrm>
                <a:off x="1726" y="2366"/>
                <a:ext cx="33" cy="1"/>
              </a:xfrm>
              <a:custGeom>
                <a:avLst/>
                <a:gdLst>
                  <a:gd name="T0" fmla="*/ 0 w 177"/>
                  <a:gd name="T1" fmla="*/ 176 w 177"/>
                  <a:gd name="T2" fmla="*/ 177 w 17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77">
                    <a:moveTo>
                      <a:pt x="0" y="0"/>
                    </a:moveTo>
                    <a:lnTo>
                      <a:pt x="176" y="0"/>
                    </a:lnTo>
                    <a:lnTo>
                      <a:pt x="177" y="0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4" name="Freeform 36"/>
              <p:cNvSpPr>
                <a:spLocks/>
              </p:cNvSpPr>
              <p:nvPr/>
            </p:nvSpPr>
            <p:spPr bwMode="auto">
              <a:xfrm>
                <a:off x="1689" y="2425"/>
                <a:ext cx="37" cy="1"/>
              </a:xfrm>
              <a:custGeom>
                <a:avLst/>
                <a:gdLst>
                  <a:gd name="T0" fmla="*/ 0 w 207"/>
                  <a:gd name="T1" fmla="*/ 206 w 207"/>
                  <a:gd name="T2" fmla="*/ 207 w 20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07">
                    <a:moveTo>
                      <a:pt x="0" y="0"/>
                    </a:moveTo>
                    <a:lnTo>
                      <a:pt x="206" y="0"/>
                    </a:lnTo>
                    <a:lnTo>
                      <a:pt x="207" y="0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8" name="Group 37"/>
            <p:cNvGrpSpPr>
              <a:grpSpLocks/>
            </p:cNvGrpSpPr>
            <p:nvPr/>
          </p:nvGrpSpPr>
          <p:grpSpPr bwMode="auto">
            <a:xfrm>
              <a:off x="3749675" y="3048000"/>
              <a:ext cx="230188" cy="269875"/>
              <a:chOff x="2553" y="1999"/>
              <a:chExt cx="97" cy="114"/>
            </a:xfrm>
          </p:grpSpPr>
          <p:sp>
            <p:nvSpPr>
              <p:cNvPr id="253" name="Freeform 38"/>
              <p:cNvSpPr>
                <a:spLocks/>
              </p:cNvSpPr>
              <p:nvPr/>
            </p:nvSpPr>
            <p:spPr bwMode="auto">
              <a:xfrm>
                <a:off x="2564" y="1999"/>
                <a:ext cx="70" cy="113"/>
              </a:xfrm>
              <a:custGeom>
                <a:avLst/>
                <a:gdLst>
                  <a:gd name="T0" fmla="*/ 382 w 382"/>
                  <a:gd name="T1" fmla="*/ 0 h 617"/>
                  <a:gd name="T2" fmla="*/ 0 w 382"/>
                  <a:gd name="T3" fmla="*/ 617 h 617"/>
                  <a:gd name="T4" fmla="*/ 1 w 382"/>
                  <a:gd name="T5" fmla="*/ 617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2" h="617">
                    <a:moveTo>
                      <a:pt x="382" y="0"/>
                    </a:moveTo>
                    <a:lnTo>
                      <a:pt x="0" y="617"/>
                    </a:lnTo>
                    <a:lnTo>
                      <a:pt x="1" y="617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4" name="Freeform 39"/>
              <p:cNvSpPr>
                <a:spLocks/>
              </p:cNvSpPr>
              <p:nvPr/>
            </p:nvSpPr>
            <p:spPr bwMode="auto">
              <a:xfrm>
                <a:off x="2634" y="1999"/>
                <a:ext cx="5" cy="113"/>
              </a:xfrm>
              <a:custGeom>
                <a:avLst/>
                <a:gdLst>
                  <a:gd name="T0" fmla="*/ 0 w 30"/>
                  <a:gd name="T1" fmla="*/ 0 h 617"/>
                  <a:gd name="T2" fmla="*/ 29 w 30"/>
                  <a:gd name="T3" fmla="*/ 617 h 617"/>
                  <a:gd name="T4" fmla="*/ 30 w 30"/>
                  <a:gd name="T5" fmla="*/ 617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617">
                    <a:moveTo>
                      <a:pt x="0" y="0"/>
                    </a:moveTo>
                    <a:lnTo>
                      <a:pt x="29" y="617"/>
                    </a:lnTo>
                    <a:lnTo>
                      <a:pt x="30" y="617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5" name="Freeform 40"/>
              <p:cNvSpPr>
                <a:spLocks/>
              </p:cNvSpPr>
              <p:nvPr/>
            </p:nvSpPr>
            <p:spPr bwMode="auto">
              <a:xfrm>
                <a:off x="2628" y="2010"/>
                <a:ext cx="6" cy="102"/>
              </a:xfrm>
              <a:custGeom>
                <a:avLst/>
                <a:gdLst>
                  <a:gd name="T0" fmla="*/ 0 w 31"/>
                  <a:gd name="T1" fmla="*/ 0 h 558"/>
                  <a:gd name="T2" fmla="*/ 30 w 31"/>
                  <a:gd name="T3" fmla="*/ 558 h 558"/>
                  <a:gd name="T4" fmla="*/ 31 w 31"/>
                  <a:gd name="T5" fmla="*/ 558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558">
                    <a:moveTo>
                      <a:pt x="0" y="0"/>
                    </a:moveTo>
                    <a:lnTo>
                      <a:pt x="30" y="558"/>
                    </a:lnTo>
                    <a:lnTo>
                      <a:pt x="31" y="558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" name="Freeform 41"/>
              <p:cNvSpPr>
                <a:spLocks/>
              </p:cNvSpPr>
              <p:nvPr/>
            </p:nvSpPr>
            <p:spPr bwMode="auto">
              <a:xfrm>
                <a:off x="2585" y="2080"/>
                <a:ext cx="49" cy="1"/>
              </a:xfrm>
              <a:custGeom>
                <a:avLst/>
                <a:gdLst>
                  <a:gd name="T0" fmla="*/ 0 w 266"/>
                  <a:gd name="T1" fmla="*/ 265 w 266"/>
                  <a:gd name="T2" fmla="*/ 266 w 26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66">
                    <a:moveTo>
                      <a:pt x="0" y="0"/>
                    </a:moveTo>
                    <a:lnTo>
                      <a:pt x="265" y="0"/>
                    </a:lnTo>
                    <a:lnTo>
                      <a:pt x="266" y="0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" name="Freeform 42"/>
              <p:cNvSpPr>
                <a:spLocks/>
              </p:cNvSpPr>
              <p:nvPr/>
            </p:nvSpPr>
            <p:spPr bwMode="auto">
              <a:xfrm>
                <a:off x="2553" y="2112"/>
                <a:ext cx="33" cy="1"/>
              </a:xfrm>
              <a:custGeom>
                <a:avLst/>
                <a:gdLst>
                  <a:gd name="T0" fmla="*/ 0 w 177"/>
                  <a:gd name="T1" fmla="*/ 176 w 177"/>
                  <a:gd name="T2" fmla="*/ 177 w 17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77">
                    <a:moveTo>
                      <a:pt x="0" y="0"/>
                    </a:moveTo>
                    <a:lnTo>
                      <a:pt x="176" y="0"/>
                    </a:lnTo>
                    <a:lnTo>
                      <a:pt x="177" y="0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8" name="Freeform 43"/>
              <p:cNvSpPr>
                <a:spLocks/>
              </p:cNvSpPr>
              <p:nvPr/>
            </p:nvSpPr>
            <p:spPr bwMode="auto">
              <a:xfrm>
                <a:off x="2617" y="2112"/>
                <a:ext cx="33" cy="1"/>
              </a:xfrm>
              <a:custGeom>
                <a:avLst/>
                <a:gdLst>
                  <a:gd name="T0" fmla="*/ 0 w 177"/>
                  <a:gd name="T1" fmla="*/ 176 w 177"/>
                  <a:gd name="T2" fmla="*/ 177 w 17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77">
                    <a:moveTo>
                      <a:pt x="0" y="0"/>
                    </a:moveTo>
                    <a:lnTo>
                      <a:pt x="176" y="0"/>
                    </a:lnTo>
                    <a:lnTo>
                      <a:pt x="177" y="0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2" name="Group 44"/>
            <p:cNvGrpSpPr>
              <a:grpSpLocks/>
            </p:cNvGrpSpPr>
            <p:nvPr/>
          </p:nvGrpSpPr>
          <p:grpSpPr bwMode="auto">
            <a:xfrm>
              <a:off x="5351463" y="2057400"/>
              <a:ext cx="266700" cy="269875"/>
              <a:chOff x="3418" y="1388"/>
              <a:chExt cx="113" cy="114"/>
            </a:xfrm>
          </p:grpSpPr>
          <p:sp>
            <p:nvSpPr>
              <p:cNvPr id="247" name="Freeform 45"/>
              <p:cNvSpPr>
                <a:spLocks/>
              </p:cNvSpPr>
              <p:nvPr/>
            </p:nvSpPr>
            <p:spPr bwMode="auto">
              <a:xfrm>
                <a:off x="3434" y="1388"/>
                <a:ext cx="32" cy="114"/>
              </a:xfrm>
              <a:custGeom>
                <a:avLst/>
                <a:gdLst>
                  <a:gd name="T0" fmla="*/ 175 w 175"/>
                  <a:gd name="T1" fmla="*/ 0 h 617"/>
                  <a:gd name="T2" fmla="*/ 0 w 175"/>
                  <a:gd name="T3" fmla="*/ 617 h 617"/>
                  <a:gd name="T4" fmla="*/ 1 w 175"/>
                  <a:gd name="T5" fmla="*/ 617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5" h="617">
                    <a:moveTo>
                      <a:pt x="175" y="0"/>
                    </a:moveTo>
                    <a:lnTo>
                      <a:pt x="0" y="617"/>
                    </a:lnTo>
                    <a:lnTo>
                      <a:pt x="1" y="617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8" name="Freeform 46"/>
              <p:cNvSpPr>
                <a:spLocks/>
              </p:cNvSpPr>
              <p:nvPr/>
            </p:nvSpPr>
            <p:spPr bwMode="auto">
              <a:xfrm>
                <a:off x="3439" y="1388"/>
                <a:ext cx="32" cy="114"/>
              </a:xfrm>
              <a:custGeom>
                <a:avLst/>
                <a:gdLst>
                  <a:gd name="T0" fmla="*/ 175 w 175"/>
                  <a:gd name="T1" fmla="*/ 0 h 617"/>
                  <a:gd name="T2" fmla="*/ 0 w 175"/>
                  <a:gd name="T3" fmla="*/ 617 h 617"/>
                  <a:gd name="T4" fmla="*/ 1 w 175"/>
                  <a:gd name="T5" fmla="*/ 617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5" h="617">
                    <a:moveTo>
                      <a:pt x="175" y="0"/>
                    </a:moveTo>
                    <a:lnTo>
                      <a:pt x="0" y="617"/>
                    </a:lnTo>
                    <a:lnTo>
                      <a:pt x="1" y="617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9" name="Freeform 47"/>
              <p:cNvSpPr>
                <a:spLocks/>
              </p:cNvSpPr>
              <p:nvPr/>
            </p:nvSpPr>
            <p:spPr bwMode="auto">
              <a:xfrm>
                <a:off x="3450" y="1388"/>
                <a:ext cx="81" cy="54"/>
              </a:xfrm>
              <a:custGeom>
                <a:avLst/>
                <a:gdLst>
                  <a:gd name="T0" fmla="*/ 0 w 441"/>
                  <a:gd name="T1" fmla="*/ 0 h 294"/>
                  <a:gd name="T2" fmla="*/ 323 w 441"/>
                  <a:gd name="T3" fmla="*/ 0 h 294"/>
                  <a:gd name="T4" fmla="*/ 412 w 441"/>
                  <a:gd name="T5" fmla="*/ 29 h 294"/>
                  <a:gd name="T6" fmla="*/ 441 w 441"/>
                  <a:gd name="T7" fmla="*/ 88 h 294"/>
                  <a:gd name="T8" fmla="*/ 441 w 441"/>
                  <a:gd name="T9" fmla="*/ 147 h 294"/>
                  <a:gd name="T10" fmla="*/ 412 w 441"/>
                  <a:gd name="T11" fmla="*/ 235 h 294"/>
                  <a:gd name="T12" fmla="*/ 382 w 441"/>
                  <a:gd name="T13" fmla="*/ 264 h 294"/>
                  <a:gd name="T14" fmla="*/ 294 w 441"/>
                  <a:gd name="T15" fmla="*/ 294 h 294"/>
                  <a:gd name="T16" fmla="*/ 295 w 441"/>
                  <a:gd name="T17" fmla="*/ 29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294">
                    <a:moveTo>
                      <a:pt x="0" y="0"/>
                    </a:moveTo>
                    <a:lnTo>
                      <a:pt x="323" y="0"/>
                    </a:lnTo>
                    <a:lnTo>
                      <a:pt x="412" y="29"/>
                    </a:lnTo>
                    <a:lnTo>
                      <a:pt x="441" y="88"/>
                    </a:lnTo>
                    <a:lnTo>
                      <a:pt x="441" y="147"/>
                    </a:lnTo>
                    <a:lnTo>
                      <a:pt x="412" y="235"/>
                    </a:lnTo>
                    <a:lnTo>
                      <a:pt x="382" y="264"/>
                    </a:lnTo>
                    <a:lnTo>
                      <a:pt x="294" y="294"/>
                    </a:lnTo>
                    <a:lnTo>
                      <a:pt x="295" y="294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0" name="Freeform 48"/>
              <p:cNvSpPr>
                <a:spLocks/>
              </p:cNvSpPr>
              <p:nvPr/>
            </p:nvSpPr>
            <p:spPr bwMode="auto">
              <a:xfrm>
                <a:off x="3503" y="1388"/>
                <a:ext cx="22" cy="54"/>
              </a:xfrm>
              <a:custGeom>
                <a:avLst/>
                <a:gdLst>
                  <a:gd name="T0" fmla="*/ 29 w 118"/>
                  <a:gd name="T1" fmla="*/ 0 h 294"/>
                  <a:gd name="T2" fmla="*/ 88 w 118"/>
                  <a:gd name="T3" fmla="*/ 29 h 294"/>
                  <a:gd name="T4" fmla="*/ 118 w 118"/>
                  <a:gd name="T5" fmla="*/ 88 h 294"/>
                  <a:gd name="T6" fmla="*/ 118 w 118"/>
                  <a:gd name="T7" fmla="*/ 147 h 294"/>
                  <a:gd name="T8" fmla="*/ 88 w 118"/>
                  <a:gd name="T9" fmla="*/ 235 h 294"/>
                  <a:gd name="T10" fmla="*/ 59 w 118"/>
                  <a:gd name="T11" fmla="*/ 264 h 294"/>
                  <a:gd name="T12" fmla="*/ 0 w 118"/>
                  <a:gd name="T13" fmla="*/ 294 h 294"/>
                  <a:gd name="T14" fmla="*/ 1 w 118"/>
                  <a:gd name="T15" fmla="*/ 29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8" h="294">
                    <a:moveTo>
                      <a:pt x="29" y="0"/>
                    </a:moveTo>
                    <a:lnTo>
                      <a:pt x="88" y="29"/>
                    </a:lnTo>
                    <a:lnTo>
                      <a:pt x="118" y="88"/>
                    </a:lnTo>
                    <a:lnTo>
                      <a:pt x="118" y="147"/>
                    </a:lnTo>
                    <a:lnTo>
                      <a:pt x="88" y="235"/>
                    </a:lnTo>
                    <a:lnTo>
                      <a:pt x="59" y="264"/>
                    </a:lnTo>
                    <a:lnTo>
                      <a:pt x="0" y="294"/>
                    </a:lnTo>
                    <a:lnTo>
                      <a:pt x="1" y="294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1" name="Freeform 49"/>
              <p:cNvSpPr>
                <a:spLocks/>
              </p:cNvSpPr>
              <p:nvPr/>
            </p:nvSpPr>
            <p:spPr bwMode="auto">
              <a:xfrm>
                <a:off x="3418" y="1442"/>
                <a:ext cx="102" cy="60"/>
              </a:xfrm>
              <a:custGeom>
                <a:avLst/>
                <a:gdLst>
                  <a:gd name="T0" fmla="*/ 205 w 557"/>
                  <a:gd name="T1" fmla="*/ 0 h 323"/>
                  <a:gd name="T2" fmla="*/ 469 w 557"/>
                  <a:gd name="T3" fmla="*/ 0 h 323"/>
                  <a:gd name="T4" fmla="*/ 528 w 557"/>
                  <a:gd name="T5" fmla="*/ 29 h 323"/>
                  <a:gd name="T6" fmla="*/ 557 w 557"/>
                  <a:gd name="T7" fmla="*/ 88 h 323"/>
                  <a:gd name="T8" fmla="*/ 557 w 557"/>
                  <a:gd name="T9" fmla="*/ 147 h 323"/>
                  <a:gd name="T10" fmla="*/ 528 w 557"/>
                  <a:gd name="T11" fmla="*/ 235 h 323"/>
                  <a:gd name="T12" fmla="*/ 469 w 557"/>
                  <a:gd name="T13" fmla="*/ 293 h 323"/>
                  <a:gd name="T14" fmla="*/ 352 w 557"/>
                  <a:gd name="T15" fmla="*/ 323 h 323"/>
                  <a:gd name="T16" fmla="*/ 0 w 557"/>
                  <a:gd name="T17" fmla="*/ 323 h 323"/>
                  <a:gd name="T18" fmla="*/ 1 w 557"/>
                  <a:gd name="T19" fmla="*/ 323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7" h="323">
                    <a:moveTo>
                      <a:pt x="205" y="0"/>
                    </a:moveTo>
                    <a:lnTo>
                      <a:pt x="469" y="0"/>
                    </a:lnTo>
                    <a:lnTo>
                      <a:pt x="528" y="29"/>
                    </a:lnTo>
                    <a:lnTo>
                      <a:pt x="557" y="88"/>
                    </a:lnTo>
                    <a:lnTo>
                      <a:pt x="557" y="147"/>
                    </a:lnTo>
                    <a:lnTo>
                      <a:pt x="528" y="235"/>
                    </a:lnTo>
                    <a:lnTo>
                      <a:pt x="469" y="293"/>
                    </a:lnTo>
                    <a:lnTo>
                      <a:pt x="352" y="323"/>
                    </a:lnTo>
                    <a:lnTo>
                      <a:pt x="0" y="323"/>
                    </a:lnTo>
                    <a:lnTo>
                      <a:pt x="1" y="323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2" name="Freeform 50"/>
              <p:cNvSpPr>
                <a:spLocks/>
              </p:cNvSpPr>
              <p:nvPr/>
            </p:nvSpPr>
            <p:spPr bwMode="auto">
              <a:xfrm>
                <a:off x="3482" y="1442"/>
                <a:ext cx="32" cy="60"/>
              </a:xfrm>
              <a:custGeom>
                <a:avLst/>
                <a:gdLst>
                  <a:gd name="T0" fmla="*/ 117 w 176"/>
                  <a:gd name="T1" fmla="*/ 0 h 323"/>
                  <a:gd name="T2" fmla="*/ 146 w 176"/>
                  <a:gd name="T3" fmla="*/ 29 h 323"/>
                  <a:gd name="T4" fmla="*/ 176 w 176"/>
                  <a:gd name="T5" fmla="*/ 88 h 323"/>
                  <a:gd name="T6" fmla="*/ 176 w 176"/>
                  <a:gd name="T7" fmla="*/ 147 h 323"/>
                  <a:gd name="T8" fmla="*/ 146 w 176"/>
                  <a:gd name="T9" fmla="*/ 235 h 323"/>
                  <a:gd name="T10" fmla="*/ 88 w 176"/>
                  <a:gd name="T11" fmla="*/ 293 h 323"/>
                  <a:gd name="T12" fmla="*/ 0 w 176"/>
                  <a:gd name="T13" fmla="*/ 323 h 323"/>
                  <a:gd name="T14" fmla="*/ 1 w 176"/>
                  <a:gd name="T15" fmla="*/ 323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6" h="323">
                    <a:moveTo>
                      <a:pt x="117" y="0"/>
                    </a:moveTo>
                    <a:lnTo>
                      <a:pt x="146" y="29"/>
                    </a:lnTo>
                    <a:lnTo>
                      <a:pt x="176" y="88"/>
                    </a:lnTo>
                    <a:lnTo>
                      <a:pt x="176" y="147"/>
                    </a:lnTo>
                    <a:lnTo>
                      <a:pt x="146" y="235"/>
                    </a:lnTo>
                    <a:lnTo>
                      <a:pt x="88" y="293"/>
                    </a:lnTo>
                    <a:lnTo>
                      <a:pt x="0" y="323"/>
                    </a:lnTo>
                    <a:lnTo>
                      <a:pt x="1" y="323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" name="Group 51"/>
            <p:cNvGrpSpPr>
              <a:grpSpLocks/>
            </p:cNvGrpSpPr>
            <p:nvPr/>
          </p:nvGrpSpPr>
          <p:grpSpPr bwMode="auto">
            <a:xfrm>
              <a:off x="6723063" y="4613275"/>
              <a:ext cx="217487" cy="269875"/>
              <a:chOff x="4371" y="2863"/>
              <a:chExt cx="92" cy="114"/>
            </a:xfrm>
          </p:grpSpPr>
          <p:sp>
            <p:nvSpPr>
              <p:cNvPr id="245" name="Freeform 52"/>
              <p:cNvSpPr>
                <a:spLocks/>
              </p:cNvSpPr>
              <p:nvPr/>
            </p:nvSpPr>
            <p:spPr bwMode="auto">
              <a:xfrm>
                <a:off x="4371" y="2863"/>
                <a:ext cx="92" cy="114"/>
              </a:xfrm>
              <a:custGeom>
                <a:avLst/>
                <a:gdLst>
                  <a:gd name="T0" fmla="*/ 441 w 500"/>
                  <a:gd name="T1" fmla="*/ 59 h 617"/>
                  <a:gd name="T2" fmla="*/ 471 w 500"/>
                  <a:gd name="T3" fmla="*/ 59 h 617"/>
                  <a:gd name="T4" fmla="*/ 500 w 500"/>
                  <a:gd name="T5" fmla="*/ 0 h 617"/>
                  <a:gd name="T6" fmla="*/ 471 w 500"/>
                  <a:gd name="T7" fmla="*/ 176 h 617"/>
                  <a:gd name="T8" fmla="*/ 471 w 500"/>
                  <a:gd name="T9" fmla="*/ 118 h 617"/>
                  <a:gd name="T10" fmla="*/ 441 w 500"/>
                  <a:gd name="T11" fmla="*/ 59 h 617"/>
                  <a:gd name="T12" fmla="*/ 412 w 500"/>
                  <a:gd name="T13" fmla="*/ 29 h 617"/>
                  <a:gd name="T14" fmla="*/ 353 w 500"/>
                  <a:gd name="T15" fmla="*/ 0 h 617"/>
                  <a:gd name="T16" fmla="*/ 265 w 500"/>
                  <a:gd name="T17" fmla="*/ 0 h 617"/>
                  <a:gd name="T18" fmla="*/ 177 w 500"/>
                  <a:gd name="T19" fmla="*/ 29 h 617"/>
                  <a:gd name="T20" fmla="*/ 118 w 500"/>
                  <a:gd name="T21" fmla="*/ 88 h 617"/>
                  <a:gd name="T22" fmla="*/ 59 w 500"/>
                  <a:gd name="T23" fmla="*/ 176 h 617"/>
                  <a:gd name="T24" fmla="*/ 30 w 500"/>
                  <a:gd name="T25" fmla="*/ 265 h 617"/>
                  <a:gd name="T26" fmla="*/ 0 w 500"/>
                  <a:gd name="T27" fmla="*/ 382 h 617"/>
                  <a:gd name="T28" fmla="*/ 0 w 500"/>
                  <a:gd name="T29" fmla="*/ 470 h 617"/>
                  <a:gd name="T30" fmla="*/ 30 w 500"/>
                  <a:gd name="T31" fmla="*/ 558 h 617"/>
                  <a:gd name="T32" fmla="*/ 59 w 500"/>
                  <a:gd name="T33" fmla="*/ 588 h 617"/>
                  <a:gd name="T34" fmla="*/ 147 w 500"/>
                  <a:gd name="T35" fmla="*/ 617 h 617"/>
                  <a:gd name="T36" fmla="*/ 235 w 500"/>
                  <a:gd name="T37" fmla="*/ 617 h 617"/>
                  <a:gd name="T38" fmla="*/ 294 w 500"/>
                  <a:gd name="T39" fmla="*/ 588 h 617"/>
                  <a:gd name="T40" fmla="*/ 353 w 500"/>
                  <a:gd name="T41" fmla="*/ 529 h 617"/>
                  <a:gd name="T42" fmla="*/ 382 w 500"/>
                  <a:gd name="T43" fmla="*/ 470 h 617"/>
                  <a:gd name="T44" fmla="*/ 384 w 500"/>
                  <a:gd name="T45" fmla="*/ 47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00" h="617">
                    <a:moveTo>
                      <a:pt x="441" y="59"/>
                    </a:moveTo>
                    <a:lnTo>
                      <a:pt x="471" y="59"/>
                    </a:lnTo>
                    <a:lnTo>
                      <a:pt x="500" y="0"/>
                    </a:lnTo>
                    <a:lnTo>
                      <a:pt x="471" y="176"/>
                    </a:lnTo>
                    <a:lnTo>
                      <a:pt x="471" y="118"/>
                    </a:lnTo>
                    <a:lnTo>
                      <a:pt x="441" y="59"/>
                    </a:lnTo>
                    <a:lnTo>
                      <a:pt x="412" y="29"/>
                    </a:lnTo>
                    <a:lnTo>
                      <a:pt x="353" y="0"/>
                    </a:lnTo>
                    <a:lnTo>
                      <a:pt x="265" y="0"/>
                    </a:lnTo>
                    <a:lnTo>
                      <a:pt x="177" y="29"/>
                    </a:lnTo>
                    <a:lnTo>
                      <a:pt x="118" y="88"/>
                    </a:lnTo>
                    <a:lnTo>
                      <a:pt x="59" y="176"/>
                    </a:lnTo>
                    <a:lnTo>
                      <a:pt x="30" y="265"/>
                    </a:lnTo>
                    <a:lnTo>
                      <a:pt x="0" y="382"/>
                    </a:lnTo>
                    <a:lnTo>
                      <a:pt x="0" y="470"/>
                    </a:lnTo>
                    <a:lnTo>
                      <a:pt x="30" y="558"/>
                    </a:lnTo>
                    <a:lnTo>
                      <a:pt x="59" y="588"/>
                    </a:lnTo>
                    <a:lnTo>
                      <a:pt x="147" y="617"/>
                    </a:lnTo>
                    <a:lnTo>
                      <a:pt x="235" y="617"/>
                    </a:lnTo>
                    <a:lnTo>
                      <a:pt x="294" y="588"/>
                    </a:lnTo>
                    <a:lnTo>
                      <a:pt x="353" y="529"/>
                    </a:lnTo>
                    <a:lnTo>
                      <a:pt x="382" y="470"/>
                    </a:lnTo>
                    <a:lnTo>
                      <a:pt x="384" y="470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" name="Freeform 53"/>
              <p:cNvSpPr>
                <a:spLocks/>
              </p:cNvSpPr>
              <p:nvPr/>
            </p:nvSpPr>
            <p:spPr bwMode="auto">
              <a:xfrm>
                <a:off x="4377" y="2863"/>
                <a:ext cx="42" cy="114"/>
              </a:xfrm>
              <a:custGeom>
                <a:avLst/>
                <a:gdLst>
                  <a:gd name="T0" fmla="*/ 235 w 235"/>
                  <a:gd name="T1" fmla="*/ 0 h 617"/>
                  <a:gd name="T2" fmla="*/ 176 w 235"/>
                  <a:gd name="T3" fmla="*/ 29 h 617"/>
                  <a:gd name="T4" fmla="*/ 117 w 235"/>
                  <a:gd name="T5" fmla="*/ 88 h 617"/>
                  <a:gd name="T6" fmla="*/ 59 w 235"/>
                  <a:gd name="T7" fmla="*/ 176 h 617"/>
                  <a:gd name="T8" fmla="*/ 29 w 235"/>
                  <a:gd name="T9" fmla="*/ 265 h 617"/>
                  <a:gd name="T10" fmla="*/ 0 w 235"/>
                  <a:gd name="T11" fmla="*/ 382 h 617"/>
                  <a:gd name="T12" fmla="*/ 0 w 235"/>
                  <a:gd name="T13" fmla="*/ 470 h 617"/>
                  <a:gd name="T14" fmla="*/ 29 w 235"/>
                  <a:gd name="T15" fmla="*/ 558 h 617"/>
                  <a:gd name="T16" fmla="*/ 59 w 235"/>
                  <a:gd name="T17" fmla="*/ 588 h 617"/>
                  <a:gd name="T18" fmla="*/ 117 w 235"/>
                  <a:gd name="T19" fmla="*/ 617 h 617"/>
                  <a:gd name="T20" fmla="*/ 119 w 235"/>
                  <a:gd name="T21" fmla="*/ 617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5" h="617">
                    <a:moveTo>
                      <a:pt x="235" y="0"/>
                    </a:moveTo>
                    <a:lnTo>
                      <a:pt x="176" y="29"/>
                    </a:lnTo>
                    <a:lnTo>
                      <a:pt x="117" y="88"/>
                    </a:lnTo>
                    <a:lnTo>
                      <a:pt x="59" y="176"/>
                    </a:lnTo>
                    <a:lnTo>
                      <a:pt x="29" y="265"/>
                    </a:lnTo>
                    <a:lnTo>
                      <a:pt x="0" y="382"/>
                    </a:lnTo>
                    <a:lnTo>
                      <a:pt x="0" y="470"/>
                    </a:lnTo>
                    <a:lnTo>
                      <a:pt x="29" y="558"/>
                    </a:lnTo>
                    <a:lnTo>
                      <a:pt x="59" y="588"/>
                    </a:lnTo>
                    <a:lnTo>
                      <a:pt x="117" y="617"/>
                    </a:lnTo>
                    <a:lnTo>
                      <a:pt x="119" y="617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4" name="Group 54"/>
            <p:cNvGrpSpPr>
              <a:grpSpLocks/>
            </p:cNvGrpSpPr>
            <p:nvPr/>
          </p:nvGrpSpPr>
          <p:grpSpPr bwMode="auto">
            <a:xfrm>
              <a:off x="3913188" y="4408488"/>
              <a:ext cx="2976562" cy="1274762"/>
              <a:chOff x="2598" y="2799"/>
              <a:chExt cx="1875" cy="803"/>
            </a:xfrm>
          </p:grpSpPr>
          <p:grpSp>
            <p:nvGrpSpPr>
              <p:cNvPr id="15" name="Group 55"/>
              <p:cNvGrpSpPr>
                <a:grpSpLocks/>
              </p:cNvGrpSpPr>
              <p:nvPr/>
            </p:nvGrpSpPr>
            <p:grpSpPr bwMode="auto">
              <a:xfrm>
                <a:off x="2738" y="2799"/>
                <a:ext cx="1558" cy="579"/>
                <a:chOff x="2738" y="2799"/>
                <a:chExt cx="1558" cy="579"/>
              </a:xfrm>
            </p:grpSpPr>
            <p:sp>
              <p:nvSpPr>
                <p:cNvPr id="242" name="Freeform 56"/>
                <p:cNvSpPr>
                  <a:spLocks/>
                </p:cNvSpPr>
                <p:nvPr/>
              </p:nvSpPr>
              <p:spPr bwMode="auto">
                <a:xfrm>
                  <a:off x="2738" y="2799"/>
                  <a:ext cx="1558" cy="566"/>
                </a:xfrm>
                <a:custGeom>
                  <a:avLst/>
                  <a:gdLst>
                    <a:gd name="T0" fmla="*/ 26 w 8508"/>
                    <a:gd name="T1" fmla="*/ 0 h 3088"/>
                    <a:gd name="T2" fmla="*/ 0 w 8508"/>
                    <a:gd name="T3" fmla="*/ 74 h 3088"/>
                    <a:gd name="T4" fmla="*/ 8508 w 8508"/>
                    <a:gd name="T5" fmla="*/ 3088 h 3088"/>
                    <a:gd name="T6" fmla="*/ 26 w 8508"/>
                    <a:gd name="T7" fmla="*/ 0 h 30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508" h="3088">
                      <a:moveTo>
                        <a:pt x="26" y="0"/>
                      </a:moveTo>
                      <a:lnTo>
                        <a:pt x="0" y="74"/>
                      </a:lnTo>
                      <a:lnTo>
                        <a:pt x="8508" y="3088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508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3" name="Freeform 57"/>
                <p:cNvSpPr>
                  <a:spLocks/>
                </p:cNvSpPr>
                <p:nvPr/>
              </p:nvSpPr>
              <p:spPr bwMode="auto">
                <a:xfrm>
                  <a:off x="2738" y="2812"/>
                  <a:ext cx="1558" cy="566"/>
                </a:xfrm>
                <a:custGeom>
                  <a:avLst/>
                  <a:gdLst>
                    <a:gd name="T0" fmla="*/ 0 w 8508"/>
                    <a:gd name="T1" fmla="*/ 0 h 3086"/>
                    <a:gd name="T2" fmla="*/ 8508 w 8508"/>
                    <a:gd name="T3" fmla="*/ 3014 h 3086"/>
                    <a:gd name="T4" fmla="*/ 8482 w 8508"/>
                    <a:gd name="T5" fmla="*/ 3086 h 3086"/>
                    <a:gd name="T6" fmla="*/ 0 w 8508"/>
                    <a:gd name="T7" fmla="*/ 0 h 30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508" h="3086">
                      <a:moveTo>
                        <a:pt x="0" y="0"/>
                      </a:moveTo>
                      <a:lnTo>
                        <a:pt x="8508" y="3014"/>
                      </a:lnTo>
                      <a:lnTo>
                        <a:pt x="8482" y="308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508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4" name="Freeform 58"/>
                <p:cNvSpPr>
                  <a:spLocks/>
                </p:cNvSpPr>
                <p:nvPr/>
              </p:nvSpPr>
              <p:spPr bwMode="auto">
                <a:xfrm>
                  <a:off x="2738" y="2799"/>
                  <a:ext cx="1558" cy="579"/>
                </a:xfrm>
                <a:custGeom>
                  <a:avLst/>
                  <a:gdLst>
                    <a:gd name="T0" fmla="*/ 26 w 8508"/>
                    <a:gd name="T1" fmla="*/ 0 h 3160"/>
                    <a:gd name="T2" fmla="*/ 0 w 8508"/>
                    <a:gd name="T3" fmla="*/ 74 h 3160"/>
                    <a:gd name="T4" fmla="*/ 8482 w 8508"/>
                    <a:gd name="T5" fmla="*/ 3160 h 3160"/>
                    <a:gd name="T6" fmla="*/ 8508 w 8508"/>
                    <a:gd name="T7" fmla="*/ 3088 h 3160"/>
                    <a:gd name="T8" fmla="*/ 26 w 8508"/>
                    <a:gd name="T9" fmla="*/ 0 h 3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08" h="3160">
                      <a:moveTo>
                        <a:pt x="26" y="0"/>
                      </a:moveTo>
                      <a:lnTo>
                        <a:pt x="0" y="74"/>
                      </a:lnTo>
                      <a:lnTo>
                        <a:pt x="8482" y="3160"/>
                      </a:lnTo>
                      <a:lnTo>
                        <a:pt x="8508" y="3088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50800">
                  <a:solidFill>
                    <a:srgbClr val="FF99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6" name="Group 59"/>
              <p:cNvGrpSpPr>
                <a:grpSpLocks/>
              </p:cNvGrpSpPr>
              <p:nvPr/>
            </p:nvGrpSpPr>
            <p:grpSpPr bwMode="auto">
              <a:xfrm>
                <a:off x="2598" y="2865"/>
                <a:ext cx="1875" cy="737"/>
                <a:chOff x="2540" y="2832"/>
                <a:chExt cx="1875" cy="737"/>
              </a:xfrm>
            </p:grpSpPr>
            <p:grpSp>
              <p:nvGrpSpPr>
                <p:cNvPr id="17" name="Group 60"/>
                <p:cNvGrpSpPr>
                  <a:grpSpLocks/>
                </p:cNvGrpSpPr>
                <p:nvPr/>
              </p:nvGrpSpPr>
              <p:grpSpPr bwMode="auto">
                <a:xfrm>
                  <a:off x="2540" y="2832"/>
                  <a:ext cx="136" cy="112"/>
                  <a:chOff x="2628" y="2842"/>
                  <a:chExt cx="91" cy="75"/>
                </a:xfrm>
              </p:grpSpPr>
              <p:sp>
                <p:nvSpPr>
                  <p:cNvPr id="238" name="Freeform 61"/>
                  <p:cNvSpPr>
                    <a:spLocks/>
                  </p:cNvSpPr>
                  <p:nvPr/>
                </p:nvSpPr>
                <p:spPr bwMode="auto">
                  <a:xfrm>
                    <a:off x="2681" y="2842"/>
                    <a:ext cx="38" cy="75"/>
                  </a:xfrm>
                  <a:custGeom>
                    <a:avLst/>
                    <a:gdLst>
                      <a:gd name="T0" fmla="*/ 88 w 207"/>
                      <a:gd name="T1" fmla="*/ 0 h 412"/>
                      <a:gd name="T2" fmla="*/ 30 w 207"/>
                      <a:gd name="T3" fmla="*/ 206 h 412"/>
                      <a:gd name="T4" fmla="*/ 0 w 207"/>
                      <a:gd name="T5" fmla="*/ 324 h 412"/>
                      <a:gd name="T6" fmla="*/ 0 w 207"/>
                      <a:gd name="T7" fmla="*/ 382 h 412"/>
                      <a:gd name="T8" fmla="*/ 30 w 207"/>
                      <a:gd name="T9" fmla="*/ 412 h 412"/>
                      <a:gd name="T10" fmla="*/ 118 w 207"/>
                      <a:gd name="T11" fmla="*/ 412 h 412"/>
                      <a:gd name="T12" fmla="*/ 177 w 207"/>
                      <a:gd name="T13" fmla="*/ 353 h 412"/>
                      <a:gd name="T14" fmla="*/ 206 w 207"/>
                      <a:gd name="T15" fmla="*/ 294 h 412"/>
                      <a:gd name="T16" fmla="*/ 207 w 207"/>
                      <a:gd name="T17" fmla="*/ 294 h 4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7" h="412">
                        <a:moveTo>
                          <a:pt x="88" y="0"/>
                        </a:moveTo>
                        <a:lnTo>
                          <a:pt x="30" y="206"/>
                        </a:lnTo>
                        <a:lnTo>
                          <a:pt x="0" y="324"/>
                        </a:lnTo>
                        <a:lnTo>
                          <a:pt x="0" y="382"/>
                        </a:lnTo>
                        <a:lnTo>
                          <a:pt x="30" y="412"/>
                        </a:lnTo>
                        <a:lnTo>
                          <a:pt x="118" y="412"/>
                        </a:lnTo>
                        <a:lnTo>
                          <a:pt x="177" y="353"/>
                        </a:lnTo>
                        <a:lnTo>
                          <a:pt x="206" y="294"/>
                        </a:lnTo>
                        <a:lnTo>
                          <a:pt x="207" y="294"/>
                        </a:lnTo>
                      </a:path>
                    </a:pathLst>
                  </a:custGeom>
                  <a:noFill/>
                  <a:ln w="0">
                    <a:solidFill>
                      <a:srgbClr val="FF99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9" name="Freeform 62"/>
                  <p:cNvSpPr>
                    <a:spLocks/>
                  </p:cNvSpPr>
                  <p:nvPr/>
                </p:nvSpPr>
                <p:spPr bwMode="auto">
                  <a:xfrm>
                    <a:off x="2687" y="2842"/>
                    <a:ext cx="16" cy="75"/>
                  </a:xfrm>
                  <a:custGeom>
                    <a:avLst/>
                    <a:gdLst>
                      <a:gd name="T0" fmla="*/ 88 w 88"/>
                      <a:gd name="T1" fmla="*/ 0 h 412"/>
                      <a:gd name="T2" fmla="*/ 29 w 88"/>
                      <a:gd name="T3" fmla="*/ 206 h 412"/>
                      <a:gd name="T4" fmla="*/ 0 w 88"/>
                      <a:gd name="T5" fmla="*/ 324 h 412"/>
                      <a:gd name="T6" fmla="*/ 0 w 88"/>
                      <a:gd name="T7" fmla="*/ 382 h 412"/>
                      <a:gd name="T8" fmla="*/ 29 w 88"/>
                      <a:gd name="T9" fmla="*/ 412 h 412"/>
                      <a:gd name="T10" fmla="*/ 30 w 88"/>
                      <a:gd name="T11" fmla="*/ 412 h 4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88" h="412">
                        <a:moveTo>
                          <a:pt x="88" y="0"/>
                        </a:moveTo>
                        <a:lnTo>
                          <a:pt x="29" y="206"/>
                        </a:lnTo>
                        <a:lnTo>
                          <a:pt x="0" y="324"/>
                        </a:lnTo>
                        <a:lnTo>
                          <a:pt x="0" y="382"/>
                        </a:lnTo>
                        <a:lnTo>
                          <a:pt x="29" y="412"/>
                        </a:lnTo>
                        <a:lnTo>
                          <a:pt x="30" y="412"/>
                        </a:lnTo>
                      </a:path>
                    </a:pathLst>
                  </a:custGeom>
                  <a:noFill/>
                  <a:ln w="0">
                    <a:solidFill>
                      <a:srgbClr val="FF99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0" name="Freeform 63"/>
                  <p:cNvSpPr>
                    <a:spLocks/>
                  </p:cNvSpPr>
                  <p:nvPr/>
                </p:nvSpPr>
                <p:spPr bwMode="auto">
                  <a:xfrm>
                    <a:off x="2628" y="2842"/>
                    <a:ext cx="59" cy="75"/>
                  </a:xfrm>
                  <a:custGeom>
                    <a:avLst/>
                    <a:gdLst>
                      <a:gd name="T0" fmla="*/ 322 w 323"/>
                      <a:gd name="T1" fmla="*/ 206 h 412"/>
                      <a:gd name="T2" fmla="*/ 322 w 323"/>
                      <a:gd name="T3" fmla="*/ 118 h 412"/>
                      <a:gd name="T4" fmla="*/ 292 w 323"/>
                      <a:gd name="T5" fmla="*/ 30 h 412"/>
                      <a:gd name="T6" fmla="*/ 234 w 323"/>
                      <a:gd name="T7" fmla="*/ 0 h 412"/>
                      <a:gd name="T8" fmla="*/ 175 w 323"/>
                      <a:gd name="T9" fmla="*/ 0 h 412"/>
                      <a:gd name="T10" fmla="*/ 88 w 323"/>
                      <a:gd name="T11" fmla="*/ 30 h 412"/>
                      <a:gd name="T12" fmla="*/ 29 w 323"/>
                      <a:gd name="T13" fmla="*/ 118 h 412"/>
                      <a:gd name="T14" fmla="*/ 0 w 323"/>
                      <a:gd name="T15" fmla="*/ 206 h 412"/>
                      <a:gd name="T16" fmla="*/ 0 w 323"/>
                      <a:gd name="T17" fmla="*/ 294 h 412"/>
                      <a:gd name="T18" fmla="*/ 29 w 323"/>
                      <a:gd name="T19" fmla="*/ 353 h 412"/>
                      <a:gd name="T20" fmla="*/ 58 w 323"/>
                      <a:gd name="T21" fmla="*/ 382 h 412"/>
                      <a:gd name="T22" fmla="*/ 117 w 323"/>
                      <a:gd name="T23" fmla="*/ 412 h 412"/>
                      <a:gd name="T24" fmla="*/ 175 w 323"/>
                      <a:gd name="T25" fmla="*/ 412 h 412"/>
                      <a:gd name="T26" fmla="*/ 234 w 323"/>
                      <a:gd name="T27" fmla="*/ 382 h 412"/>
                      <a:gd name="T28" fmla="*/ 292 w 323"/>
                      <a:gd name="T29" fmla="*/ 294 h 412"/>
                      <a:gd name="T30" fmla="*/ 322 w 323"/>
                      <a:gd name="T31" fmla="*/ 206 h 412"/>
                      <a:gd name="T32" fmla="*/ 323 w 323"/>
                      <a:gd name="T33" fmla="*/ 206 h 4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23" h="412">
                        <a:moveTo>
                          <a:pt x="322" y="206"/>
                        </a:moveTo>
                        <a:lnTo>
                          <a:pt x="322" y="118"/>
                        </a:lnTo>
                        <a:lnTo>
                          <a:pt x="292" y="30"/>
                        </a:lnTo>
                        <a:lnTo>
                          <a:pt x="234" y="0"/>
                        </a:lnTo>
                        <a:lnTo>
                          <a:pt x="175" y="0"/>
                        </a:lnTo>
                        <a:lnTo>
                          <a:pt x="88" y="30"/>
                        </a:lnTo>
                        <a:lnTo>
                          <a:pt x="29" y="118"/>
                        </a:lnTo>
                        <a:lnTo>
                          <a:pt x="0" y="206"/>
                        </a:lnTo>
                        <a:lnTo>
                          <a:pt x="0" y="294"/>
                        </a:lnTo>
                        <a:lnTo>
                          <a:pt x="29" y="353"/>
                        </a:lnTo>
                        <a:lnTo>
                          <a:pt x="58" y="382"/>
                        </a:lnTo>
                        <a:lnTo>
                          <a:pt x="117" y="412"/>
                        </a:lnTo>
                        <a:lnTo>
                          <a:pt x="175" y="412"/>
                        </a:lnTo>
                        <a:lnTo>
                          <a:pt x="234" y="382"/>
                        </a:lnTo>
                        <a:lnTo>
                          <a:pt x="292" y="294"/>
                        </a:lnTo>
                        <a:lnTo>
                          <a:pt x="322" y="206"/>
                        </a:lnTo>
                        <a:lnTo>
                          <a:pt x="323" y="206"/>
                        </a:lnTo>
                      </a:path>
                    </a:pathLst>
                  </a:custGeom>
                  <a:noFill/>
                  <a:ln w="0">
                    <a:solidFill>
                      <a:srgbClr val="FF99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1" name="Freeform 64"/>
                  <p:cNvSpPr>
                    <a:spLocks/>
                  </p:cNvSpPr>
                  <p:nvPr/>
                </p:nvSpPr>
                <p:spPr bwMode="auto">
                  <a:xfrm>
                    <a:off x="2634" y="2842"/>
                    <a:ext cx="26" cy="69"/>
                  </a:xfrm>
                  <a:custGeom>
                    <a:avLst/>
                    <a:gdLst>
                      <a:gd name="T0" fmla="*/ 146 w 146"/>
                      <a:gd name="T1" fmla="*/ 0 h 382"/>
                      <a:gd name="T2" fmla="*/ 88 w 146"/>
                      <a:gd name="T3" fmla="*/ 30 h 382"/>
                      <a:gd name="T4" fmla="*/ 29 w 146"/>
                      <a:gd name="T5" fmla="*/ 118 h 382"/>
                      <a:gd name="T6" fmla="*/ 0 w 146"/>
                      <a:gd name="T7" fmla="*/ 206 h 382"/>
                      <a:gd name="T8" fmla="*/ 0 w 146"/>
                      <a:gd name="T9" fmla="*/ 324 h 382"/>
                      <a:gd name="T10" fmla="*/ 29 w 146"/>
                      <a:gd name="T11" fmla="*/ 382 h 382"/>
                      <a:gd name="T12" fmla="*/ 31 w 146"/>
                      <a:gd name="T13" fmla="*/ 382 h 3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6" h="382">
                        <a:moveTo>
                          <a:pt x="146" y="0"/>
                        </a:moveTo>
                        <a:lnTo>
                          <a:pt x="88" y="30"/>
                        </a:lnTo>
                        <a:lnTo>
                          <a:pt x="29" y="118"/>
                        </a:lnTo>
                        <a:lnTo>
                          <a:pt x="0" y="206"/>
                        </a:lnTo>
                        <a:lnTo>
                          <a:pt x="0" y="324"/>
                        </a:lnTo>
                        <a:lnTo>
                          <a:pt x="29" y="382"/>
                        </a:lnTo>
                        <a:lnTo>
                          <a:pt x="31" y="382"/>
                        </a:lnTo>
                      </a:path>
                    </a:pathLst>
                  </a:custGeom>
                  <a:noFill/>
                  <a:ln w="0">
                    <a:solidFill>
                      <a:srgbClr val="FF99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8" name="Group 65"/>
                <p:cNvGrpSpPr>
                  <a:grpSpLocks/>
                </p:cNvGrpSpPr>
                <p:nvPr/>
              </p:nvGrpSpPr>
              <p:grpSpPr bwMode="auto">
                <a:xfrm>
                  <a:off x="3408" y="3168"/>
                  <a:ext cx="95" cy="170"/>
                  <a:chOff x="3394" y="3176"/>
                  <a:chExt cx="64" cy="114"/>
                </a:xfrm>
              </p:grpSpPr>
              <p:sp>
                <p:nvSpPr>
                  <p:cNvPr id="234" name="Freeform 66"/>
                  <p:cNvSpPr>
                    <a:spLocks/>
                  </p:cNvSpPr>
                  <p:nvPr/>
                </p:nvSpPr>
                <p:spPr bwMode="auto">
                  <a:xfrm>
                    <a:off x="3394" y="3176"/>
                    <a:ext cx="21" cy="108"/>
                  </a:xfrm>
                  <a:custGeom>
                    <a:avLst/>
                    <a:gdLst>
                      <a:gd name="T0" fmla="*/ 117 w 117"/>
                      <a:gd name="T1" fmla="*/ 0 h 589"/>
                      <a:gd name="T2" fmla="*/ 0 w 117"/>
                      <a:gd name="T3" fmla="*/ 382 h 589"/>
                      <a:gd name="T4" fmla="*/ 0 w 117"/>
                      <a:gd name="T5" fmla="*/ 471 h 589"/>
                      <a:gd name="T6" fmla="*/ 29 w 117"/>
                      <a:gd name="T7" fmla="*/ 560 h 589"/>
                      <a:gd name="T8" fmla="*/ 58 w 117"/>
                      <a:gd name="T9" fmla="*/ 589 h 589"/>
                      <a:gd name="T10" fmla="*/ 60 w 117"/>
                      <a:gd name="T11" fmla="*/ 589 h 5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7" h="589">
                        <a:moveTo>
                          <a:pt x="117" y="0"/>
                        </a:moveTo>
                        <a:lnTo>
                          <a:pt x="0" y="382"/>
                        </a:lnTo>
                        <a:lnTo>
                          <a:pt x="0" y="471"/>
                        </a:lnTo>
                        <a:lnTo>
                          <a:pt x="29" y="560"/>
                        </a:lnTo>
                        <a:lnTo>
                          <a:pt x="58" y="589"/>
                        </a:lnTo>
                        <a:lnTo>
                          <a:pt x="60" y="589"/>
                        </a:lnTo>
                      </a:path>
                    </a:pathLst>
                  </a:custGeom>
                  <a:noFill/>
                  <a:ln w="0">
                    <a:solidFill>
                      <a:srgbClr val="FF99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5" name="Freeform 67"/>
                  <p:cNvSpPr>
                    <a:spLocks/>
                  </p:cNvSpPr>
                  <p:nvPr/>
                </p:nvSpPr>
                <p:spPr bwMode="auto">
                  <a:xfrm>
                    <a:off x="3399" y="3176"/>
                    <a:ext cx="59" cy="114"/>
                  </a:xfrm>
                  <a:custGeom>
                    <a:avLst/>
                    <a:gdLst>
                      <a:gd name="T0" fmla="*/ 118 w 323"/>
                      <a:gd name="T1" fmla="*/ 0 h 618"/>
                      <a:gd name="T2" fmla="*/ 0 w 323"/>
                      <a:gd name="T3" fmla="*/ 382 h 618"/>
                      <a:gd name="T4" fmla="*/ 29 w 323"/>
                      <a:gd name="T5" fmla="*/ 294 h 618"/>
                      <a:gd name="T6" fmla="*/ 88 w 323"/>
                      <a:gd name="T7" fmla="*/ 235 h 618"/>
                      <a:gd name="T8" fmla="*/ 147 w 323"/>
                      <a:gd name="T9" fmla="*/ 206 h 618"/>
                      <a:gd name="T10" fmla="*/ 206 w 323"/>
                      <a:gd name="T11" fmla="*/ 206 h 618"/>
                      <a:gd name="T12" fmla="*/ 264 w 323"/>
                      <a:gd name="T13" fmla="*/ 235 h 618"/>
                      <a:gd name="T14" fmla="*/ 294 w 323"/>
                      <a:gd name="T15" fmla="*/ 264 h 618"/>
                      <a:gd name="T16" fmla="*/ 323 w 323"/>
                      <a:gd name="T17" fmla="*/ 323 h 618"/>
                      <a:gd name="T18" fmla="*/ 323 w 323"/>
                      <a:gd name="T19" fmla="*/ 411 h 618"/>
                      <a:gd name="T20" fmla="*/ 294 w 323"/>
                      <a:gd name="T21" fmla="*/ 501 h 618"/>
                      <a:gd name="T22" fmla="*/ 235 w 323"/>
                      <a:gd name="T23" fmla="*/ 589 h 618"/>
                      <a:gd name="T24" fmla="*/ 147 w 323"/>
                      <a:gd name="T25" fmla="*/ 618 h 618"/>
                      <a:gd name="T26" fmla="*/ 88 w 323"/>
                      <a:gd name="T27" fmla="*/ 618 h 618"/>
                      <a:gd name="T28" fmla="*/ 29 w 323"/>
                      <a:gd name="T29" fmla="*/ 589 h 618"/>
                      <a:gd name="T30" fmla="*/ 0 w 323"/>
                      <a:gd name="T31" fmla="*/ 501 h 618"/>
                      <a:gd name="T32" fmla="*/ 0 w 323"/>
                      <a:gd name="T33" fmla="*/ 382 h 618"/>
                      <a:gd name="T34" fmla="*/ 1 w 323"/>
                      <a:gd name="T35" fmla="*/ 382 h 6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323" h="618">
                        <a:moveTo>
                          <a:pt x="118" y="0"/>
                        </a:moveTo>
                        <a:lnTo>
                          <a:pt x="0" y="382"/>
                        </a:lnTo>
                        <a:lnTo>
                          <a:pt x="29" y="294"/>
                        </a:lnTo>
                        <a:lnTo>
                          <a:pt x="88" y="235"/>
                        </a:lnTo>
                        <a:lnTo>
                          <a:pt x="147" y="206"/>
                        </a:lnTo>
                        <a:lnTo>
                          <a:pt x="206" y="206"/>
                        </a:lnTo>
                        <a:lnTo>
                          <a:pt x="264" y="235"/>
                        </a:lnTo>
                        <a:lnTo>
                          <a:pt x="294" y="264"/>
                        </a:lnTo>
                        <a:lnTo>
                          <a:pt x="323" y="323"/>
                        </a:lnTo>
                        <a:lnTo>
                          <a:pt x="323" y="411"/>
                        </a:lnTo>
                        <a:lnTo>
                          <a:pt x="294" y="501"/>
                        </a:lnTo>
                        <a:lnTo>
                          <a:pt x="235" y="589"/>
                        </a:lnTo>
                        <a:lnTo>
                          <a:pt x="147" y="618"/>
                        </a:lnTo>
                        <a:lnTo>
                          <a:pt x="88" y="618"/>
                        </a:lnTo>
                        <a:lnTo>
                          <a:pt x="29" y="589"/>
                        </a:lnTo>
                        <a:lnTo>
                          <a:pt x="0" y="501"/>
                        </a:lnTo>
                        <a:lnTo>
                          <a:pt x="0" y="382"/>
                        </a:lnTo>
                        <a:lnTo>
                          <a:pt x="1" y="382"/>
                        </a:lnTo>
                      </a:path>
                    </a:pathLst>
                  </a:custGeom>
                  <a:noFill/>
                  <a:ln w="0">
                    <a:solidFill>
                      <a:srgbClr val="FF99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6" name="Freeform 68"/>
                  <p:cNvSpPr>
                    <a:spLocks/>
                  </p:cNvSpPr>
                  <p:nvPr/>
                </p:nvSpPr>
                <p:spPr bwMode="auto">
                  <a:xfrm>
                    <a:off x="3426" y="3219"/>
                    <a:ext cx="26" cy="71"/>
                  </a:xfrm>
                  <a:custGeom>
                    <a:avLst/>
                    <a:gdLst>
                      <a:gd name="T0" fmla="*/ 117 w 147"/>
                      <a:gd name="T1" fmla="*/ 0 h 383"/>
                      <a:gd name="T2" fmla="*/ 147 w 147"/>
                      <a:gd name="T3" fmla="*/ 59 h 383"/>
                      <a:gd name="T4" fmla="*/ 147 w 147"/>
                      <a:gd name="T5" fmla="*/ 176 h 383"/>
                      <a:gd name="T6" fmla="*/ 117 w 147"/>
                      <a:gd name="T7" fmla="*/ 266 h 383"/>
                      <a:gd name="T8" fmla="*/ 59 w 147"/>
                      <a:gd name="T9" fmla="*/ 354 h 383"/>
                      <a:gd name="T10" fmla="*/ 0 w 147"/>
                      <a:gd name="T11" fmla="*/ 383 h 383"/>
                      <a:gd name="T12" fmla="*/ 1 w 147"/>
                      <a:gd name="T13" fmla="*/ 383 h 3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7" h="383">
                        <a:moveTo>
                          <a:pt x="117" y="0"/>
                        </a:moveTo>
                        <a:lnTo>
                          <a:pt x="147" y="59"/>
                        </a:lnTo>
                        <a:lnTo>
                          <a:pt x="147" y="176"/>
                        </a:lnTo>
                        <a:lnTo>
                          <a:pt x="117" y="266"/>
                        </a:lnTo>
                        <a:lnTo>
                          <a:pt x="59" y="354"/>
                        </a:lnTo>
                        <a:lnTo>
                          <a:pt x="0" y="383"/>
                        </a:lnTo>
                        <a:lnTo>
                          <a:pt x="1" y="383"/>
                        </a:lnTo>
                      </a:path>
                    </a:pathLst>
                  </a:custGeom>
                  <a:noFill/>
                  <a:ln w="0">
                    <a:solidFill>
                      <a:srgbClr val="FF99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7" name="Freeform 69"/>
                  <p:cNvSpPr>
                    <a:spLocks/>
                  </p:cNvSpPr>
                  <p:nvPr/>
                </p:nvSpPr>
                <p:spPr bwMode="auto">
                  <a:xfrm>
                    <a:off x="3399" y="3176"/>
                    <a:ext cx="22" cy="1"/>
                  </a:xfrm>
                  <a:custGeom>
                    <a:avLst/>
                    <a:gdLst>
                      <a:gd name="T0" fmla="*/ 0 w 119"/>
                      <a:gd name="T1" fmla="*/ 118 w 119"/>
                      <a:gd name="T2" fmla="*/ 119 w 119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19">
                        <a:moveTo>
                          <a:pt x="0" y="0"/>
                        </a:moveTo>
                        <a:lnTo>
                          <a:pt x="118" y="0"/>
                        </a:lnTo>
                        <a:lnTo>
                          <a:pt x="119" y="0"/>
                        </a:lnTo>
                      </a:path>
                    </a:pathLst>
                  </a:custGeom>
                  <a:noFill/>
                  <a:ln w="0">
                    <a:solidFill>
                      <a:srgbClr val="FF99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0" name="Group 70"/>
                <p:cNvGrpSpPr>
                  <a:grpSpLocks/>
                </p:cNvGrpSpPr>
                <p:nvPr/>
              </p:nvGrpSpPr>
              <p:grpSpPr bwMode="auto">
                <a:xfrm>
                  <a:off x="4320" y="3456"/>
                  <a:ext cx="95" cy="113"/>
                  <a:chOff x="4312" y="3422"/>
                  <a:chExt cx="64" cy="76"/>
                </a:xfrm>
              </p:grpSpPr>
              <p:sp>
                <p:nvSpPr>
                  <p:cNvPr id="232" name="Freeform 71"/>
                  <p:cNvSpPr>
                    <a:spLocks/>
                  </p:cNvSpPr>
                  <p:nvPr/>
                </p:nvSpPr>
                <p:spPr bwMode="auto">
                  <a:xfrm>
                    <a:off x="4312" y="3422"/>
                    <a:ext cx="64" cy="76"/>
                  </a:xfrm>
                  <a:custGeom>
                    <a:avLst/>
                    <a:gdLst>
                      <a:gd name="T0" fmla="*/ 322 w 351"/>
                      <a:gd name="T1" fmla="*/ 89 h 412"/>
                      <a:gd name="T2" fmla="*/ 322 w 351"/>
                      <a:gd name="T3" fmla="*/ 118 h 412"/>
                      <a:gd name="T4" fmla="*/ 351 w 351"/>
                      <a:gd name="T5" fmla="*/ 118 h 412"/>
                      <a:gd name="T6" fmla="*/ 351 w 351"/>
                      <a:gd name="T7" fmla="*/ 89 h 412"/>
                      <a:gd name="T8" fmla="*/ 322 w 351"/>
                      <a:gd name="T9" fmla="*/ 30 h 412"/>
                      <a:gd name="T10" fmla="*/ 263 w 351"/>
                      <a:gd name="T11" fmla="*/ 0 h 412"/>
                      <a:gd name="T12" fmla="*/ 176 w 351"/>
                      <a:gd name="T13" fmla="*/ 0 h 412"/>
                      <a:gd name="T14" fmla="*/ 88 w 351"/>
                      <a:gd name="T15" fmla="*/ 30 h 412"/>
                      <a:gd name="T16" fmla="*/ 29 w 351"/>
                      <a:gd name="T17" fmla="*/ 118 h 412"/>
                      <a:gd name="T18" fmla="*/ 0 w 351"/>
                      <a:gd name="T19" fmla="*/ 206 h 412"/>
                      <a:gd name="T20" fmla="*/ 0 w 351"/>
                      <a:gd name="T21" fmla="*/ 294 h 412"/>
                      <a:gd name="T22" fmla="*/ 29 w 351"/>
                      <a:gd name="T23" fmla="*/ 353 h 412"/>
                      <a:gd name="T24" fmla="*/ 59 w 351"/>
                      <a:gd name="T25" fmla="*/ 383 h 412"/>
                      <a:gd name="T26" fmla="*/ 117 w 351"/>
                      <a:gd name="T27" fmla="*/ 412 h 412"/>
                      <a:gd name="T28" fmla="*/ 176 w 351"/>
                      <a:gd name="T29" fmla="*/ 412 h 412"/>
                      <a:gd name="T30" fmla="*/ 263 w 351"/>
                      <a:gd name="T31" fmla="*/ 383 h 412"/>
                      <a:gd name="T32" fmla="*/ 322 w 351"/>
                      <a:gd name="T33" fmla="*/ 294 h 412"/>
                      <a:gd name="T34" fmla="*/ 323 w 351"/>
                      <a:gd name="T35" fmla="*/ 294 h 4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351" h="412">
                        <a:moveTo>
                          <a:pt x="322" y="89"/>
                        </a:moveTo>
                        <a:lnTo>
                          <a:pt x="322" y="118"/>
                        </a:lnTo>
                        <a:lnTo>
                          <a:pt x="351" y="118"/>
                        </a:lnTo>
                        <a:lnTo>
                          <a:pt x="351" y="89"/>
                        </a:lnTo>
                        <a:lnTo>
                          <a:pt x="322" y="30"/>
                        </a:lnTo>
                        <a:lnTo>
                          <a:pt x="263" y="0"/>
                        </a:lnTo>
                        <a:lnTo>
                          <a:pt x="176" y="0"/>
                        </a:lnTo>
                        <a:lnTo>
                          <a:pt x="88" y="30"/>
                        </a:lnTo>
                        <a:lnTo>
                          <a:pt x="29" y="118"/>
                        </a:lnTo>
                        <a:lnTo>
                          <a:pt x="0" y="206"/>
                        </a:lnTo>
                        <a:lnTo>
                          <a:pt x="0" y="294"/>
                        </a:lnTo>
                        <a:lnTo>
                          <a:pt x="29" y="353"/>
                        </a:lnTo>
                        <a:lnTo>
                          <a:pt x="59" y="383"/>
                        </a:lnTo>
                        <a:lnTo>
                          <a:pt x="117" y="412"/>
                        </a:lnTo>
                        <a:lnTo>
                          <a:pt x="176" y="412"/>
                        </a:lnTo>
                        <a:lnTo>
                          <a:pt x="263" y="383"/>
                        </a:lnTo>
                        <a:lnTo>
                          <a:pt x="322" y="294"/>
                        </a:lnTo>
                        <a:lnTo>
                          <a:pt x="323" y="294"/>
                        </a:lnTo>
                      </a:path>
                    </a:pathLst>
                  </a:custGeom>
                  <a:noFill/>
                  <a:ln w="0">
                    <a:solidFill>
                      <a:srgbClr val="FF99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3" name="Freeform 72"/>
                  <p:cNvSpPr>
                    <a:spLocks/>
                  </p:cNvSpPr>
                  <p:nvPr/>
                </p:nvSpPr>
                <p:spPr bwMode="auto">
                  <a:xfrm>
                    <a:off x="4318" y="3422"/>
                    <a:ext cx="26" cy="71"/>
                  </a:xfrm>
                  <a:custGeom>
                    <a:avLst/>
                    <a:gdLst>
                      <a:gd name="T0" fmla="*/ 147 w 147"/>
                      <a:gd name="T1" fmla="*/ 0 h 383"/>
                      <a:gd name="T2" fmla="*/ 88 w 147"/>
                      <a:gd name="T3" fmla="*/ 30 h 383"/>
                      <a:gd name="T4" fmla="*/ 30 w 147"/>
                      <a:gd name="T5" fmla="*/ 118 h 383"/>
                      <a:gd name="T6" fmla="*/ 0 w 147"/>
                      <a:gd name="T7" fmla="*/ 206 h 383"/>
                      <a:gd name="T8" fmla="*/ 0 w 147"/>
                      <a:gd name="T9" fmla="*/ 324 h 383"/>
                      <a:gd name="T10" fmla="*/ 30 w 147"/>
                      <a:gd name="T11" fmla="*/ 383 h 383"/>
                      <a:gd name="T12" fmla="*/ 31 w 147"/>
                      <a:gd name="T13" fmla="*/ 383 h 3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7" h="383">
                        <a:moveTo>
                          <a:pt x="147" y="0"/>
                        </a:moveTo>
                        <a:lnTo>
                          <a:pt x="88" y="30"/>
                        </a:lnTo>
                        <a:lnTo>
                          <a:pt x="30" y="118"/>
                        </a:lnTo>
                        <a:lnTo>
                          <a:pt x="0" y="206"/>
                        </a:lnTo>
                        <a:lnTo>
                          <a:pt x="0" y="324"/>
                        </a:lnTo>
                        <a:lnTo>
                          <a:pt x="30" y="383"/>
                        </a:lnTo>
                        <a:lnTo>
                          <a:pt x="31" y="383"/>
                        </a:lnTo>
                      </a:path>
                    </a:pathLst>
                  </a:custGeom>
                  <a:noFill/>
                  <a:ln w="0">
                    <a:solidFill>
                      <a:srgbClr val="FF99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118" name="Freeform 73"/>
            <p:cNvSpPr>
              <a:spLocks/>
            </p:cNvSpPr>
            <p:nvPr/>
          </p:nvSpPr>
          <p:spPr bwMode="auto">
            <a:xfrm>
              <a:off x="4140200" y="2420938"/>
              <a:ext cx="2473325" cy="2268537"/>
            </a:xfrm>
            <a:custGeom>
              <a:avLst/>
              <a:gdLst>
                <a:gd name="T0" fmla="*/ 0 w 1558"/>
                <a:gd name="T1" fmla="*/ 566 h 1429"/>
                <a:gd name="T2" fmla="*/ 736 w 1558"/>
                <a:gd name="T3" fmla="*/ 0 h 1429"/>
                <a:gd name="T4" fmla="*/ 1558 w 1558"/>
                <a:gd name="T5" fmla="*/ 1429 h 1429"/>
                <a:gd name="T6" fmla="*/ 22 w 1558"/>
                <a:gd name="T7" fmla="*/ 565 h 1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58" h="1429">
                  <a:moveTo>
                    <a:pt x="0" y="566"/>
                  </a:moveTo>
                  <a:lnTo>
                    <a:pt x="736" y="0"/>
                  </a:lnTo>
                  <a:lnTo>
                    <a:pt x="1558" y="1429"/>
                  </a:lnTo>
                  <a:lnTo>
                    <a:pt x="22" y="565"/>
                  </a:lnTo>
                </a:path>
              </a:pathLst>
            </a:custGeom>
            <a:gradFill rotWithShape="0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1" name="Group 74"/>
            <p:cNvGrpSpPr>
              <a:grpSpLocks/>
            </p:cNvGrpSpPr>
            <p:nvPr/>
          </p:nvGrpSpPr>
          <p:grpSpPr bwMode="auto">
            <a:xfrm>
              <a:off x="2200275" y="4791075"/>
              <a:ext cx="750888" cy="452438"/>
              <a:chOff x="1519" y="3040"/>
              <a:chExt cx="473" cy="285"/>
            </a:xfrm>
          </p:grpSpPr>
          <p:grpSp>
            <p:nvGrpSpPr>
              <p:cNvPr id="22" name="Group 75"/>
              <p:cNvGrpSpPr>
                <a:grpSpLocks/>
              </p:cNvGrpSpPr>
              <p:nvPr/>
            </p:nvGrpSpPr>
            <p:grpSpPr bwMode="auto">
              <a:xfrm>
                <a:off x="1519" y="3068"/>
                <a:ext cx="473" cy="257"/>
                <a:chOff x="1570" y="3125"/>
                <a:chExt cx="317" cy="172"/>
              </a:xfrm>
            </p:grpSpPr>
            <p:sp>
              <p:nvSpPr>
                <p:cNvPr id="122" name="Freeform 76"/>
                <p:cNvSpPr>
                  <a:spLocks/>
                </p:cNvSpPr>
                <p:nvPr/>
              </p:nvSpPr>
              <p:spPr bwMode="auto">
                <a:xfrm>
                  <a:off x="1570" y="3184"/>
                  <a:ext cx="64" cy="76"/>
                </a:xfrm>
                <a:custGeom>
                  <a:avLst/>
                  <a:gdLst>
                    <a:gd name="T0" fmla="*/ 29 w 352"/>
                    <a:gd name="T1" fmla="*/ 265 h 412"/>
                    <a:gd name="T2" fmla="*/ 147 w 352"/>
                    <a:gd name="T3" fmla="*/ 235 h 412"/>
                    <a:gd name="T4" fmla="*/ 235 w 352"/>
                    <a:gd name="T5" fmla="*/ 206 h 412"/>
                    <a:gd name="T6" fmla="*/ 323 w 352"/>
                    <a:gd name="T7" fmla="*/ 147 h 412"/>
                    <a:gd name="T8" fmla="*/ 352 w 352"/>
                    <a:gd name="T9" fmla="*/ 88 h 412"/>
                    <a:gd name="T10" fmla="*/ 323 w 352"/>
                    <a:gd name="T11" fmla="*/ 29 h 412"/>
                    <a:gd name="T12" fmla="*/ 264 w 352"/>
                    <a:gd name="T13" fmla="*/ 0 h 412"/>
                    <a:gd name="T14" fmla="*/ 176 w 352"/>
                    <a:gd name="T15" fmla="*/ 0 h 412"/>
                    <a:gd name="T16" fmla="*/ 88 w 352"/>
                    <a:gd name="T17" fmla="*/ 29 h 412"/>
                    <a:gd name="T18" fmla="*/ 29 w 352"/>
                    <a:gd name="T19" fmla="*/ 118 h 412"/>
                    <a:gd name="T20" fmla="*/ 0 w 352"/>
                    <a:gd name="T21" fmla="*/ 206 h 412"/>
                    <a:gd name="T22" fmla="*/ 0 w 352"/>
                    <a:gd name="T23" fmla="*/ 294 h 412"/>
                    <a:gd name="T24" fmla="*/ 29 w 352"/>
                    <a:gd name="T25" fmla="*/ 353 h 412"/>
                    <a:gd name="T26" fmla="*/ 59 w 352"/>
                    <a:gd name="T27" fmla="*/ 382 h 412"/>
                    <a:gd name="T28" fmla="*/ 117 w 352"/>
                    <a:gd name="T29" fmla="*/ 412 h 412"/>
                    <a:gd name="T30" fmla="*/ 176 w 352"/>
                    <a:gd name="T31" fmla="*/ 412 h 412"/>
                    <a:gd name="T32" fmla="*/ 264 w 352"/>
                    <a:gd name="T33" fmla="*/ 382 h 412"/>
                    <a:gd name="T34" fmla="*/ 323 w 352"/>
                    <a:gd name="T35" fmla="*/ 323 h 412"/>
                    <a:gd name="T36" fmla="*/ 324 w 352"/>
                    <a:gd name="T37" fmla="*/ 323 h 4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52" h="412">
                      <a:moveTo>
                        <a:pt x="29" y="265"/>
                      </a:moveTo>
                      <a:lnTo>
                        <a:pt x="147" y="235"/>
                      </a:lnTo>
                      <a:lnTo>
                        <a:pt x="235" y="206"/>
                      </a:lnTo>
                      <a:lnTo>
                        <a:pt x="323" y="147"/>
                      </a:lnTo>
                      <a:lnTo>
                        <a:pt x="352" y="88"/>
                      </a:lnTo>
                      <a:lnTo>
                        <a:pt x="323" y="29"/>
                      </a:lnTo>
                      <a:lnTo>
                        <a:pt x="264" y="0"/>
                      </a:lnTo>
                      <a:lnTo>
                        <a:pt x="176" y="0"/>
                      </a:lnTo>
                      <a:lnTo>
                        <a:pt x="88" y="29"/>
                      </a:lnTo>
                      <a:lnTo>
                        <a:pt x="29" y="118"/>
                      </a:lnTo>
                      <a:lnTo>
                        <a:pt x="0" y="206"/>
                      </a:lnTo>
                      <a:lnTo>
                        <a:pt x="0" y="294"/>
                      </a:lnTo>
                      <a:lnTo>
                        <a:pt x="29" y="353"/>
                      </a:lnTo>
                      <a:lnTo>
                        <a:pt x="59" y="382"/>
                      </a:lnTo>
                      <a:lnTo>
                        <a:pt x="117" y="412"/>
                      </a:lnTo>
                      <a:lnTo>
                        <a:pt x="176" y="412"/>
                      </a:lnTo>
                      <a:lnTo>
                        <a:pt x="264" y="382"/>
                      </a:lnTo>
                      <a:lnTo>
                        <a:pt x="323" y="323"/>
                      </a:lnTo>
                      <a:lnTo>
                        <a:pt x="324" y="323"/>
                      </a:lnTo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3" name="Freeform 77"/>
                <p:cNvSpPr>
                  <a:spLocks/>
                </p:cNvSpPr>
                <p:nvPr/>
              </p:nvSpPr>
              <p:spPr bwMode="auto">
                <a:xfrm>
                  <a:off x="1576" y="3184"/>
                  <a:ext cx="26" cy="70"/>
                </a:xfrm>
                <a:custGeom>
                  <a:avLst/>
                  <a:gdLst>
                    <a:gd name="T0" fmla="*/ 147 w 147"/>
                    <a:gd name="T1" fmla="*/ 0 h 382"/>
                    <a:gd name="T2" fmla="*/ 88 w 147"/>
                    <a:gd name="T3" fmla="*/ 29 h 382"/>
                    <a:gd name="T4" fmla="*/ 30 w 147"/>
                    <a:gd name="T5" fmla="*/ 118 h 382"/>
                    <a:gd name="T6" fmla="*/ 0 w 147"/>
                    <a:gd name="T7" fmla="*/ 206 h 382"/>
                    <a:gd name="T8" fmla="*/ 0 w 147"/>
                    <a:gd name="T9" fmla="*/ 323 h 382"/>
                    <a:gd name="T10" fmla="*/ 30 w 147"/>
                    <a:gd name="T11" fmla="*/ 382 h 382"/>
                    <a:gd name="T12" fmla="*/ 31 w 147"/>
                    <a:gd name="T13" fmla="*/ 382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7" h="382">
                      <a:moveTo>
                        <a:pt x="147" y="0"/>
                      </a:moveTo>
                      <a:lnTo>
                        <a:pt x="88" y="29"/>
                      </a:lnTo>
                      <a:lnTo>
                        <a:pt x="30" y="118"/>
                      </a:lnTo>
                      <a:lnTo>
                        <a:pt x="0" y="206"/>
                      </a:lnTo>
                      <a:lnTo>
                        <a:pt x="0" y="323"/>
                      </a:lnTo>
                      <a:lnTo>
                        <a:pt x="30" y="382"/>
                      </a:lnTo>
                      <a:lnTo>
                        <a:pt x="31" y="382"/>
                      </a:lnTo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4" name="Freeform 78"/>
                <p:cNvSpPr>
                  <a:spLocks/>
                </p:cNvSpPr>
                <p:nvPr/>
              </p:nvSpPr>
              <p:spPr bwMode="auto">
                <a:xfrm>
                  <a:off x="1661" y="3125"/>
                  <a:ext cx="65" cy="172"/>
                </a:xfrm>
                <a:custGeom>
                  <a:avLst/>
                  <a:gdLst>
                    <a:gd name="T0" fmla="*/ 352 w 352"/>
                    <a:gd name="T1" fmla="*/ 0 h 941"/>
                    <a:gd name="T2" fmla="*/ 234 w 352"/>
                    <a:gd name="T3" fmla="*/ 89 h 941"/>
                    <a:gd name="T4" fmla="*/ 146 w 352"/>
                    <a:gd name="T5" fmla="*/ 177 h 941"/>
                    <a:gd name="T6" fmla="*/ 88 w 352"/>
                    <a:gd name="T7" fmla="*/ 265 h 941"/>
                    <a:gd name="T8" fmla="*/ 30 w 352"/>
                    <a:gd name="T9" fmla="*/ 383 h 941"/>
                    <a:gd name="T10" fmla="*/ 0 w 352"/>
                    <a:gd name="T11" fmla="*/ 530 h 941"/>
                    <a:gd name="T12" fmla="*/ 0 w 352"/>
                    <a:gd name="T13" fmla="*/ 647 h 941"/>
                    <a:gd name="T14" fmla="*/ 30 w 352"/>
                    <a:gd name="T15" fmla="*/ 794 h 941"/>
                    <a:gd name="T16" fmla="*/ 59 w 352"/>
                    <a:gd name="T17" fmla="*/ 882 h 941"/>
                    <a:gd name="T18" fmla="*/ 88 w 352"/>
                    <a:gd name="T19" fmla="*/ 941 h 941"/>
                    <a:gd name="T20" fmla="*/ 90 w 352"/>
                    <a:gd name="T21" fmla="*/ 941 h 9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52" h="941">
                      <a:moveTo>
                        <a:pt x="352" y="0"/>
                      </a:moveTo>
                      <a:lnTo>
                        <a:pt x="234" y="89"/>
                      </a:lnTo>
                      <a:lnTo>
                        <a:pt x="146" y="177"/>
                      </a:lnTo>
                      <a:lnTo>
                        <a:pt x="88" y="265"/>
                      </a:lnTo>
                      <a:lnTo>
                        <a:pt x="30" y="383"/>
                      </a:lnTo>
                      <a:lnTo>
                        <a:pt x="0" y="530"/>
                      </a:lnTo>
                      <a:lnTo>
                        <a:pt x="0" y="647"/>
                      </a:lnTo>
                      <a:lnTo>
                        <a:pt x="30" y="794"/>
                      </a:lnTo>
                      <a:lnTo>
                        <a:pt x="59" y="882"/>
                      </a:lnTo>
                      <a:lnTo>
                        <a:pt x="88" y="941"/>
                      </a:lnTo>
                      <a:lnTo>
                        <a:pt x="90" y="941"/>
                      </a:lnTo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5" name="Freeform 79"/>
                <p:cNvSpPr>
                  <a:spLocks/>
                </p:cNvSpPr>
                <p:nvPr/>
              </p:nvSpPr>
              <p:spPr bwMode="auto">
                <a:xfrm>
                  <a:off x="1666" y="3141"/>
                  <a:ext cx="38" cy="156"/>
                </a:xfrm>
                <a:custGeom>
                  <a:avLst/>
                  <a:gdLst>
                    <a:gd name="T0" fmla="*/ 204 w 204"/>
                    <a:gd name="T1" fmla="*/ 0 h 852"/>
                    <a:gd name="T2" fmla="*/ 116 w 204"/>
                    <a:gd name="T3" fmla="*/ 118 h 852"/>
                    <a:gd name="T4" fmla="*/ 58 w 204"/>
                    <a:gd name="T5" fmla="*/ 235 h 852"/>
                    <a:gd name="T6" fmla="*/ 29 w 204"/>
                    <a:gd name="T7" fmla="*/ 323 h 852"/>
                    <a:gd name="T8" fmla="*/ 0 w 204"/>
                    <a:gd name="T9" fmla="*/ 470 h 852"/>
                    <a:gd name="T10" fmla="*/ 0 w 204"/>
                    <a:gd name="T11" fmla="*/ 617 h 852"/>
                    <a:gd name="T12" fmla="*/ 29 w 204"/>
                    <a:gd name="T13" fmla="*/ 764 h 852"/>
                    <a:gd name="T14" fmla="*/ 58 w 204"/>
                    <a:gd name="T15" fmla="*/ 852 h 852"/>
                    <a:gd name="T16" fmla="*/ 60 w 204"/>
                    <a:gd name="T17" fmla="*/ 852 h 8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4" h="852">
                      <a:moveTo>
                        <a:pt x="204" y="0"/>
                      </a:moveTo>
                      <a:lnTo>
                        <a:pt x="116" y="118"/>
                      </a:lnTo>
                      <a:lnTo>
                        <a:pt x="58" y="235"/>
                      </a:lnTo>
                      <a:lnTo>
                        <a:pt x="29" y="323"/>
                      </a:lnTo>
                      <a:lnTo>
                        <a:pt x="0" y="470"/>
                      </a:lnTo>
                      <a:lnTo>
                        <a:pt x="0" y="617"/>
                      </a:lnTo>
                      <a:lnTo>
                        <a:pt x="29" y="764"/>
                      </a:lnTo>
                      <a:lnTo>
                        <a:pt x="58" y="852"/>
                      </a:lnTo>
                      <a:lnTo>
                        <a:pt x="60" y="852"/>
                      </a:lnTo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6" name="Freeform 80"/>
                <p:cNvSpPr>
                  <a:spLocks/>
                </p:cNvSpPr>
                <p:nvPr/>
              </p:nvSpPr>
              <p:spPr bwMode="auto">
                <a:xfrm>
                  <a:off x="1763" y="3147"/>
                  <a:ext cx="70" cy="145"/>
                </a:xfrm>
                <a:custGeom>
                  <a:avLst/>
                  <a:gdLst>
                    <a:gd name="T0" fmla="*/ 353 w 383"/>
                    <a:gd name="T1" fmla="*/ 30 h 794"/>
                    <a:gd name="T2" fmla="*/ 324 w 383"/>
                    <a:gd name="T3" fmla="*/ 59 h 794"/>
                    <a:gd name="T4" fmla="*/ 353 w 383"/>
                    <a:gd name="T5" fmla="*/ 89 h 794"/>
                    <a:gd name="T6" fmla="*/ 383 w 383"/>
                    <a:gd name="T7" fmla="*/ 59 h 794"/>
                    <a:gd name="T8" fmla="*/ 383 w 383"/>
                    <a:gd name="T9" fmla="*/ 30 h 794"/>
                    <a:gd name="T10" fmla="*/ 353 w 383"/>
                    <a:gd name="T11" fmla="*/ 0 h 794"/>
                    <a:gd name="T12" fmla="*/ 294 w 383"/>
                    <a:gd name="T13" fmla="*/ 0 h 794"/>
                    <a:gd name="T14" fmla="*/ 236 w 383"/>
                    <a:gd name="T15" fmla="*/ 30 h 794"/>
                    <a:gd name="T16" fmla="*/ 206 w 383"/>
                    <a:gd name="T17" fmla="*/ 59 h 794"/>
                    <a:gd name="T18" fmla="*/ 177 w 383"/>
                    <a:gd name="T19" fmla="*/ 118 h 794"/>
                    <a:gd name="T20" fmla="*/ 147 w 383"/>
                    <a:gd name="T21" fmla="*/ 206 h 794"/>
                    <a:gd name="T22" fmla="*/ 59 w 383"/>
                    <a:gd name="T23" fmla="*/ 618 h 794"/>
                    <a:gd name="T24" fmla="*/ 30 w 383"/>
                    <a:gd name="T25" fmla="*/ 735 h 794"/>
                    <a:gd name="T26" fmla="*/ 0 w 383"/>
                    <a:gd name="T27" fmla="*/ 794 h 794"/>
                    <a:gd name="T28" fmla="*/ 2 w 383"/>
                    <a:gd name="T29" fmla="*/ 794 h 7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83" h="794">
                      <a:moveTo>
                        <a:pt x="353" y="30"/>
                      </a:moveTo>
                      <a:lnTo>
                        <a:pt x="324" y="59"/>
                      </a:lnTo>
                      <a:lnTo>
                        <a:pt x="353" y="89"/>
                      </a:lnTo>
                      <a:lnTo>
                        <a:pt x="383" y="59"/>
                      </a:lnTo>
                      <a:lnTo>
                        <a:pt x="383" y="30"/>
                      </a:lnTo>
                      <a:lnTo>
                        <a:pt x="353" y="0"/>
                      </a:lnTo>
                      <a:lnTo>
                        <a:pt x="294" y="0"/>
                      </a:lnTo>
                      <a:lnTo>
                        <a:pt x="236" y="30"/>
                      </a:lnTo>
                      <a:lnTo>
                        <a:pt x="206" y="59"/>
                      </a:lnTo>
                      <a:lnTo>
                        <a:pt x="177" y="118"/>
                      </a:lnTo>
                      <a:lnTo>
                        <a:pt x="147" y="206"/>
                      </a:lnTo>
                      <a:lnTo>
                        <a:pt x="59" y="618"/>
                      </a:lnTo>
                      <a:lnTo>
                        <a:pt x="30" y="735"/>
                      </a:lnTo>
                      <a:lnTo>
                        <a:pt x="0" y="794"/>
                      </a:lnTo>
                      <a:lnTo>
                        <a:pt x="2" y="794"/>
                      </a:lnTo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3" name="Freeform 81"/>
                <p:cNvSpPr>
                  <a:spLocks/>
                </p:cNvSpPr>
                <p:nvPr/>
              </p:nvSpPr>
              <p:spPr bwMode="auto">
                <a:xfrm>
                  <a:off x="1737" y="3147"/>
                  <a:ext cx="80" cy="150"/>
                </a:xfrm>
                <a:custGeom>
                  <a:avLst/>
                  <a:gdLst>
                    <a:gd name="T0" fmla="*/ 440 w 440"/>
                    <a:gd name="T1" fmla="*/ 0 h 823"/>
                    <a:gd name="T2" fmla="*/ 382 w 440"/>
                    <a:gd name="T3" fmla="*/ 59 h 823"/>
                    <a:gd name="T4" fmla="*/ 352 w 440"/>
                    <a:gd name="T5" fmla="*/ 118 h 823"/>
                    <a:gd name="T6" fmla="*/ 323 w 440"/>
                    <a:gd name="T7" fmla="*/ 235 h 823"/>
                    <a:gd name="T8" fmla="*/ 264 w 440"/>
                    <a:gd name="T9" fmla="*/ 500 h 823"/>
                    <a:gd name="T10" fmla="*/ 235 w 440"/>
                    <a:gd name="T11" fmla="*/ 618 h 823"/>
                    <a:gd name="T12" fmla="*/ 205 w 440"/>
                    <a:gd name="T13" fmla="*/ 706 h 823"/>
                    <a:gd name="T14" fmla="*/ 176 w 440"/>
                    <a:gd name="T15" fmla="*/ 764 h 823"/>
                    <a:gd name="T16" fmla="*/ 146 w 440"/>
                    <a:gd name="T17" fmla="*/ 794 h 823"/>
                    <a:gd name="T18" fmla="*/ 88 w 440"/>
                    <a:gd name="T19" fmla="*/ 823 h 823"/>
                    <a:gd name="T20" fmla="*/ 29 w 440"/>
                    <a:gd name="T21" fmla="*/ 823 h 823"/>
                    <a:gd name="T22" fmla="*/ 0 w 440"/>
                    <a:gd name="T23" fmla="*/ 794 h 823"/>
                    <a:gd name="T24" fmla="*/ 0 w 440"/>
                    <a:gd name="T25" fmla="*/ 764 h 823"/>
                    <a:gd name="T26" fmla="*/ 29 w 440"/>
                    <a:gd name="T27" fmla="*/ 735 h 823"/>
                    <a:gd name="T28" fmla="*/ 58 w 440"/>
                    <a:gd name="T29" fmla="*/ 764 h 823"/>
                    <a:gd name="T30" fmla="*/ 29 w 440"/>
                    <a:gd name="T31" fmla="*/ 794 h 823"/>
                    <a:gd name="T32" fmla="*/ 30 w 440"/>
                    <a:gd name="T33" fmla="*/ 794 h 8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40" h="823">
                      <a:moveTo>
                        <a:pt x="440" y="0"/>
                      </a:moveTo>
                      <a:lnTo>
                        <a:pt x="382" y="59"/>
                      </a:lnTo>
                      <a:lnTo>
                        <a:pt x="352" y="118"/>
                      </a:lnTo>
                      <a:lnTo>
                        <a:pt x="323" y="235"/>
                      </a:lnTo>
                      <a:lnTo>
                        <a:pt x="264" y="500"/>
                      </a:lnTo>
                      <a:lnTo>
                        <a:pt x="235" y="618"/>
                      </a:lnTo>
                      <a:lnTo>
                        <a:pt x="205" y="706"/>
                      </a:lnTo>
                      <a:lnTo>
                        <a:pt x="176" y="764"/>
                      </a:lnTo>
                      <a:lnTo>
                        <a:pt x="146" y="794"/>
                      </a:lnTo>
                      <a:lnTo>
                        <a:pt x="88" y="823"/>
                      </a:lnTo>
                      <a:lnTo>
                        <a:pt x="29" y="823"/>
                      </a:lnTo>
                      <a:lnTo>
                        <a:pt x="0" y="794"/>
                      </a:lnTo>
                      <a:lnTo>
                        <a:pt x="0" y="764"/>
                      </a:lnTo>
                      <a:lnTo>
                        <a:pt x="29" y="735"/>
                      </a:lnTo>
                      <a:lnTo>
                        <a:pt x="58" y="764"/>
                      </a:lnTo>
                      <a:lnTo>
                        <a:pt x="29" y="794"/>
                      </a:lnTo>
                      <a:lnTo>
                        <a:pt x="30" y="794"/>
                      </a:lnTo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4" name="Freeform 82"/>
                <p:cNvSpPr>
                  <a:spLocks/>
                </p:cNvSpPr>
                <p:nvPr/>
              </p:nvSpPr>
              <p:spPr bwMode="auto">
                <a:xfrm>
                  <a:off x="1769" y="3184"/>
                  <a:ext cx="53" cy="1"/>
                </a:xfrm>
                <a:custGeom>
                  <a:avLst/>
                  <a:gdLst>
                    <a:gd name="T0" fmla="*/ 0 w 295"/>
                    <a:gd name="T1" fmla="*/ 294 w 295"/>
                    <a:gd name="T2" fmla="*/ 295 w 29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95">
                      <a:moveTo>
                        <a:pt x="0" y="0"/>
                      </a:moveTo>
                      <a:lnTo>
                        <a:pt x="294" y="0"/>
                      </a:lnTo>
                      <a:lnTo>
                        <a:pt x="295" y="0"/>
                      </a:lnTo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5" name="Freeform 83"/>
                <p:cNvSpPr>
                  <a:spLocks/>
                </p:cNvSpPr>
                <p:nvPr/>
              </p:nvSpPr>
              <p:spPr bwMode="auto">
                <a:xfrm>
                  <a:off x="1822" y="3125"/>
                  <a:ext cx="65" cy="172"/>
                </a:xfrm>
                <a:custGeom>
                  <a:avLst/>
                  <a:gdLst>
                    <a:gd name="T0" fmla="*/ 264 w 352"/>
                    <a:gd name="T1" fmla="*/ 0 h 941"/>
                    <a:gd name="T2" fmla="*/ 294 w 352"/>
                    <a:gd name="T3" fmla="*/ 58 h 941"/>
                    <a:gd name="T4" fmla="*/ 323 w 352"/>
                    <a:gd name="T5" fmla="*/ 148 h 941"/>
                    <a:gd name="T6" fmla="*/ 352 w 352"/>
                    <a:gd name="T7" fmla="*/ 295 h 941"/>
                    <a:gd name="T8" fmla="*/ 352 w 352"/>
                    <a:gd name="T9" fmla="*/ 412 h 941"/>
                    <a:gd name="T10" fmla="*/ 323 w 352"/>
                    <a:gd name="T11" fmla="*/ 559 h 941"/>
                    <a:gd name="T12" fmla="*/ 264 w 352"/>
                    <a:gd name="T13" fmla="*/ 677 h 941"/>
                    <a:gd name="T14" fmla="*/ 205 w 352"/>
                    <a:gd name="T15" fmla="*/ 765 h 941"/>
                    <a:gd name="T16" fmla="*/ 117 w 352"/>
                    <a:gd name="T17" fmla="*/ 853 h 941"/>
                    <a:gd name="T18" fmla="*/ 0 w 352"/>
                    <a:gd name="T19" fmla="*/ 941 h 941"/>
                    <a:gd name="T20" fmla="*/ 1 w 352"/>
                    <a:gd name="T21" fmla="*/ 941 h 9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52" h="941">
                      <a:moveTo>
                        <a:pt x="264" y="0"/>
                      </a:moveTo>
                      <a:lnTo>
                        <a:pt x="294" y="58"/>
                      </a:lnTo>
                      <a:lnTo>
                        <a:pt x="323" y="148"/>
                      </a:lnTo>
                      <a:lnTo>
                        <a:pt x="352" y="295"/>
                      </a:lnTo>
                      <a:lnTo>
                        <a:pt x="352" y="412"/>
                      </a:lnTo>
                      <a:lnTo>
                        <a:pt x="323" y="559"/>
                      </a:lnTo>
                      <a:lnTo>
                        <a:pt x="264" y="677"/>
                      </a:lnTo>
                      <a:lnTo>
                        <a:pt x="205" y="765"/>
                      </a:lnTo>
                      <a:lnTo>
                        <a:pt x="117" y="853"/>
                      </a:lnTo>
                      <a:lnTo>
                        <a:pt x="0" y="941"/>
                      </a:lnTo>
                      <a:lnTo>
                        <a:pt x="1" y="941"/>
                      </a:lnTo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6" name="Freeform 84"/>
                <p:cNvSpPr>
                  <a:spLocks/>
                </p:cNvSpPr>
                <p:nvPr/>
              </p:nvSpPr>
              <p:spPr bwMode="auto">
                <a:xfrm>
                  <a:off x="1844" y="3125"/>
                  <a:ext cx="38" cy="156"/>
                </a:xfrm>
                <a:custGeom>
                  <a:avLst/>
                  <a:gdLst>
                    <a:gd name="T0" fmla="*/ 147 w 206"/>
                    <a:gd name="T1" fmla="*/ 0 h 853"/>
                    <a:gd name="T2" fmla="*/ 177 w 206"/>
                    <a:gd name="T3" fmla="*/ 89 h 853"/>
                    <a:gd name="T4" fmla="*/ 206 w 206"/>
                    <a:gd name="T5" fmla="*/ 236 h 853"/>
                    <a:gd name="T6" fmla="*/ 206 w 206"/>
                    <a:gd name="T7" fmla="*/ 383 h 853"/>
                    <a:gd name="T8" fmla="*/ 177 w 206"/>
                    <a:gd name="T9" fmla="*/ 530 h 853"/>
                    <a:gd name="T10" fmla="*/ 147 w 206"/>
                    <a:gd name="T11" fmla="*/ 618 h 853"/>
                    <a:gd name="T12" fmla="*/ 88 w 206"/>
                    <a:gd name="T13" fmla="*/ 736 h 853"/>
                    <a:gd name="T14" fmla="*/ 0 w 206"/>
                    <a:gd name="T15" fmla="*/ 853 h 853"/>
                    <a:gd name="T16" fmla="*/ 2 w 206"/>
                    <a:gd name="T17" fmla="*/ 853 h 8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6" h="853">
                      <a:moveTo>
                        <a:pt x="147" y="0"/>
                      </a:moveTo>
                      <a:lnTo>
                        <a:pt x="177" y="89"/>
                      </a:lnTo>
                      <a:lnTo>
                        <a:pt x="206" y="236"/>
                      </a:lnTo>
                      <a:lnTo>
                        <a:pt x="206" y="383"/>
                      </a:lnTo>
                      <a:lnTo>
                        <a:pt x="177" y="530"/>
                      </a:lnTo>
                      <a:lnTo>
                        <a:pt x="147" y="618"/>
                      </a:lnTo>
                      <a:lnTo>
                        <a:pt x="88" y="736"/>
                      </a:lnTo>
                      <a:lnTo>
                        <a:pt x="0" y="853"/>
                      </a:lnTo>
                      <a:lnTo>
                        <a:pt x="2" y="853"/>
                      </a:lnTo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21" name="Oval 85"/>
              <p:cNvSpPr>
                <a:spLocks noChangeArrowheads="1"/>
              </p:cNvSpPr>
              <p:nvPr/>
            </p:nvSpPr>
            <p:spPr bwMode="auto">
              <a:xfrm>
                <a:off x="1572" y="3040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93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94" name="直接连接符 93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5" name="文本框 94"/>
          <p:cNvSpPr txBox="1"/>
          <p:nvPr/>
        </p:nvSpPr>
        <p:spPr>
          <a:xfrm>
            <a:off x="450850" y="21590"/>
            <a:ext cx="393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3.1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投影及其特性</a:t>
            </a:r>
          </a:p>
        </p:txBody>
      </p:sp>
      <p:pic>
        <p:nvPicPr>
          <p:cNvPr id="96" name="图片 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534558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473500" y="639881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一、图板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矩形 39"/>
          <p:cNvSpPr>
            <a:spLocks noChangeArrowheads="1"/>
          </p:cNvSpPr>
          <p:nvPr/>
        </p:nvSpPr>
        <p:spPr bwMode="auto">
          <a:xfrm>
            <a:off x="473499" y="1111245"/>
            <a:ext cx="10164449" cy="68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、平行投影的特性：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sz="2000" dirty="0">
                <a:latin typeface="宋体" panose="02010600030101010101" pitchFamily="2" charset="-122"/>
              </a:rPr>
              <a:t>平行性：若空间两线段（或平面）相互平行</a:t>
            </a:r>
            <a:r>
              <a:rPr lang="en-US" altLang="zh-CN" sz="2000" dirty="0">
                <a:latin typeface="宋体" panose="02010600030101010101" pitchFamily="2" charset="-122"/>
              </a:rPr>
              <a:t>, </a:t>
            </a:r>
            <a:r>
              <a:rPr lang="zh-CN" altLang="en-US" sz="2000" dirty="0">
                <a:latin typeface="宋体" panose="02010600030101010101" pitchFamily="2" charset="-122"/>
              </a:rPr>
              <a:t>其在投影面上仍保持平行。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3500" y="707374"/>
            <a:ext cx="3647152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892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3500" y="738309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四、中心投影与平行投影的特性</a:t>
            </a:r>
          </a:p>
        </p:txBody>
      </p:sp>
      <p:grpSp>
        <p:nvGrpSpPr>
          <p:cNvPr id="2" name="组合 93"/>
          <p:cNvGrpSpPr/>
          <p:nvPr/>
        </p:nvGrpSpPr>
        <p:grpSpPr>
          <a:xfrm>
            <a:off x="2563813" y="2173805"/>
            <a:ext cx="7064375" cy="4222750"/>
            <a:chOff x="977900" y="1852613"/>
            <a:chExt cx="7064375" cy="4222750"/>
          </a:xfrm>
        </p:grpSpPr>
        <p:sp>
          <p:nvSpPr>
            <p:cNvPr id="95" name="Freeform 113"/>
            <p:cNvSpPr>
              <a:spLocks/>
            </p:cNvSpPr>
            <p:nvPr/>
          </p:nvSpPr>
          <p:spPr bwMode="auto">
            <a:xfrm>
              <a:off x="977900" y="3851275"/>
              <a:ext cx="7064375" cy="2224088"/>
            </a:xfrm>
            <a:custGeom>
              <a:avLst/>
              <a:gdLst>
                <a:gd name="T0" fmla="*/ 0 w 4450"/>
                <a:gd name="T1" fmla="*/ 12 h 1401"/>
                <a:gd name="T2" fmla="*/ 1502 w 4450"/>
                <a:gd name="T3" fmla="*/ 1401 h 1401"/>
                <a:gd name="T4" fmla="*/ 4450 w 4450"/>
                <a:gd name="T5" fmla="*/ 1378 h 1401"/>
                <a:gd name="T6" fmla="*/ 3095 w 4450"/>
                <a:gd name="T7" fmla="*/ 0 h 1401"/>
                <a:gd name="T8" fmla="*/ 0 w 4450"/>
                <a:gd name="T9" fmla="*/ 0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0" h="1401">
                  <a:moveTo>
                    <a:pt x="0" y="12"/>
                  </a:moveTo>
                  <a:lnTo>
                    <a:pt x="1502" y="1401"/>
                  </a:lnTo>
                  <a:lnTo>
                    <a:pt x="4450" y="1378"/>
                  </a:lnTo>
                  <a:lnTo>
                    <a:pt x="3095" y="0"/>
                  </a:ln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" name="Group 124"/>
            <p:cNvGrpSpPr>
              <a:grpSpLocks/>
            </p:cNvGrpSpPr>
            <p:nvPr/>
          </p:nvGrpSpPr>
          <p:grpSpPr bwMode="auto">
            <a:xfrm>
              <a:off x="2163763" y="2270125"/>
              <a:ext cx="1589087" cy="809625"/>
              <a:chOff x="1368" y="1511"/>
              <a:chExt cx="1001" cy="510"/>
            </a:xfrm>
          </p:grpSpPr>
          <p:sp>
            <p:nvSpPr>
              <p:cNvPr id="173" name="Freeform 125"/>
              <p:cNvSpPr>
                <a:spLocks/>
              </p:cNvSpPr>
              <p:nvPr/>
            </p:nvSpPr>
            <p:spPr bwMode="auto">
              <a:xfrm>
                <a:off x="1368" y="1511"/>
                <a:ext cx="1001" cy="499"/>
              </a:xfrm>
              <a:custGeom>
                <a:avLst/>
                <a:gdLst>
                  <a:gd name="T0" fmla="*/ 35 w 6366"/>
                  <a:gd name="T1" fmla="*/ 0 h 3168"/>
                  <a:gd name="T2" fmla="*/ 0 w 6366"/>
                  <a:gd name="T3" fmla="*/ 70 h 3168"/>
                  <a:gd name="T4" fmla="*/ 6366 w 6366"/>
                  <a:gd name="T5" fmla="*/ 3168 h 3168"/>
                  <a:gd name="T6" fmla="*/ 35 w 6366"/>
                  <a:gd name="T7" fmla="*/ 0 h 3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66" h="3168">
                    <a:moveTo>
                      <a:pt x="35" y="0"/>
                    </a:moveTo>
                    <a:lnTo>
                      <a:pt x="0" y="70"/>
                    </a:lnTo>
                    <a:lnTo>
                      <a:pt x="6366" y="3168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chemeClr val="bg1"/>
              </a:solidFill>
              <a:ln w="508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" name="Freeform 126"/>
              <p:cNvSpPr>
                <a:spLocks/>
              </p:cNvSpPr>
              <p:nvPr/>
            </p:nvSpPr>
            <p:spPr bwMode="auto">
              <a:xfrm>
                <a:off x="1368" y="1523"/>
                <a:ext cx="1001" cy="498"/>
              </a:xfrm>
              <a:custGeom>
                <a:avLst/>
                <a:gdLst>
                  <a:gd name="T0" fmla="*/ 0 w 6366"/>
                  <a:gd name="T1" fmla="*/ 0 h 3169"/>
                  <a:gd name="T2" fmla="*/ 6366 w 6366"/>
                  <a:gd name="T3" fmla="*/ 3098 h 3169"/>
                  <a:gd name="T4" fmla="*/ 6331 w 6366"/>
                  <a:gd name="T5" fmla="*/ 3169 h 3169"/>
                  <a:gd name="T6" fmla="*/ 0 w 6366"/>
                  <a:gd name="T7" fmla="*/ 0 h 3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66" h="3169">
                    <a:moveTo>
                      <a:pt x="0" y="0"/>
                    </a:moveTo>
                    <a:lnTo>
                      <a:pt x="6366" y="3098"/>
                    </a:lnTo>
                    <a:lnTo>
                      <a:pt x="6331" y="31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508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" name="Freeform 127"/>
              <p:cNvSpPr>
                <a:spLocks/>
              </p:cNvSpPr>
              <p:nvPr/>
            </p:nvSpPr>
            <p:spPr bwMode="auto">
              <a:xfrm>
                <a:off x="1368" y="1511"/>
                <a:ext cx="1001" cy="510"/>
              </a:xfrm>
              <a:custGeom>
                <a:avLst/>
                <a:gdLst>
                  <a:gd name="T0" fmla="*/ 35 w 6366"/>
                  <a:gd name="T1" fmla="*/ 0 h 3239"/>
                  <a:gd name="T2" fmla="*/ 0 w 6366"/>
                  <a:gd name="T3" fmla="*/ 70 h 3239"/>
                  <a:gd name="T4" fmla="*/ 6331 w 6366"/>
                  <a:gd name="T5" fmla="*/ 3239 h 3239"/>
                  <a:gd name="T6" fmla="*/ 6366 w 6366"/>
                  <a:gd name="T7" fmla="*/ 3168 h 3239"/>
                  <a:gd name="T8" fmla="*/ 35 w 6366"/>
                  <a:gd name="T9" fmla="*/ 0 h 3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66" h="3239">
                    <a:moveTo>
                      <a:pt x="35" y="0"/>
                    </a:moveTo>
                    <a:lnTo>
                      <a:pt x="0" y="70"/>
                    </a:lnTo>
                    <a:lnTo>
                      <a:pt x="6331" y="3239"/>
                    </a:lnTo>
                    <a:lnTo>
                      <a:pt x="6366" y="3168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/>
              </a:solidFill>
              <a:ln w="50800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97" name="Freeform 137"/>
            <p:cNvSpPr>
              <a:spLocks/>
            </p:cNvSpPr>
            <p:nvPr/>
          </p:nvSpPr>
          <p:spPr bwMode="auto">
            <a:xfrm>
              <a:off x="4156075" y="4437063"/>
              <a:ext cx="2476500" cy="1187450"/>
            </a:xfrm>
            <a:custGeom>
              <a:avLst/>
              <a:gdLst>
                <a:gd name="T0" fmla="*/ 0 w 10421"/>
                <a:gd name="T1" fmla="*/ 0 h 2408"/>
                <a:gd name="T2" fmla="*/ 252 w 10421"/>
                <a:gd name="T3" fmla="*/ 140 h 2408"/>
                <a:gd name="T4" fmla="*/ 10421 w 10421"/>
                <a:gd name="T5" fmla="*/ 2408 h 2408"/>
                <a:gd name="T6" fmla="*/ 0 w 10421"/>
                <a:gd name="T7" fmla="*/ 0 h 2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21" h="2408">
                  <a:moveTo>
                    <a:pt x="0" y="0"/>
                  </a:moveTo>
                  <a:lnTo>
                    <a:pt x="252" y="140"/>
                  </a:lnTo>
                  <a:lnTo>
                    <a:pt x="10421" y="24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508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" name="Freeform 144"/>
            <p:cNvSpPr>
              <a:spLocks/>
            </p:cNvSpPr>
            <p:nvPr/>
          </p:nvSpPr>
          <p:spPr bwMode="auto">
            <a:xfrm>
              <a:off x="4143375" y="2279650"/>
              <a:ext cx="1588" cy="2174875"/>
            </a:xfrm>
            <a:custGeom>
              <a:avLst/>
              <a:gdLst>
                <a:gd name="T0" fmla="*/ 0 w 1"/>
                <a:gd name="T1" fmla="*/ 0 h 8712"/>
                <a:gd name="T2" fmla="*/ 0 w 1"/>
                <a:gd name="T3" fmla="*/ 8712 h 8712"/>
                <a:gd name="T4" fmla="*/ 1 w 1"/>
                <a:gd name="T5" fmla="*/ 8712 h 8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8712">
                  <a:moveTo>
                    <a:pt x="0" y="0"/>
                  </a:moveTo>
                  <a:lnTo>
                    <a:pt x="0" y="8712"/>
                  </a:lnTo>
                  <a:lnTo>
                    <a:pt x="1" y="8712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" name="Freeform 146"/>
            <p:cNvSpPr>
              <a:spLocks/>
            </p:cNvSpPr>
            <p:nvPr/>
          </p:nvSpPr>
          <p:spPr bwMode="auto">
            <a:xfrm>
              <a:off x="6637338" y="3470275"/>
              <a:ext cx="0" cy="2174875"/>
            </a:xfrm>
            <a:custGeom>
              <a:avLst/>
              <a:gdLst>
                <a:gd name="T0" fmla="*/ 0 w 1"/>
                <a:gd name="T1" fmla="*/ 0 h 8712"/>
                <a:gd name="T2" fmla="*/ 0 w 1"/>
                <a:gd name="T3" fmla="*/ 8712 h 8712"/>
                <a:gd name="T4" fmla="*/ 1 w 1"/>
                <a:gd name="T5" fmla="*/ 8712 h 8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8712">
                  <a:moveTo>
                    <a:pt x="0" y="0"/>
                  </a:moveTo>
                  <a:lnTo>
                    <a:pt x="0" y="8712"/>
                  </a:lnTo>
                  <a:lnTo>
                    <a:pt x="1" y="8712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" name="Group 147"/>
            <p:cNvGrpSpPr>
              <a:grpSpLocks/>
            </p:cNvGrpSpPr>
            <p:nvPr/>
          </p:nvGrpSpPr>
          <p:grpSpPr bwMode="auto">
            <a:xfrm>
              <a:off x="1973263" y="1852613"/>
              <a:ext cx="204787" cy="238125"/>
              <a:chOff x="1295" y="1357"/>
              <a:chExt cx="86" cy="100"/>
            </a:xfrm>
          </p:grpSpPr>
          <p:sp>
            <p:nvSpPr>
              <p:cNvPr id="167" name="Freeform 148"/>
              <p:cNvSpPr>
                <a:spLocks/>
              </p:cNvSpPr>
              <p:nvPr/>
            </p:nvSpPr>
            <p:spPr bwMode="auto">
              <a:xfrm>
                <a:off x="1305" y="1357"/>
                <a:ext cx="61" cy="100"/>
              </a:xfrm>
              <a:custGeom>
                <a:avLst/>
                <a:gdLst>
                  <a:gd name="T0" fmla="*/ 392 w 392"/>
                  <a:gd name="T1" fmla="*/ 0 h 633"/>
                  <a:gd name="T2" fmla="*/ 0 w 392"/>
                  <a:gd name="T3" fmla="*/ 633 h 633"/>
                  <a:gd name="T4" fmla="*/ 1 w 392"/>
                  <a:gd name="T5" fmla="*/ 633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2" h="633">
                    <a:moveTo>
                      <a:pt x="392" y="0"/>
                    </a:moveTo>
                    <a:lnTo>
                      <a:pt x="0" y="633"/>
                    </a:lnTo>
                    <a:lnTo>
                      <a:pt x="1" y="633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8" name="Freeform 149"/>
              <p:cNvSpPr>
                <a:spLocks/>
              </p:cNvSpPr>
              <p:nvPr/>
            </p:nvSpPr>
            <p:spPr bwMode="auto">
              <a:xfrm>
                <a:off x="1366" y="1357"/>
                <a:ext cx="5" cy="100"/>
              </a:xfrm>
              <a:custGeom>
                <a:avLst/>
                <a:gdLst>
                  <a:gd name="T0" fmla="*/ 0 w 30"/>
                  <a:gd name="T1" fmla="*/ 0 h 633"/>
                  <a:gd name="T2" fmla="*/ 29 w 30"/>
                  <a:gd name="T3" fmla="*/ 633 h 633"/>
                  <a:gd name="T4" fmla="*/ 30 w 30"/>
                  <a:gd name="T5" fmla="*/ 633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633">
                    <a:moveTo>
                      <a:pt x="0" y="0"/>
                    </a:moveTo>
                    <a:lnTo>
                      <a:pt x="29" y="633"/>
                    </a:lnTo>
                    <a:lnTo>
                      <a:pt x="30" y="633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9" name="Freeform 150"/>
              <p:cNvSpPr>
                <a:spLocks/>
              </p:cNvSpPr>
              <p:nvPr/>
            </p:nvSpPr>
            <p:spPr bwMode="auto">
              <a:xfrm>
                <a:off x="1362" y="1366"/>
                <a:ext cx="5" cy="91"/>
              </a:xfrm>
              <a:custGeom>
                <a:avLst/>
                <a:gdLst>
                  <a:gd name="T0" fmla="*/ 0 w 32"/>
                  <a:gd name="T1" fmla="*/ 0 h 573"/>
                  <a:gd name="T2" fmla="*/ 31 w 32"/>
                  <a:gd name="T3" fmla="*/ 573 h 573"/>
                  <a:gd name="T4" fmla="*/ 32 w 32"/>
                  <a:gd name="T5" fmla="*/ 573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573">
                    <a:moveTo>
                      <a:pt x="0" y="0"/>
                    </a:moveTo>
                    <a:lnTo>
                      <a:pt x="31" y="573"/>
                    </a:lnTo>
                    <a:lnTo>
                      <a:pt x="32" y="573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0" name="Freeform 151"/>
              <p:cNvSpPr>
                <a:spLocks/>
              </p:cNvSpPr>
              <p:nvPr/>
            </p:nvSpPr>
            <p:spPr bwMode="auto">
              <a:xfrm>
                <a:off x="1324" y="1428"/>
                <a:ext cx="43" cy="1"/>
              </a:xfrm>
              <a:custGeom>
                <a:avLst/>
                <a:gdLst>
                  <a:gd name="T0" fmla="*/ 0 w 273"/>
                  <a:gd name="T1" fmla="*/ 272 w 273"/>
                  <a:gd name="T2" fmla="*/ 273 w 27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73">
                    <a:moveTo>
                      <a:pt x="0" y="0"/>
                    </a:moveTo>
                    <a:lnTo>
                      <a:pt x="272" y="0"/>
                    </a:lnTo>
                    <a:lnTo>
                      <a:pt x="273" y="0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1" name="Freeform 152"/>
              <p:cNvSpPr>
                <a:spLocks/>
              </p:cNvSpPr>
              <p:nvPr/>
            </p:nvSpPr>
            <p:spPr bwMode="auto">
              <a:xfrm>
                <a:off x="1295" y="1457"/>
                <a:ext cx="29" cy="0"/>
              </a:xfrm>
              <a:custGeom>
                <a:avLst/>
                <a:gdLst>
                  <a:gd name="T0" fmla="*/ 0 w 181"/>
                  <a:gd name="T1" fmla="*/ 180 w 181"/>
                  <a:gd name="T2" fmla="*/ 181 w 18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81">
                    <a:moveTo>
                      <a:pt x="0" y="0"/>
                    </a:moveTo>
                    <a:lnTo>
                      <a:pt x="180" y="0"/>
                    </a:lnTo>
                    <a:lnTo>
                      <a:pt x="181" y="0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2" name="Freeform 153"/>
              <p:cNvSpPr>
                <a:spLocks/>
              </p:cNvSpPr>
              <p:nvPr/>
            </p:nvSpPr>
            <p:spPr bwMode="auto">
              <a:xfrm>
                <a:off x="1353" y="1457"/>
                <a:ext cx="28" cy="0"/>
              </a:xfrm>
              <a:custGeom>
                <a:avLst/>
                <a:gdLst>
                  <a:gd name="T0" fmla="*/ 0 w 182"/>
                  <a:gd name="T1" fmla="*/ 181 w 182"/>
                  <a:gd name="T2" fmla="*/ 182 w 18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82">
                    <a:moveTo>
                      <a:pt x="0" y="0"/>
                    </a:moveTo>
                    <a:lnTo>
                      <a:pt x="181" y="0"/>
                    </a:lnTo>
                    <a:lnTo>
                      <a:pt x="182" y="0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" name="Group 154"/>
            <p:cNvGrpSpPr>
              <a:grpSpLocks/>
            </p:cNvGrpSpPr>
            <p:nvPr/>
          </p:nvGrpSpPr>
          <p:grpSpPr bwMode="auto">
            <a:xfrm>
              <a:off x="3649663" y="2690813"/>
              <a:ext cx="234950" cy="234950"/>
              <a:chOff x="2438" y="1882"/>
              <a:chExt cx="99" cy="99"/>
            </a:xfrm>
          </p:grpSpPr>
          <p:sp>
            <p:nvSpPr>
              <p:cNvPr id="161" name="Freeform 155"/>
              <p:cNvSpPr>
                <a:spLocks/>
              </p:cNvSpPr>
              <p:nvPr/>
            </p:nvSpPr>
            <p:spPr bwMode="auto">
              <a:xfrm>
                <a:off x="2452" y="1882"/>
                <a:ext cx="29" cy="99"/>
              </a:xfrm>
              <a:custGeom>
                <a:avLst/>
                <a:gdLst>
                  <a:gd name="T0" fmla="*/ 180 w 180"/>
                  <a:gd name="T1" fmla="*/ 0 h 633"/>
                  <a:gd name="T2" fmla="*/ 0 w 180"/>
                  <a:gd name="T3" fmla="*/ 633 h 633"/>
                  <a:gd name="T4" fmla="*/ 1 w 180"/>
                  <a:gd name="T5" fmla="*/ 633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0" h="633">
                    <a:moveTo>
                      <a:pt x="180" y="0"/>
                    </a:moveTo>
                    <a:lnTo>
                      <a:pt x="0" y="633"/>
                    </a:lnTo>
                    <a:lnTo>
                      <a:pt x="1" y="633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2" name="Freeform 156"/>
              <p:cNvSpPr>
                <a:spLocks/>
              </p:cNvSpPr>
              <p:nvPr/>
            </p:nvSpPr>
            <p:spPr bwMode="auto">
              <a:xfrm>
                <a:off x="2457" y="1882"/>
                <a:ext cx="28" cy="99"/>
              </a:xfrm>
              <a:custGeom>
                <a:avLst/>
                <a:gdLst>
                  <a:gd name="T0" fmla="*/ 181 w 181"/>
                  <a:gd name="T1" fmla="*/ 0 h 633"/>
                  <a:gd name="T2" fmla="*/ 0 w 181"/>
                  <a:gd name="T3" fmla="*/ 633 h 633"/>
                  <a:gd name="T4" fmla="*/ 1 w 181"/>
                  <a:gd name="T5" fmla="*/ 633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1" h="633">
                    <a:moveTo>
                      <a:pt x="181" y="0"/>
                    </a:moveTo>
                    <a:lnTo>
                      <a:pt x="0" y="633"/>
                    </a:lnTo>
                    <a:lnTo>
                      <a:pt x="1" y="633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3" name="Freeform 157"/>
              <p:cNvSpPr>
                <a:spLocks/>
              </p:cNvSpPr>
              <p:nvPr/>
            </p:nvSpPr>
            <p:spPr bwMode="auto">
              <a:xfrm>
                <a:off x="2466" y="1882"/>
                <a:ext cx="71" cy="47"/>
              </a:xfrm>
              <a:custGeom>
                <a:avLst/>
                <a:gdLst>
                  <a:gd name="T0" fmla="*/ 0 w 453"/>
                  <a:gd name="T1" fmla="*/ 0 h 301"/>
                  <a:gd name="T2" fmla="*/ 332 w 453"/>
                  <a:gd name="T3" fmla="*/ 0 h 301"/>
                  <a:gd name="T4" fmla="*/ 423 w 453"/>
                  <a:gd name="T5" fmla="*/ 30 h 301"/>
                  <a:gd name="T6" fmla="*/ 453 w 453"/>
                  <a:gd name="T7" fmla="*/ 90 h 301"/>
                  <a:gd name="T8" fmla="*/ 453 w 453"/>
                  <a:gd name="T9" fmla="*/ 150 h 301"/>
                  <a:gd name="T10" fmla="*/ 423 w 453"/>
                  <a:gd name="T11" fmla="*/ 241 h 301"/>
                  <a:gd name="T12" fmla="*/ 392 w 453"/>
                  <a:gd name="T13" fmla="*/ 272 h 301"/>
                  <a:gd name="T14" fmla="*/ 303 w 453"/>
                  <a:gd name="T15" fmla="*/ 301 h 301"/>
                  <a:gd name="T16" fmla="*/ 304 w 453"/>
                  <a:gd name="T17" fmla="*/ 301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3" h="301">
                    <a:moveTo>
                      <a:pt x="0" y="0"/>
                    </a:moveTo>
                    <a:lnTo>
                      <a:pt x="332" y="0"/>
                    </a:lnTo>
                    <a:lnTo>
                      <a:pt x="423" y="30"/>
                    </a:lnTo>
                    <a:lnTo>
                      <a:pt x="453" y="90"/>
                    </a:lnTo>
                    <a:lnTo>
                      <a:pt x="453" y="150"/>
                    </a:lnTo>
                    <a:lnTo>
                      <a:pt x="423" y="241"/>
                    </a:lnTo>
                    <a:lnTo>
                      <a:pt x="392" y="272"/>
                    </a:lnTo>
                    <a:lnTo>
                      <a:pt x="303" y="301"/>
                    </a:lnTo>
                    <a:lnTo>
                      <a:pt x="304" y="301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" name="Freeform 158"/>
              <p:cNvSpPr>
                <a:spLocks/>
              </p:cNvSpPr>
              <p:nvPr/>
            </p:nvSpPr>
            <p:spPr bwMode="auto">
              <a:xfrm>
                <a:off x="2514" y="1882"/>
                <a:ext cx="19" cy="47"/>
              </a:xfrm>
              <a:custGeom>
                <a:avLst/>
                <a:gdLst>
                  <a:gd name="T0" fmla="*/ 29 w 120"/>
                  <a:gd name="T1" fmla="*/ 0 h 301"/>
                  <a:gd name="T2" fmla="*/ 89 w 120"/>
                  <a:gd name="T3" fmla="*/ 30 h 301"/>
                  <a:gd name="T4" fmla="*/ 120 w 120"/>
                  <a:gd name="T5" fmla="*/ 90 h 301"/>
                  <a:gd name="T6" fmla="*/ 120 w 120"/>
                  <a:gd name="T7" fmla="*/ 150 h 301"/>
                  <a:gd name="T8" fmla="*/ 89 w 120"/>
                  <a:gd name="T9" fmla="*/ 241 h 301"/>
                  <a:gd name="T10" fmla="*/ 60 w 120"/>
                  <a:gd name="T11" fmla="*/ 272 h 301"/>
                  <a:gd name="T12" fmla="*/ 0 w 120"/>
                  <a:gd name="T13" fmla="*/ 301 h 301"/>
                  <a:gd name="T14" fmla="*/ 1 w 120"/>
                  <a:gd name="T15" fmla="*/ 301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301">
                    <a:moveTo>
                      <a:pt x="29" y="0"/>
                    </a:moveTo>
                    <a:lnTo>
                      <a:pt x="89" y="30"/>
                    </a:lnTo>
                    <a:lnTo>
                      <a:pt x="120" y="90"/>
                    </a:lnTo>
                    <a:lnTo>
                      <a:pt x="120" y="150"/>
                    </a:lnTo>
                    <a:lnTo>
                      <a:pt x="89" y="241"/>
                    </a:lnTo>
                    <a:lnTo>
                      <a:pt x="60" y="272"/>
                    </a:lnTo>
                    <a:lnTo>
                      <a:pt x="0" y="301"/>
                    </a:lnTo>
                    <a:lnTo>
                      <a:pt x="1" y="301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5" name="Freeform 159"/>
              <p:cNvSpPr>
                <a:spLocks/>
              </p:cNvSpPr>
              <p:nvPr/>
            </p:nvSpPr>
            <p:spPr bwMode="auto">
              <a:xfrm>
                <a:off x="2438" y="1929"/>
                <a:ext cx="90" cy="52"/>
              </a:xfrm>
              <a:custGeom>
                <a:avLst/>
                <a:gdLst>
                  <a:gd name="T0" fmla="*/ 211 w 572"/>
                  <a:gd name="T1" fmla="*/ 0 h 332"/>
                  <a:gd name="T2" fmla="*/ 483 w 572"/>
                  <a:gd name="T3" fmla="*/ 0 h 332"/>
                  <a:gd name="T4" fmla="*/ 543 w 572"/>
                  <a:gd name="T5" fmla="*/ 31 h 332"/>
                  <a:gd name="T6" fmla="*/ 572 w 572"/>
                  <a:gd name="T7" fmla="*/ 91 h 332"/>
                  <a:gd name="T8" fmla="*/ 572 w 572"/>
                  <a:gd name="T9" fmla="*/ 152 h 332"/>
                  <a:gd name="T10" fmla="*/ 543 w 572"/>
                  <a:gd name="T11" fmla="*/ 241 h 332"/>
                  <a:gd name="T12" fmla="*/ 483 w 572"/>
                  <a:gd name="T13" fmla="*/ 302 h 332"/>
                  <a:gd name="T14" fmla="*/ 361 w 572"/>
                  <a:gd name="T15" fmla="*/ 332 h 332"/>
                  <a:gd name="T16" fmla="*/ 0 w 572"/>
                  <a:gd name="T17" fmla="*/ 332 h 332"/>
                  <a:gd name="T18" fmla="*/ 1 w 572"/>
                  <a:gd name="T19" fmla="*/ 332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2" h="332">
                    <a:moveTo>
                      <a:pt x="211" y="0"/>
                    </a:moveTo>
                    <a:lnTo>
                      <a:pt x="483" y="0"/>
                    </a:lnTo>
                    <a:lnTo>
                      <a:pt x="543" y="31"/>
                    </a:lnTo>
                    <a:lnTo>
                      <a:pt x="572" y="91"/>
                    </a:lnTo>
                    <a:lnTo>
                      <a:pt x="572" y="152"/>
                    </a:lnTo>
                    <a:lnTo>
                      <a:pt x="543" y="241"/>
                    </a:lnTo>
                    <a:lnTo>
                      <a:pt x="483" y="302"/>
                    </a:lnTo>
                    <a:lnTo>
                      <a:pt x="361" y="332"/>
                    </a:lnTo>
                    <a:lnTo>
                      <a:pt x="0" y="332"/>
                    </a:lnTo>
                    <a:lnTo>
                      <a:pt x="1" y="332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6" name="Freeform 160"/>
              <p:cNvSpPr>
                <a:spLocks/>
              </p:cNvSpPr>
              <p:nvPr/>
            </p:nvSpPr>
            <p:spPr bwMode="auto">
              <a:xfrm>
                <a:off x="2495" y="1929"/>
                <a:ext cx="28" cy="52"/>
              </a:xfrm>
              <a:custGeom>
                <a:avLst/>
                <a:gdLst>
                  <a:gd name="T0" fmla="*/ 122 w 182"/>
                  <a:gd name="T1" fmla="*/ 0 h 332"/>
                  <a:gd name="T2" fmla="*/ 151 w 182"/>
                  <a:gd name="T3" fmla="*/ 31 h 332"/>
                  <a:gd name="T4" fmla="*/ 182 w 182"/>
                  <a:gd name="T5" fmla="*/ 91 h 332"/>
                  <a:gd name="T6" fmla="*/ 182 w 182"/>
                  <a:gd name="T7" fmla="*/ 152 h 332"/>
                  <a:gd name="T8" fmla="*/ 151 w 182"/>
                  <a:gd name="T9" fmla="*/ 241 h 332"/>
                  <a:gd name="T10" fmla="*/ 91 w 182"/>
                  <a:gd name="T11" fmla="*/ 302 h 332"/>
                  <a:gd name="T12" fmla="*/ 0 w 182"/>
                  <a:gd name="T13" fmla="*/ 332 h 332"/>
                  <a:gd name="T14" fmla="*/ 2 w 182"/>
                  <a:gd name="T15" fmla="*/ 332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2" h="332">
                    <a:moveTo>
                      <a:pt x="122" y="0"/>
                    </a:moveTo>
                    <a:lnTo>
                      <a:pt x="151" y="31"/>
                    </a:lnTo>
                    <a:lnTo>
                      <a:pt x="182" y="91"/>
                    </a:lnTo>
                    <a:lnTo>
                      <a:pt x="182" y="152"/>
                    </a:lnTo>
                    <a:lnTo>
                      <a:pt x="151" y="241"/>
                    </a:lnTo>
                    <a:lnTo>
                      <a:pt x="91" y="302"/>
                    </a:lnTo>
                    <a:lnTo>
                      <a:pt x="0" y="332"/>
                    </a:lnTo>
                    <a:lnTo>
                      <a:pt x="2" y="332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" name="Group 219"/>
            <p:cNvGrpSpPr>
              <a:grpSpLocks/>
            </p:cNvGrpSpPr>
            <p:nvPr/>
          </p:nvGrpSpPr>
          <p:grpSpPr bwMode="auto">
            <a:xfrm>
              <a:off x="2006600" y="2279650"/>
              <a:ext cx="1854200" cy="3352800"/>
              <a:chOff x="1264" y="1436"/>
              <a:chExt cx="1168" cy="2112"/>
            </a:xfrm>
          </p:grpSpPr>
          <p:grpSp>
            <p:nvGrpSpPr>
              <p:cNvPr id="7" name="Group 140"/>
              <p:cNvGrpSpPr>
                <a:grpSpLocks/>
              </p:cNvGrpSpPr>
              <p:nvPr/>
            </p:nvGrpSpPr>
            <p:grpSpPr bwMode="auto">
              <a:xfrm>
                <a:off x="1366" y="1436"/>
                <a:ext cx="996" cy="1868"/>
                <a:chOff x="1371" y="1517"/>
                <a:chExt cx="996" cy="1868"/>
              </a:xfrm>
            </p:grpSpPr>
            <p:sp>
              <p:nvSpPr>
                <p:cNvPr id="159" name="Freeform 141"/>
                <p:cNvSpPr>
                  <a:spLocks/>
                </p:cNvSpPr>
                <p:nvPr/>
              </p:nvSpPr>
              <p:spPr bwMode="auto">
                <a:xfrm>
                  <a:off x="2366" y="2015"/>
                  <a:ext cx="1" cy="1370"/>
                </a:xfrm>
                <a:custGeom>
                  <a:avLst/>
                  <a:gdLst>
                    <a:gd name="T0" fmla="*/ 0 w 1"/>
                    <a:gd name="T1" fmla="*/ 0 h 8713"/>
                    <a:gd name="T2" fmla="*/ 0 w 1"/>
                    <a:gd name="T3" fmla="*/ 8713 h 8713"/>
                    <a:gd name="T4" fmla="*/ 1 w 1"/>
                    <a:gd name="T5" fmla="*/ 8713 h 8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8713">
                      <a:moveTo>
                        <a:pt x="0" y="0"/>
                      </a:moveTo>
                      <a:lnTo>
                        <a:pt x="0" y="8713"/>
                      </a:lnTo>
                      <a:lnTo>
                        <a:pt x="1" y="8713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0" name="Freeform 142"/>
                <p:cNvSpPr>
                  <a:spLocks/>
                </p:cNvSpPr>
                <p:nvPr/>
              </p:nvSpPr>
              <p:spPr bwMode="auto">
                <a:xfrm>
                  <a:off x="1371" y="1517"/>
                  <a:ext cx="0" cy="1370"/>
                </a:xfrm>
                <a:custGeom>
                  <a:avLst/>
                  <a:gdLst>
                    <a:gd name="T0" fmla="*/ 0 w 1"/>
                    <a:gd name="T1" fmla="*/ 0 h 8712"/>
                    <a:gd name="T2" fmla="*/ 0 w 1"/>
                    <a:gd name="T3" fmla="*/ 8712 h 8712"/>
                    <a:gd name="T4" fmla="*/ 1 w 1"/>
                    <a:gd name="T5" fmla="*/ 8712 h 8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8712">
                      <a:moveTo>
                        <a:pt x="0" y="0"/>
                      </a:moveTo>
                      <a:lnTo>
                        <a:pt x="0" y="8712"/>
                      </a:lnTo>
                      <a:lnTo>
                        <a:pt x="1" y="8712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8" name="Group 161"/>
              <p:cNvGrpSpPr>
                <a:grpSpLocks/>
              </p:cNvGrpSpPr>
              <p:nvPr/>
            </p:nvGrpSpPr>
            <p:grpSpPr bwMode="auto">
              <a:xfrm>
                <a:off x="1264" y="2800"/>
                <a:ext cx="1168" cy="748"/>
                <a:chOff x="1269" y="2881"/>
                <a:chExt cx="1168" cy="748"/>
              </a:xfrm>
            </p:grpSpPr>
            <p:grpSp>
              <p:nvGrpSpPr>
                <p:cNvPr id="12" name="Group 162"/>
                <p:cNvGrpSpPr>
                  <a:grpSpLocks/>
                </p:cNvGrpSpPr>
                <p:nvPr/>
              </p:nvGrpSpPr>
              <p:grpSpPr bwMode="auto">
                <a:xfrm>
                  <a:off x="1269" y="2881"/>
                  <a:ext cx="1100" cy="510"/>
                  <a:chOff x="1269" y="2881"/>
                  <a:chExt cx="1100" cy="510"/>
                </a:xfrm>
              </p:grpSpPr>
              <p:grpSp>
                <p:nvGrpSpPr>
                  <p:cNvPr id="13" name="Group 163"/>
                  <p:cNvGrpSpPr>
                    <a:grpSpLocks/>
                  </p:cNvGrpSpPr>
                  <p:nvPr/>
                </p:nvGrpSpPr>
                <p:grpSpPr bwMode="auto">
                  <a:xfrm>
                    <a:off x="1368" y="2881"/>
                    <a:ext cx="1001" cy="510"/>
                    <a:chOff x="1368" y="2881"/>
                    <a:chExt cx="1001" cy="510"/>
                  </a:xfrm>
                </p:grpSpPr>
                <p:sp>
                  <p:nvSpPr>
                    <p:cNvPr id="156" name="Freeform 164"/>
                    <p:cNvSpPr>
                      <a:spLocks/>
                    </p:cNvSpPr>
                    <p:nvPr/>
                  </p:nvSpPr>
                  <p:spPr bwMode="auto">
                    <a:xfrm>
                      <a:off x="1368" y="2881"/>
                      <a:ext cx="1001" cy="499"/>
                    </a:xfrm>
                    <a:custGeom>
                      <a:avLst/>
                      <a:gdLst>
                        <a:gd name="T0" fmla="*/ 35 w 6366"/>
                        <a:gd name="T1" fmla="*/ 0 h 3168"/>
                        <a:gd name="T2" fmla="*/ 0 w 6366"/>
                        <a:gd name="T3" fmla="*/ 71 h 3168"/>
                        <a:gd name="T4" fmla="*/ 6366 w 6366"/>
                        <a:gd name="T5" fmla="*/ 3168 h 3168"/>
                        <a:gd name="T6" fmla="*/ 35 w 6366"/>
                        <a:gd name="T7" fmla="*/ 0 h 316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6366" h="3168">
                          <a:moveTo>
                            <a:pt x="35" y="0"/>
                          </a:moveTo>
                          <a:lnTo>
                            <a:pt x="0" y="71"/>
                          </a:lnTo>
                          <a:lnTo>
                            <a:pt x="6366" y="3168"/>
                          </a:lnTo>
                          <a:lnTo>
                            <a:pt x="35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50800">
                      <a:solidFill>
                        <a:srgbClr val="FF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7" name="Freeform 165"/>
                    <p:cNvSpPr>
                      <a:spLocks/>
                    </p:cNvSpPr>
                    <p:nvPr/>
                  </p:nvSpPr>
                  <p:spPr bwMode="auto">
                    <a:xfrm>
                      <a:off x="1368" y="2893"/>
                      <a:ext cx="1001" cy="498"/>
                    </a:xfrm>
                    <a:custGeom>
                      <a:avLst/>
                      <a:gdLst>
                        <a:gd name="T0" fmla="*/ 0 w 6366"/>
                        <a:gd name="T1" fmla="*/ 0 h 3168"/>
                        <a:gd name="T2" fmla="*/ 6366 w 6366"/>
                        <a:gd name="T3" fmla="*/ 3097 h 3168"/>
                        <a:gd name="T4" fmla="*/ 6331 w 6366"/>
                        <a:gd name="T5" fmla="*/ 3168 h 3168"/>
                        <a:gd name="T6" fmla="*/ 0 w 6366"/>
                        <a:gd name="T7" fmla="*/ 0 h 316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6366" h="3168">
                          <a:moveTo>
                            <a:pt x="0" y="0"/>
                          </a:moveTo>
                          <a:lnTo>
                            <a:pt x="6366" y="3097"/>
                          </a:lnTo>
                          <a:lnTo>
                            <a:pt x="6331" y="316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50800">
                      <a:solidFill>
                        <a:srgbClr val="FF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8" name="Freeform 166"/>
                    <p:cNvSpPr>
                      <a:spLocks/>
                    </p:cNvSpPr>
                    <p:nvPr/>
                  </p:nvSpPr>
                  <p:spPr bwMode="auto">
                    <a:xfrm>
                      <a:off x="1368" y="2881"/>
                      <a:ext cx="1001" cy="510"/>
                    </a:xfrm>
                    <a:custGeom>
                      <a:avLst/>
                      <a:gdLst>
                        <a:gd name="T0" fmla="*/ 35 w 6366"/>
                        <a:gd name="T1" fmla="*/ 0 h 3239"/>
                        <a:gd name="T2" fmla="*/ 0 w 6366"/>
                        <a:gd name="T3" fmla="*/ 71 h 3239"/>
                        <a:gd name="T4" fmla="*/ 6331 w 6366"/>
                        <a:gd name="T5" fmla="*/ 3239 h 3239"/>
                        <a:gd name="T6" fmla="*/ 6366 w 6366"/>
                        <a:gd name="T7" fmla="*/ 3168 h 3239"/>
                        <a:gd name="T8" fmla="*/ 35 w 6366"/>
                        <a:gd name="T9" fmla="*/ 0 h 323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366" h="3239">
                          <a:moveTo>
                            <a:pt x="35" y="0"/>
                          </a:moveTo>
                          <a:lnTo>
                            <a:pt x="0" y="71"/>
                          </a:lnTo>
                          <a:lnTo>
                            <a:pt x="6331" y="3239"/>
                          </a:lnTo>
                          <a:lnTo>
                            <a:pt x="6366" y="3168"/>
                          </a:lnTo>
                          <a:lnTo>
                            <a:pt x="35" y="0"/>
                          </a:lnTo>
                        </a:path>
                      </a:pathLst>
                    </a:custGeom>
                    <a:noFill/>
                    <a:ln w="50800">
                      <a:solidFill>
                        <a:srgbClr val="FF99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4" name="Group 167"/>
                  <p:cNvGrpSpPr>
                    <a:grpSpLocks/>
                  </p:cNvGrpSpPr>
                  <p:nvPr/>
                </p:nvGrpSpPr>
                <p:grpSpPr bwMode="auto">
                  <a:xfrm>
                    <a:off x="1269" y="2952"/>
                    <a:ext cx="121" cy="99"/>
                    <a:chOff x="1269" y="2912"/>
                    <a:chExt cx="81" cy="66"/>
                  </a:xfrm>
                </p:grpSpPr>
                <p:sp>
                  <p:nvSpPr>
                    <p:cNvPr id="152" name="Freeform 168"/>
                    <p:cNvSpPr>
                      <a:spLocks/>
                    </p:cNvSpPr>
                    <p:nvPr/>
                  </p:nvSpPr>
                  <p:spPr bwMode="auto">
                    <a:xfrm>
                      <a:off x="1317" y="2912"/>
                      <a:ext cx="33" cy="66"/>
                    </a:xfrm>
                    <a:custGeom>
                      <a:avLst/>
                      <a:gdLst>
                        <a:gd name="T0" fmla="*/ 91 w 213"/>
                        <a:gd name="T1" fmla="*/ 0 h 422"/>
                        <a:gd name="T2" fmla="*/ 31 w 213"/>
                        <a:gd name="T3" fmla="*/ 210 h 422"/>
                        <a:gd name="T4" fmla="*/ 0 w 213"/>
                        <a:gd name="T5" fmla="*/ 332 h 422"/>
                        <a:gd name="T6" fmla="*/ 0 w 213"/>
                        <a:gd name="T7" fmla="*/ 392 h 422"/>
                        <a:gd name="T8" fmla="*/ 31 w 213"/>
                        <a:gd name="T9" fmla="*/ 422 h 422"/>
                        <a:gd name="T10" fmla="*/ 121 w 213"/>
                        <a:gd name="T11" fmla="*/ 422 h 422"/>
                        <a:gd name="T12" fmla="*/ 181 w 213"/>
                        <a:gd name="T13" fmla="*/ 362 h 422"/>
                        <a:gd name="T14" fmla="*/ 212 w 213"/>
                        <a:gd name="T15" fmla="*/ 301 h 422"/>
                        <a:gd name="T16" fmla="*/ 213 w 213"/>
                        <a:gd name="T17" fmla="*/ 301 h 4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213" h="422">
                          <a:moveTo>
                            <a:pt x="91" y="0"/>
                          </a:moveTo>
                          <a:lnTo>
                            <a:pt x="31" y="210"/>
                          </a:lnTo>
                          <a:lnTo>
                            <a:pt x="0" y="332"/>
                          </a:lnTo>
                          <a:lnTo>
                            <a:pt x="0" y="392"/>
                          </a:lnTo>
                          <a:lnTo>
                            <a:pt x="31" y="422"/>
                          </a:lnTo>
                          <a:lnTo>
                            <a:pt x="121" y="422"/>
                          </a:lnTo>
                          <a:lnTo>
                            <a:pt x="181" y="362"/>
                          </a:lnTo>
                          <a:lnTo>
                            <a:pt x="212" y="301"/>
                          </a:lnTo>
                          <a:lnTo>
                            <a:pt x="213" y="301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FF99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3" name="Freeform 169"/>
                    <p:cNvSpPr>
                      <a:spLocks/>
                    </p:cNvSpPr>
                    <p:nvPr/>
                  </p:nvSpPr>
                  <p:spPr bwMode="auto">
                    <a:xfrm>
                      <a:off x="1321" y="2912"/>
                      <a:ext cx="15" cy="66"/>
                    </a:xfrm>
                    <a:custGeom>
                      <a:avLst/>
                      <a:gdLst>
                        <a:gd name="T0" fmla="*/ 90 w 90"/>
                        <a:gd name="T1" fmla="*/ 0 h 422"/>
                        <a:gd name="T2" fmla="*/ 30 w 90"/>
                        <a:gd name="T3" fmla="*/ 210 h 422"/>
                        <a:gd name="T4" fmla="*/ 0 w 90"/>
                        <a:gd name="T5" fmla="*/ 332 h 422"/>
                        <a:gd name="T6" fmla="*/ 0 w 90"/>
                        <a:gd name="T7" fmla="*/ 392 h 422"/>
                        <a:gd name="T8" fmla="*/ 30 w 90"/>
                        <a:gd name="T9" fmla="*/ 422 h 422"/>
                        <a:gd name="T10" fmla="*/ 32 w 90"/>
                        <a:gd name="T11" fmla="*/ 422 h 4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90" h="422">
                          <a:moveTo>
                            <a:pt x="90" y="0"/>
                          </a:moveTo>
                          <a:lnTo>
                            <a:pt x="30" y="210"/>
                          </a:lnTo>
                          <a:lnTo>
                            <a:pt x="0" y="332"/>
                          </a:lnTo>
                          <a:lnTo>
                            <a:pt x="0" y="392"/>
                          </a:lnTo>
                          <a:lnTo>
                            <a:pt x="30" y="422"/>
                          </a:lnTo>
                          <a:lnTo>
                            <a:pt x="32" y="422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FF99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4" name="Freeform 170"/>
                    <p:cNvSpPr>
                      <a:spLocks/>
                    </p:cNvSpPr>
                    <p:nvPr/>
                  </p:nvSpPr>
                  <p:spPr bwMode="auto">
                    <a:xfrm>
                      <a:off x="1269" y="2912"/>
                      <a:ext cx="53" cy="66"/>
                    </a:xfrm>
                    <a:custGeom>
                      <a:avLst/>
                      <a:gdLst>
                        <a:gd name="T0" fmla="*/ 332 w 333"/>
                        <a:gd name="T1" fmla="*/ 210 h 422"/>
                        <a:gd name="T2" fmla="*/ 332 w 333"/>
                        <a:gd name="T3" fmla="*/ 121 h 422"/>
                        <a:gd name="T4" fmla="*/ 301 w 333"/>
                        <a:gd name="T5" fmla="*/ 30 h 422"/>
                        <a:gd name="T6" fmla="*/ 241 w 333"/>
                        <a:gd name="T7" fmla="*/ 0 h 422"/>
                        <a:gd name="T8" fmla="*/ 181 w 333"/>
                        <a:gd name="T9" fmla="*/ 0 h 422"/>
                        <a:gd name="T10" fmla="*/ 91 w 333"/>
                        <a:gd name="T11" fmla="*/ 30 h 422"/>
                        <a:gd name="T12" fmla="*/ 31 w 333"/>
                        <a:gd name="T13" fmla="*/ 121 h 422"/>
                        <a:gd name="T14" fmla="*/ 0 w 333"/>
                        <a:gd name="T15" fmla="*/ 210 h 422"/>
                        <a:gd name="T16" fmla="*/ 0 w 333"/>
                        <a:gd name="T17" fmla="*/ 301 h 422"/>
                        <a:gd name="T18" fmla="*/ 31 w 333"/>
                        <a:gd name="T19" fmla="*/ 362 h 422"/>
                        <a:gd name="T20" fmla="*/ 60 w 333"/>
                        <a:gd name="T21" fmla="*/ 392 h 422"/>
                        <a:gd name="T22" fmla="*/ 121 w 333"/>
                        <a:gd name="T23" fmla="*/ 422 h 422"/>
                        <a:gd name="T24" fmla="*/ 181 w 333"/>
                        <a:gd name="T25" fmla="*/ 422 h 422"/>
                        <a:gd name="T26" fmla="*/ 241 w 333"/>
                        <a:gd name="T27" fmla="*/ 392 h 422"/>
                        <a:gd name="T28" fmla="*/ 301 w 333"/>
                        <a:gd name="T29" fmla="*/ 301 h 422"/>
                        <a:gd name="T30" fmla="*/ 332 w 333"/>
                        <a:gd name="T31" fmla="*/ 210 h 422"/>
                        <a:gd name="T32" fmla="*/ 333 w 333"/>
                        <a:gd name="T33" fmla="*/ 210 h 4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333" h="422">
                          <a:moveTo>
                            <a:pt x="332" y="210"/>
                          </a:moveTo>
                          <a:lnTo>
                            <a:pt x="332" y="121"/>
                          </a:lnTo>
                          <a:lnTo>
                            <a:pt x="301" y="30"/>
                          </a:lnTo>
                          <a:lnTo>
                            <a:pt x="241" y="0"/>
                          </a:lnTo>
                          <a:lnTo>
                            <a:pt x="181" y="0"/>
                          </a:lnTo>
                          <a:lnTo>
                            <a:pt x="91" y="30"/>
                          </a:lnTo>
                          <a:lnTo>
                            <a:pt x="31" y="121"/>
                          </a:lnTo>
                          <a:lnTo>
                            <a:pt x="0" y="210"/>
                          </a:lnTo>
                          <a:lnTo>
                            <a:pt x="0" y="301"/>
                          </a:lnTo>
                          <a:lnTo>
                            <a:pt x="31" y="362"/>
                          </a:lnTo>
                          <a:lnTo>
                            <a:pt x="60" y="392"/>
                          </a:lnTo>
                          <a:lnTo>
                            <a:pt x="121" y="422"/>
                          </a:lnTo>
                          <a:lnTo>
                            <a:pt x="181" y="422"/>
                          </a:lnTo>
                          <a:lnTo>
                            <a:pt x="241" y="392"/>
                          </a:lnTo>
                          <a:lnTo>
                            <a:pt x="301" y="301"/>
                          </a:lnTo>
                          <a:lnTo>
                            <a:pt x="332" y="210"/>
                          </a:lnTo>
                          <a:lnTo>
                            <a:pt x="333" y="210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FF99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5" name="Freeform 171"/>
                    <p:cNvSpPr>
                      <a:spLocks/>
                    </p:cNvSpPr>
                    <p:nvPr/>
                  </p:nvSpPr>
                  <p:spPr bwMode="auto">
                    <a:xfrm>
                      <a:off x="1274" y="2912"/>
                      <a:ext cx="24" cy="61"/>
                    </a:xfrm>
                    <a:custGeom>
                      <a:avLst/>
                      <a:gdLst>
                        <a:gd name="T0" fmla="*/ 150 w 150"/>
                        <a:gd name="T1" fmla="*/ 0 h 392"/>
                        <a:gd name="T2" fmla="*/ 90 w 150"/>
                        <a:gd name="T3" fmla="*/ 30 h 392"/>
                        <a:gd name="T4" fmla="*/ 29 w 150"/>
                        <a:gd name="T5" fmla="*/ 121 h 392"/>
                        <a:gd name="T6" fmla="*/ 0 w 150"/>
                        <a:gd name="T7" fmla="*/ 210 h 392"/>
                        <a:gd name="T8" fmla="*/ 0 w 150"/>
                        <a:gd name="T9" fmla="*/ 332 h 392"/>
                        <a:gd name="T10" fmla="*/ 29 w 150"/>
                        <a:gd name="T11" fmla="*/ 392 h 392"/>
                        <a:gd name="T12" fmla="*/ 30 w 150"/>
                        <a:gd name="T13" fmla="*/ 392 h 3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50" h="392">
                          <a:moveTo>
                            <a:pt x="150" y="0"/>
                          </a:moveTo>
                          <a:lnTo>
                            <a:pt x="90" y="30"/>
                          </a:lnTo>
                          <a:lnTo>
                            <a:pt x="29" y="121"/>
                          </a:lnTo>
                          <a:lnTo>
                            <a:pt x="0" y="210"/>
                          </a:lnTo>
                          <a:lnTo>
                            <a:pt x="0" y="332"/>
                          </a:lnTo>
                          <a:lnTo>
                            <a:pt x="29" y="392"/>
                          </a:lnTo>
                          <a:lnTo>
                            <a:pt x="30" y="392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FF99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5" name="Group 172"/>
                <p:cNvGrpSpPr>
                  <a:grpSpLocks/>
                </p:cNvGrpSpPr>
                <p:nvPr/>
              </p:nvGrpSpPr>
              <p:grpSpPr bwMode="auto">
                <a:xfrm>
                  <a:off x="2352" y="3480"/>
                  <a:ext cx="85" cy="149"/>
                  <a:chOff x="2456" y="3390"/>
                  <a:chExt cx="57" cy="100"/>
                </a:xfrm>
              </p:grpSpPr>
              <p:sp>
                <p:nvSpPr>
                  <p:cNvPr id="146" name="Freeform 173"/>
                  <p:cNvSpPr>
                    <a:spLocks/>
                  </p:cNvSpPr>
                  <p:nvPr/>
                </p:nvSpPr>
                <p:spPr bwMode="auto">
                  <a:xfrm>
                    <a:off x="2456" y="3390"/>
                    <a:ext cx="19" cy="95"/>
                  </a:xfrm>
                  <a:custGeom>
                    <a:avLst/>
                    <a:gdLst>
                      <a:gd name="T0" fmla="*/ 120 w 120"/>
                      <a:gd name="T1" fmla="*/ 0 h 604"/>
                      <a:gd name="T2" fmla="*/ 0 w 120"/>
                      <a:gd name="T3" fmla="*/ 393 h 604"/>
                      <a:gd name="T4" fmla="*/ 0 w 120"/>
                      <a:gd name="T5" fmla="*/ 484 h 604"/>
                      <a:gd name="T6" fmla="*/ 29 w 120"/>
                      <a:gd name="T7" fmla="*/ 575 h 604"/>
                      <a:gd name="T8" fmla="*/ 60 w 120"/>
                      <a:gd name="T9" fmla="*/ 604 h 604"/>
                      <a:gd name="T10" fmla="*/ 61 w 120"/>
                      <a:gd name="T11" fmla="*/ 604 h 6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20" h="604">
                        <a:moveTo>
                          <a:pt x="120" y="0"/>
                        </a:moveTo>
                        <a:lnTo>
                          <a:pt x="0" y="393"/>
                        </a:lnTo>
                        <a:lnTo>
                          <a:pt x="0" y="484"/>
                        </a:lnTo>
                        <a:lnTo>
                          <a:pt x="29" y="575"/>
                        </a:lnTo>
                        <a:lnTo>
                          <a:pt x="60" y="604"/>
                        </a:lnTo>
                        <a:lnTo>
                          <a:pt x="61" y="604"/>
                        </a:lnTo>
                      </a:path>
                    </a:pathLst>
                  </a:custGeom>
                  <a:noFill/>
                  <a:ln w="0">
                    <a:solidFill>
                      <a:srgbClr val="FF99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7" name="Freeform 174"/>
                  <p:cNvSpPr>
                    <a:spLocks/>
                  </p:cNvSpPr>
                  <p:nvPr/>
                </p:nvSpPr>
                <p:spPr bwMode="auto">
                  <a:xfrm>
                    <a:off x="2461" y="3390"/>
                    <a:ext cx="52" cy="100"/>
                  </a:xfrm>
                  <a:custGeom>
                    <a:avLst/>
                    <a:gdLst>
                      <a:gd name="T0" fmla="*/ 122 w 332"/>
                      <a:gd name="T1" fmla="*/ 0 h 635"/>
                      <a:gd name="T2" fmla="*/ 0 w 332"/>
                      <a:gd name="T3" fmla="*/ 393 h 635"/>
                      <a:gd name="T4" fmla="*/ 31 w 332"/>
                      <a:gd name="T5" fmla="*/ 303 h 635"/>
                      <a:gd name="T6" fmla="*/ 91 w 332"/>
                      <a:gd name="T7" fmla="*/ 243 h 635"/>
                      <a:gd name="T8" fmla="*/ 151 w 332"/>
                      <a:gd name="T9" fmla="*/ 212 h 635"/>
                      <a:gd name="T10" fmla="*/ 211 w 332"/>
                      <a:gd name="T11" fmla="*/ 212 h 635"/>
                      <a:gd name="T12" fmla="*/ 272 w 332"/>
                      <a:gd name="T13" fmla="*/ 243 h 635"/>
                      <a:gd name="T14" fmla="*/ 302 w 332"/>
                      <a:gd name="T15" fmla="*/ 272 h 635"/>
                      <a:gd name="T16" fmla="*/ 332 w 332"/>
                      <a:gd name="T17" fmla="*/ 332 h 635"/>
                      <a:gd name="T18" fmla="*/ 332 w 332"/>
                      <a:gd name="T19" fmla="*/ 423 h 635"/>
                      <a:gd name="T20" fmla="*/ 302 w 332"/>
                      <a:gd name="T21" fmla="*/ 513 h 635"/>
                      <a:gd name="T22" fmla="*/ 242 w 332"/>
                      <a:gd name="T23" fmla="*/ 604 h 635"/>
                      <a:gd name="T24" fmla="*/ 151 w 332"/>
                      <a:gd name="T25" fmla="*/ 635 h 635"/>
                      <a:gd name="T26" fmla="*/ 91 w 332"/>
                      <a:gd name="T27" fmla="*/ 635 h 635"/>
                      <a:gd name="T28" fmla="*/ 31 w 332"/>
                      <a:gd name="T29" fmla="*/ 604 h 635"/>
                      <a:gd name="T30" fmla="*/ 0 w 332"/>
                      <a:gd name="T31" fmla="*/ 513 h 635"/>
                      <a:gd name="T32" fmla="*/ 0 w 332"/>
                      <a:gd name="T33" fmla="*/ 393 h 635"/>
                      <a:gd name="T34" fmla="*/ 2 w 332"/>
                      <a:gd name="T35" fmla="*/ 393 h 6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332" h="635">
                        <a:moveTo>
                          <a:pt x="122" y="0"/>
                        </a:moveTo>
                        <a:lnTo>
                          <a:pt x="0" y="393"/>
                        </a:lnTo>
                        <a:lnTo>
                          <a:pt x="31" y="303"/>
                        </a:lnTo>
                        <a:lnTo>
                          <a:pt x="91" y="243"/>
                        </a:lnTo>
                        <a:lnTo>
                          <a:pt x="151" y="212"/>
                        </a:lnTo>
                        <a:lnTo>
                          <a:pt x="211" y="212"/>
                        </a:lnTo>
                        <a:lnTo>
                          <a:pt x="272" y="243"/>
                        </a:lnTo>
                        <a:lnTo>
                          <a:pt x="302" y="272"/>
                        </a:lnTo>
                        <a:lnTo>
                          <a:pt x="332" y="332"/>
                        </a:lnTo>
                        <a:lnTo>
                          <a:pt x="332" y="423"/>
                        </a:lnTo>
                        <a:lnTo>
                          <a:pt x="302" y="513"/>
                        </a:lnTo>
                        <a:lnTo>
                          <a:pt x="242" y="604"/>
                        </a:lnTo>
                        <a:lnTo>
                          <a:pt x="151" y="635"/>
                        </a:lnTo>
                        <a:lnTo>
                          <a:pt x="91" y="635"/>
                        </a:lnTo>
                        <a:lnTo>
                          <a:pt x="31" y="604"/>
                        </a:lnTo>
                        <a:lnTo>
                          <a:pt x="0" y="513"/>
                        </a:lnTo>
                        <a:lnTo>
                          <a:pt x="0" y="393"/>
                        </a:lnTo>
                        <a:lnTo>
                          <a:pt x="2" y="393"/>
                        </a:lnTo>
                      </a:path>
                    </a:pathLst>
                  </a:custGeom>
                  <a:noFill/>
                  <a:ln w="0">
                    <a:solidFill>
                      <a:srgbClr val="FF99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8" name="Freeform 175"/>
                  <p:cNvSpPr>
                    <a:spLocks/>
                  </p:cNvSpPr>
                  <p:nvPr/>
                </p:nvSpPr>
                <p:spPr bwMode="auto">
                  <a:xfrm>
                    <a:off x="2484" y="3428"/>
                    <a:ext cx="24" cy="62"/>
                  </a:xfrm>
                  <a:custGeom>
                    <a:avLst/>
                    <a:gdLst>
                      <a:gd name="T0" fmla="*/ 121 w 151"/>
                      <a:gd name="T1" fmla="*/ 0 h 392"/>
                      <a:gd name="T2" fmla="*/ 151 w 151"/>
                      <a:gd name="T3" fmla="*/ 60 h 392"/>
                      <a:gd name="T4" fmla="*/ 151 w 151"/>
                      <a:gd name="T5" fmla="*/ 180 h 392"/>
                      <a:gd name="T6" fmla="*/ 121 w 151"/>
                      <a:gd name="T7" fmla="*/ 270 h 392"/>
                      <a:gd name="T8" fmla="*/ 60 w 151"/>
                      <a:gd name="T9" fmla="*/ 361 h 392"/>
                      <a:gd name="T10" fmla="*/ 0 w 151"/>
                      <a:gd name="T11" fmla="*/ 392 h 392"/>
                      <a:gd name="T12" fmla="*/ 1 w 151"/>
                      <a:gd name="T13" fmla="*/ 392 h 3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51" h="392">
                        <a:moveTo>
                          <a:pt x="121" y="0"/>
                        </a:moveTo>
                        <a:lnTo>
                          <a:pt x="151" y="60"/>
                        </a:lnTo>
                        <a:lnTo>
                          <a:pt x="151" y="180"/>
                        </a:lnTo>
                        <a:lnTo>
                          <a:pt x="121" y="270"/>
                        </a:lnTo>
                        <a:lnTo>
                          <a:pt x="60" y="361"/>
                        </a:lnTo>
                        <a:lnTo>
                          <a:pt x="0" y="392"/>
                        </a:lnTo>
                        <a:lnTo>
                          <a:pt x="1" y="392"/>
                        </a:lnTo>
                      </a:path>
                    </a:pathLst>
                  </a:custGeom>
                  <a:noFill/>
                  <a:ln w="0">
                    <a:solidFill>
                      <a:srgbClr val="FF99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9" name="Freeform 176"/>
                  <p:cNvSpPr>
                    <a:spLocks/>
                  </p:cNvSpPr>
                  <p:nvPr/>
                </p:nvSpPr>
                <p:spPr bwMode="auto">
                  <a:xfrm>
                    <a:off x="2461" y="3390"/>
                    <a:ext cx="18" cy="1"/>
                  </a:xfrm>
                  <a:custGeom>
                    <a:avLst/>
                    <a:gdLst>
                      <a:gd name="T0" fmla="*/ 0 w 123"/>
                      <a:gd name="T1" fmla="*/ 122 w 123"/>
                      <a:gd name="T2" fmla="*/ 123 w 123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23">
                        <a:moveTo>
                          <a:pt x="0" y="0"/>
                        </a:moveTo>
                        <a:lnTo>
                          <a:pt x="122" y="0"/>
                        </a:lnTo>
                        <a:lnTo>
                          <a:pt x="123" y="0"/>
                        </a:lnTo>
                      </a:path>
                    </a:pathLst>
                  </a:custGeom>
                  <a:noFill/>
                  <a:ln w="0">
                    <a:solidFill>
                      <a:srgbClr val="FF99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  <p:grpSp>
          <p:nvGrpSpPr>
            <p:cNvPr id="16" name="Group 177"/>
            <p:cNvGrpSpPr>
              <a:grpSpLocks/>
            </p:cNvGrpSpPr>
            <p:nvPr/>
          </p:nvGrpSpPr>
          <p:grpSpPr bwMode="auto">
            <a:xfrm>
              <a:off x="3954463" y="1852613"/>
              <a:ext cx="193675" cy="234950"/>
              <a:chOff x="2569" y="1344"/>
              <a:chExt cx="81" cy="99"/>
            </a:xfrm>
          </p:grpSpPr>
          <p:sp>
            <p:nvSpPr>
              <p:cNvPr id="140" name="Freeform 178"/>
              <p:cNvSpPr>
                <a:spLocks/>
              </p:cNvSpPr>
              <p:nvPr/>
            </p:nvSpPr>
            <p:spPr bwMode="auto">
              <a:xfrm>
                <a:off x="2569" y="1344"/>
                <a:ext cx="81" cy="99"/>
              </a:xfrm>
              <a:custGeom>
                <a:avLst/>
                <a:gdLst>
                  <a:gd name="T0" fmla="*/ 453 w 513"/>
                  <a:gd name="T1" fmla="*/ 60 h 633"/>
                  <a:gd name="T2" fmla="*/ 482 w 513"/>
                  <a:gd name="T3" fmla="*/ 60 h 633"/>
                  <a:gd name="T4" fmla="*/ 513 w 513"/>
                  <a:gd name="T5" fmla="*/ 0 h 633"/>
                  <a:gd name="T6" fmla="*/ 482 w 513"/>
                  <a:gd name="T7" fmla="*/ 181 h 633"/>
                  <a:gd name="T8" fmla="*/ 482 w 513"/>
                  <a:gd name="T9" fmla="*/ 120 h 633"/>
                  <a:gd name="T10" fmla="*/ 453 w 513"/>
                  <a:gd name="T11" fmla="*/ 60 h 633"/>
                  <a:gd name="T12" fmla="*/ 422 w 513"/>
                  <a:gd name="T13" fmla="*/ 29 h 633"/>
                  <a:gd name="T14" fmla="*/ 362 w 513"/>
                  <a:gd name="T15" fmla="*/ 0 h 633"/>
                  <a:gd name="T16" fmla="*/ 272 w 513"/>
                  <a:gd name="T17" fmla="*/ 0 h 633"/>
                  <a:gd name="T18" fmla="*/ 181 w 513"/>
                  <a:gd name="T19" fmla="*/ 29 h 633"/>
                  <a:gd name="T20" fmla="*/ 121 w 513"/>
                  <a:gd name="T21" fmla="*/ 90 h 633"/>
                  <a:gd name="T22" fmla="*/ 61 w 513"/>
                  <a:gd name="T23" fmla="*/ 181 h 633"/>
                  <a:gd name="T24" fmla="*/ 31 w 513"/>
                  <a:gd name="T25" fmla="*/ 272 h 633"/>
                  <a:gd name="T26" fmla="*/ 0 w 513"/>
                  <a:gd name="T27" fmla="*/ 392 h 633"/>
                  <a:gd name="T28" fmla="*/ 0 w 513"/>
                  <a:gd name="T29" fmla="*/ 482 h 633"/>
                  <a:gd name="T30" fmla="*/ 31 w 513"/>
                  <a:gd name="T31" fmla="*/ 573 h 633"/>
                  <a:gd name="T32" fmla="*/ 61 w 513"/>
                  <a:gd name="T33" fmla="*/ 603 h 633"/>
                  <a:gd name="T34" fmla="*/ 152 w 513"/>
                  <a:gd name="T35" fmla="*/ 633 h 633"/>
                  <a:gd name="T36" fmla="*/ 241 w 513"/>
                  <a:gd name="T37" fmla="*/ 633 h 633"/>
                  <a:gd name="T38" fmla="*/ 302 w 513"/>
                  <a:gd name="T39" fmla="*/ 603 h 633"/>
                  <a:gd name="T40" fmla="*/ 362 w 513"/>
                  <a:gd name="T41" fmla="*/ 542 h 633"/>
                  <a:gd name="T42" fmla="*/ 393 w 513"/>
                  <a:gd name="T43" fmla="*/ 482 h 633"/>
                  <a:gd name="T44" fmla="*/ 394 w 513"/>
                  <a:gd name="T45" fmla="*/ 482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13" h="633">
                    <a:moveTo>
                      <a:pt x="453" y="60"/>
                    </a:moveTo>
                    <a:lnTo>
                      <a:pt x="482" y="60"/>
                    </a:lnTo>
                    <a:lnTo>
                      <a:pt x="513" y="0"/>
                    </a:lnTo>
                    <a:lnTo>
                      <a:pt x="482" y="181"/>
                    </a:lnTo>
                    <a:lnTo>
                      <a:pt x="482" y="120"/>
                    </a:lnTo>
                    <a:lnTo>
                      <a:pt x="453" y="60"/>
                    </a:lnTo>
                    <a:lnTo>
                      <a:pt x="422" y="29"/>
                    </a:lnTo>
                    <a:lnTo>
                      <a:pt x="362" y="0"/>
                    </a:lnTo>
                    <a:lnTo>
                      <a:pt x="272" y="0"/>
                    </a:lnTo>
                    <a:lnTo>
                      <a:pt x="181" y="29"/>
                    </a:lnTo>
                    <a:lnTo>
                      <a:pt x="121" y="90"/>
                    </a:lnTo>
                    <a:lnTo>
                      <a:pt x="61" y="181"/>
                    </a:lnTo>
                    <a:lnTo>
                      <a:pt x="31" y="272"/>
                    </a:lnTo>
                    <a:lnTo>
                      <a:pt x="0" y="392"/>
                    </a:lnTo>
                    <a:lnTo>
                      <a:pt x="0" y="482"/>
                    </a:lnTo>
                    <a:lnTo>
                      <a:pt x="31" y="573"/>
                    </a:lnTo>
                    <a:lnTo>
                      <a:pt x="61" y="603"/>
                    </a:lnTo>
                    <a:lnTo>
                      <a:pt x="152" y="633"/>
                    </a:lnTo>
                    <a:lnTo>
                      <a:pt x="241" y="633"/>
                    </a:lnTo>
                    <a:lnTo>
                      <a:pt x="302" y="603"/>
                    </a:lnTo>
                    <a:lnTo>
                      <a:pt x="362" y="542"/>
                    </a:lnTo>
                    <a:lnTo>
                      <a:pt x="393" y="482"/>
                    </a:lnTo>
                    <a:lnTo>
                      <a:pt x="394" y="482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" name="Freeform 179"/>
              <p:cNvSpPr>
                <a:spLocks/>
              </p:cNvSpPr>
              <p:nvPr/>
            </p:nvSpPr>
            <p:spPr bwMode="auto">
              <a:xfrm>
                <a:off x="2574" y="1344"/>
                <a:ext cx="38" cy="99"/>
              </a:xfrm>
              <a:custGeom>
                <a:avLst/>
                <a:gdLst>
                  <a:gd name="T0" fmla="*/ 241 w 241"/>
                  <a:gd name="T1" fmla="*/ 0 h 633"/>
                  <a:gd name="T2" fmla="*/ 181 w 241"/>
                  <a:gd name="T3" fmla="*/ 29 h 633"/>
                  <a:gd name="T4" fmla="*/ 121 w 241"/>
                  <a:gd name="T5" fmla="*/ 90 h 633"/>
                  <a:gd name="T6" fmla="*/ 60 w 241"/>
                  <a:gd name="T7" fmla="*/ 181 h 633"/>
                  <a:gd name="T8" fmla="*/ 30 w 241"/>
                  <a:gd name="T9" fmla="*/ 272 h 633"/>
                  <a:gd name="T10" fmla="*/ 0 w 241"/>
                  <a:gd name="T11" fmla="*/ 392 h 633"/>
                  <a:gd name="T12" fmla="*/ 0 w 241"/>
                  <a:gd name="T13" fmla="*/ 482 h 633"/>
                  <a:gd name="T14" fmla="*/ 30 w 241"/>
                  <a:gd name="T15" fmla="*/ 573 h 633"/>
                  <a:gd name="T16" fmla="*/ 60 w 241"/>
                  <a:gd name="T17" fmla="*/ 603 h 633"/>
                  <a:gd name="T18" fmla="*/ 121 w 241"/>
                  <a:gd name="T19" fmla="*/ 633 h 633"/>
                  <a:gd name="T20" fmla="*/ 122 w 241"/>
                  <a:gd name="T21" fmla="*/ 633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1" h="633">
                    <a:moveTo>
                      <a:pt x="241" y="0"/>
                    </a:moveTo>
                    <a:lnTo>
                      <a:pt x="181" y="29"/>
                    </a:lnTo>
                    <a:lnTo>
                      <a:pt x="121" y="90"/>
                    </a:lnTo>
                    <a:lnTo>
                      <a:pt x="60" y="181"/>
                    </a:lnTo>
                    <a:lnTo>
                      <a:pt x="30" y="272"/>
                    </a:lnTo>
                    <a:lnTo>
                      <a:pt x="0" y="392"/>
                    </a:lnTo>
                    <a:lnTo>
                      <a:pt x="0" y="482"/>
                    </a:lnTo>
                    <a:lnTo>
                      <a:pt x="30" y="573"/>
                    </a:lnTo>
                    <a:lnTo>
                      <a:pt x="60" y="603"/>
                    </a:lnTo>
                    <a:lnTo>
                      <a:pt x="121" y="633"/>
                    </a:lnTo>
                    <a:lnTo>
                      <a:pt x="122" y="633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7" name="Group 193"/>
            <p:cNvGrpSpPr>
              <a:grpSpLocks/>
            </p:cNvGrpSpPr>
            <p:nvPr/>
          </p:nvGrpSpPr>
          <p:grpSpPr bwMode="auto">
            <a:xfrm>
              <a:off x="3954463" y="4519613"/>
              <a:ext cx="134937" cy="157162"/>
              <a:chOff x="2464" y="2886"/>
              <a:chExt cx="57" cy="66"/>
            </a:xfrm>
          </p:grpSpPr>
          <p:sp>
            <p:nvSpPr>
              <p:cNvPr id="138" name="Freeform 194"/>
              <p:cNvSpPr>
                <a:spLocks/>
              </p:cNvSpPr>
              <p:nvPr/>
            </p:nvSpPr>
            <p:spPr bwMode="auto">
              <a:xfrm>
                <a:off x="2464" y="2886"/>
                <a:ext cx="57" cy="66"/>
              </a:xfrm>
              <a:custGeom>
                <a:avLst/>
                <a:gdLst>
                  <a:gd name="T0" fmla="*/ 332 w 362"/>
                  <a:gd name="T1" fmla="*/ 91 h 423"/>
                  <a:gd name="T2" fmla="*/ 332 w 362"/>
                  <a:gd name="T3" fmla="*/ 120 h 423"/>
                  <a:gd name="T4" fmla="*/ 362 w 362"/>
                  <a:gd name="T5" fmla="*/ 120 h 423"/>
                  <a:gd name="T6" fmla="*/ 362 w 362"/>
                  <a:gd name="T7" fmla="*/ 91 h 423"/>
                  <a:gd name="T8" fmla="*/ 332 w 362"/>
                  <a:gd name="T9" fmla="*/ 30 h 423"/>
                  <a:gd name="T10" fmla="*/ 272 w 362"/>
                  <a:gd name="T11" fmla="*/ 0 h 423"/>
                  <a:gd name="T12" fmla="*/ 181 w 362"/>
                  <a:gd name="T13" fmla="*/ 0 h 423"/>
                  <a:gd name="T14" fmla="*/ 90 w 362"/>
                  <a:gd name="T15" fmla="*/ 30 h 423"/>
                  <a:gd name="T16" fmla="*/ 30 w 362"/>
                  <a:gd name="T17" fmla="*/ 120 h 423"/>
                  <a:gd name="T18" fmla="*/ 0 w 362"/>
                  <a:gd name="T19" fmla="*/ 211 h 423"/>
                  <a:gd name="T20" fmla="*/ 0 w 362"/>
                  <a:gd name="T21" fmla="*/ 301 h 423"/>
                  <a:gd name="T22" fmla="*/ 30 w 362"/>
                  <a:gd name="T23" fmla="*/ 361 h 423"/>
                  <a:gd name="T24" fmla="*/ 60 w 362"/>
                  <a:gd name="T25" fmla="*/ 392 h 423"/>
                  <a:gd name="T26" fmla="*/ 121 w 362"/>
                  <a:gd name="T27" fmla="*/ 423 h 423"/>
                  <a:gd name="T28" fmla="*/ 181 w 362"/>
                  <a:gd name="T29" fmla="*/ 423 h 423"/>
                  <a:gd name="T30" fmla="*/ 272 w 362"/>
                  <a:gd name="T31" fmla="*/ 392 h 423"/>
                  <a:gd name="T32" fmla="*/ 332 w 362"/>
                  <a:gd name="T33" fmla="*/ 301 h 423"/>
                  <a:gd name="T34" fmla="*/ 333 w 362"/>
                  <a:gd name="T35" fmla="*/ 301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423">
                    <a:moveTo>
                      <a:pt x="332" y="91"/>
                    </a:moveTo>
                    <a:lnTo>
                      <a:pt x="332" y="120"/>
                    </a:lnTo>
                    <a:lnTo>
                      <a:pt x="362" y="120"/>
                    </a:lnTo>
                    <a:lnTo>
                      <a:pt x="362" y="91"/>
                    </a:lnTo>
                    <a:lnTo>
                      <a:pt x="332" y="30"/>
                    </a:lnTo>
                    <a:lnTo>
                      <a:pt x="272" y="0"/>
                    </a:lnTo>
                    <a:lnTo>
                      <a:pt x="181" y="0"/>
                    </a:lnTo>
                    <a:lnTo>
                      <a:pt x="90" y="30"/>
                    </a:lnTo>
                    <a:lnTo>
                      <a:pt x="30" y="120"/>
                    </a:lnTo>
                    <a:lnTo>
                      <a:pt x="0" y="211"/>
                    </a:lnTo>
                    <a:lnTo>
                      <a:pt x="0" y="301"/>
                    </a:lnTo>
                    <a:lnTo>
                      <a:pt x="30" y="361"/>
                    </a:lnTo>
                    <a:lnTo>
                      <a:pt x="60" y="392"/>
                    </a:lnTo>
                    <a:lnTo>
                      <a:pt x="121" y="423"/>
                    </a:lnTo>
                    <a:lnTo>
                      <a:pt x="181" y="423"/>
                    </a:lnTo>
                    <a:lnTo>
                      <a:pt x="272" y="392"/>
                    </a:lnTo>
                    <a:lnTo>
                      <a:pt x="332" y="301"/>
                    </a:lnTo>
                    <a:lnTo>
                      <a:pt x="333" y="301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" name="Freeform 195"/>
              <p:cNvSpPr>
                <a:spLocks/>
              </p:cNvSpPr>
              <p:nvPr/>
            </p:nvSpPr>
            <p:spPr bwMode="auto">
              <a:xfrm>
                <a:off x="2469" y="2886"/>
                <a:ext cx="24" cy="61"/>
              </a:xfrm>
              <a:custGeom>
                <a:avLst/>
                <a:gdLst>
                  <a:gd name="T0" fmla="*/ 151 w 151"/>
                  <a:gd name="T1" fmla="*/ 0 h 392"/>
                  <a:gd name="T2" fmla="*/ 91 w 151"/>
                  <a:gd name="T3" fmla="*/ 30 h 392"/>
                  <a:gd name="T4" fmla="*/ 30 w 151"/>
                  <a:gd name="T5" fmla="*/ 120 h 392"/>
                  <a:gd name="T6" fmla="*/ 0 w 151"/>
                  <a:gd name="T7" fmla="*/ 211 h 392"/>
                  <a:gd name="T8" fmla="*/ 0 w 151"/>
                  <a:gd name="T9" fmla="*/ 332 h 392"/>
                  <a:gd name="T10" fmla="*/ 30 w 151"/>
                  <a:gd name="T11" fmla="*/ 392 h 392"/>
                  <a:gd name="T12" fmla="*/ 31 w 151"/>
                  <a:gd name="T13" fmla="*/ 39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" h="392">
                    <a:moveTo>
                      <a:pt x="151" y="0"/>
                    </a:moveTo>
                    <a:lnTo>
                      <a:pt x="91" y="30"/>
                    </a:lnTo>
                    <a:lnTo>
                      <a:pt x="30" y="120"/>
                    </a:lnTo>
                    <a:lnTo>
                      <a:pt x="0" y="211"/>
                    </a:lnTo>
                    <a:lnTo>
                      <a:pt x="0" y="332"/>
                    </a:lnTo>
                    <a:lnTo>
                      <a:pt x="30" y="392"/>
                    </a:lnTo>
                    <a:lnTo>
                      <a:pt x="31" y="392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8" name="Group 196"/>
            <p:cNvGrpSpPr>
              <a:grpSpLocks/>
            </p:cNvGrpSpPr>
            <p:nvPr/>
          </p:nvGrpSpPr>
          <p:grpSpPr bwMode="auto">
            <a:xfrm>
              <a:off x="6697663" y="5491163"/>
              <a:ext cx="193675" cy="238125"/>
              <a:chOff x="4289" y="3285"/>
              <a:chExt cx="81" cy="100"/>
            </a:xfrm>
          </p:grpSpPr>
          <p:sp>
            <p:nvSpPr>
              <p:cNvPr id="133" name="Freeform 197"/>
              <p:cNvSpPr>
                <a:spLocks/>
              </p:cNvSpPr>
              <p:nvPr/>
            </p:nvSpPr>
            <p:spPr bwMode="auto">
              <a:xfrm>
                <a:off x="4337" y="3285"/>
                <a:ext cx="33" cy="100"/>
              </a:xfrm>
              <a:custGeom>
                <a:avLst/>
                <a:gdLst>
                  <a:gd name="T0" fmla="*/ 151 w 212"/>
                  <a:gd name="T1" fmla="*/ 0 h 634"/>
                  <a:gd name="T2" fmla="*/ 30 w 212"/>
                  <a:gd name="T3" fmla="*/ 422 h 634"/>
                  <a:gd name="T4" fmla="*/ 0 w 212"/>
                  <a:gd name="T5" fmla="*/ 544 h 634"/>
                  <a:gd name="T6" fmla="*/ 0 w 212"/>
                  <a:gd name="T7" fmla="*/ 604 h 634"/>
                  <a:gd name="T8" fmla="*/ 30 w 212"/>
                  <a:gd name="T9" fmla="*/ 634 h 634"/>
                  <a:gd name="T10" fmla="*/ 120 w 212"/>
                  <a:gd name="T11" fmla="*/ 634 h 634"/>
                  <a:gd name="T12" fmla="*/ 180 w 212"/>
                  <a:gd name="T13" fmla="*/ 574 h 634"/>
                  <a:gd name="T14" fmla="*/ 211 w 212"/>
                  <a:gd name="T15" fmla="*/ 513 h 634"/>
                  <a:gd name="T16" fmla="*/ 212 w 212"/>
                  <a:gd name="T17" fmla="*/ 513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2" h="634">
                    <a:moveTo>
                      <a:pt x="151" y="0"/>
                    </a:moveTo>
                    <a:lnTo>
                      <a:pt x="30" y="422"/>
                    </a:lnTo>
                    <a:lnTo>
                      <a:pt x="0" y="544"/>
                    </a:lnTo>
                    <a:lnTo>
                      <a:pt x="0" y="604"/>
                    </a:lnTo>
                    <a:lnTo>
                      <a:pt x="30" y="634"/>
                    </a:lnTo>
                    <a:lnTo>
                      <a:pt x="120" y="634"/>
                    </a:lnTo>
                    <a:lnTo>
                      <a:pt x="180" y="574"/>
                    </a:lnTo>
                    <a:lnTo>
                      <a:pt x="211" y="513"/>
                    </a:lnTo>
                    <a:lnTo>
                      <a:pt x="212" y="513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" name="Freeform 198"/>
              <p:cNvSpPr>
                <a:spLocks/>
              </p:cNvSpPr>
              <p:nvPr/>
            </p:nvSpPr>
            <p:spPr bwMode="auto">
              <a:xfrm>
                <a:off x="4341" y="3285"/>
                <a:ext cx="24" cy="100"/>
              </a:xfrm>
              <a:custGeom>
                <a:avLst/>
                <a:gdLst>
                  <a:gd name="T0" fmla="*/ 150 w 150"/>
                  <a:gd name="T1" fmla="*/ 0 h 634"/>
                  <a:gd name="T2" fmla="*/ 30 w 150"/>
                  <a:gd name="T3" fmla="*/ 422 h 634"/>
                  <a:gd name="T4" fmla="*/ 0 w 150"/>
                  <a:gd name="T5" fmla="*/ 544 h 634"/>
                  <a:gd name="T6" fmla="*/ 0 w 150"/>
                  <a:gd name="T7" fmla="*/ 604 h 634"/>
                  <a:gd name="T8" fmla="*/ 30 w 150"/>
                  <a:gd name="T9" fmla="*/ 634 h 634"/>
                  <a:gd name="T10" fmla="*/ 32 w 150"/>
                  <a:gd name="T11" fmla="*/ 634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0" h="634">
                    <a:moveTo>
                      <a:pt x="150" y="0"/>
                    </a:moveTo>
                    <a:lnTo>
                      <a:pt x="30" y="422"/>
                    </a:lnTo>
                    <a:lnTo>
                      <a:pt x="0" y="544"/>
                    </a:lnTo>
                    <a:lnTo>
                      <a:pt x="0" y="604"/>
                    </a:lnTo>
                    <a:lnTo>
                      <a:pt x="30" y="634"/>
                    </a:lnTo>
                    <a:lnTo>
                      <a:pt x="32" y="634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" name="Freeform 199"/>
              <p:cNvSpPr>
                <a:spLocks/>
              </p:cNvSpPr>
              <p:nvPr/>
            </p:nvSpPr>
            <p:spPr bwMode="auto">
              <a:xfrm>
                <a:off x="4289" y="3319"/>
                <a:ext cx="53" cy="66"/>
              </a:xfrm>
              <a:custGeom>
                <a:avLst/>
                <a:gdLst>
                  <a:gd name="T0" fmla="*/ 332 w 333"/>
                  <a:gd name="T1" fmla="*/ 210 h 422"/>
                  <a:gd name="T2" fmla="*/ 332 w 333"/>
                  <a:gd name="T3" fmla="*/ 120 h 422"/>
                  <a:gd name="T4" fmla="*/ 302 w 333"/>
                  <a:gd name="T5" fmla="*/ 30 h 422"/>
                  <a:gd name="T6" fmla="*/ 241 w 333"/>
                  <a:gd name="T7" fmla="*/ 0 h 422"/>
                  <a:gd name="T8" fmla="*/ 181 w 333"/>
                  <a:gd name="T9" fmla="*/ 0 h 422"/>
                  <a:gd name="T10" fmla="*/ 91 w 333"/>
                  <a:gd name="T11" fmla="*/ 30 h 422"/>
                  <a:gd name="T12" fmla="*/ 31 w 333"/>
                  <a:gd name="T13" fmla="*/ 120 h 422"/>
                  <a:gd name="T14" fmla="*/ 0 w 333"/>
                  <a:gd name="T15" fmla="*/ 210 h 422"/>
                  <a:gd name="T16" fmla="*/ 0 w 333"/>
                  <a:gd name="T17" fmla="*/ 301 h 422"/>
                  <a:gd name="T18" fmla="*/ 31 w 333"/>
                  <a:gd name="T19" fmla="*/ 362 h 422"/>
                  <a:gd name="T20" fmla="*/ 61 w 333"/>
                  <a:gd name="T21" fmla="*/ 392 h 422"/>
                  <a:gd name="T22" fmla="*/ 121 w 333"/>
                  <a:gd name="T23" fmla="*/ 422 h 422"/>
                  <a:gd name="T24" fmla="*/ 181 w 333"/>
                  <a:gd name="T25" fmla="*/ 422 h 422"/>
                  <a:gd name="T26" fmla="*/ 241 w 333"/>
                  <a:gd name="T27" fmla="*/ 392 h 422"/>
                  <a:gd name="T28" fmla="*/ 302 w 333"/>
                  <a:gd name="T29" fmla="*/ 301 h 422"/>
                  <a:gd name="T30" fmla="*/ 332 w 333"/>
                  <a:gd name="T31" fmla="*/ 210 h 422"/>
                  <a:gd name="T32" fmla="*/ 333 w 333"/>
                  <a:gd name="T33" fmla="*/ 21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3" h="422">
                    <a:moveTo>
                      <a:pt x="332" y="210"/>
                    </a:moveTo>
                    <a:lnTo>
                      <a:pt x="332" y="120"/>
                    </a:lnTo>
                    <a:lnTo>
                      <a:pt x="302" y="30"/>
                    </a:lnTo>
                    <a:lnTo>
                      <a:pt x="241" y="0"/>
                    </a:lnTo>
                    <a:lnTo>
                      <a:pt x="181" y="0"/>
                    </a:lnTo>
                    <a:lnTo>
                      <a:pt x="91" y="30"/>
                    </a:lnTo>
                    <a:lnTo>
                      <a:pt x="31" y="120"/>
                    </a:lnTo>
                    <a:lnTo>
                      <a:pt x="0" y="210"/>
                    </a:lnTo>
                    <a:lnTo>
                      <a:pt x="0" y="301"/>
                    </a:lnTo>
                    <a:lnTo>
                      <a:pt x="31" y="362"/>
                    </a:lnTo>
                    <a:lnTo>
                      <a:pt x="61" y="392"/>
                    </a:lnTo>
                    <a:lnTo>
                      <a:pt x="121" y="422"/>
                    </a:lnTo>
                    <a:lnTo>
                      <a:pt x="181" y="422"/>
                    </a:lnTo>
                    <a:lnTo>
                      <a:pt x="241" y="392"/>
                    </a:lnTo>
                    <a:lnTo>
                      <a:pt x="302" y="301"/>
                    </a:lnTo>
                    <a:lnTo>
                      <a:pt x="332" y="210"/>
                    </a:lnTo>
                    <a:lnTo>
                      <a:pt x="333" y="210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" name="Freeform 200"/>
              <p:cNvSpPr>
                <a:spLocks/>
              </p:cNvSpPr>
              <p:nvPr/>
            </p:nvSpPr>
            <p:spPr bwMode="auto">
              <a:xfrm>
                <a:off x="4294" y="3319"/>
                <a:ext cx="24" cy="61"/>
              </a:xfrm>
              <a:custGeom>
                <a:avLst/>
                <a:gdLst>
                  <a:gd name="T0" fmla="*/ 150 w 150"/>
                  <a:gd name="T1" fmla="*/ 0 h 392"/>
                  <a:gd name="T2" fmla="*/ 90 w 150"/>
                  <a:gd name="T3" fmla="*/ 30 h 392"/>
                  <a:gd name="T4" fmla="*/ 30 w 150"/>
                  <a:gd name="T5" fmla="*/ 120 h 392"/>
                  <a:gd name="T6" fmla="*/ 0 w 150"/>
                  <a:gd name="T7" fmla="*/ 210 h 392"/>
                  <a:gd name="T8" fmla="*/ 0 w 150"/>
                  <a:gd name="T9" fmla="*/ 332 h 392"/>
                  <a:gd name="T10" fmla="*/ 30 w 150"/>
                  <a:gd name="T11" fmla="*/ 392 h 392"/>
                  <a:gd name="T12" fmla="*/ 31 w 150"/>
                  <a:gd name="T13" fmla="*/ 39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" h="392">
                    <a:moveTo>
                      <a:pt x="150" y="0"/>
                    </a:moveTo>
                    <a:lnTo>
                      <a:pt x="90" y="30"/>
                    </a:lnTo>
                    <a:lnTo>
                      <a:pt x="30" y="120"/>
                    </a:lnTo>
                    <a:lnTo>
                      <a:pt x="0" y="210"/>
                    </a:lnTo>
                    <a:lnTo>
                      <a:pt x="0" y="332"/>
                    </a:lnTo>
                    <a:lnTo>
                      <a:pt x="30" y="392"/>
                    </a:lnTo>
                    <a:lnTo>
                      <a:pt x="31" y="392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" name="Freeform 201"/>
              <p:cNvSpPr>
                <a:spLocks/>
              </p:cNvSpPr>
              <p:nvPr/>
            </p:nvSpPr>
            <p:spPr bwMode="auto">
              <a:xfrm>
                <a:off x="4346" y="3285"/>
                <a:ext cx="19" cy="1"/>
              </a:xfrm>
              <a:custGeom>
                <a:avLst/>
                <a:gdLst>
                  <a:gd name="T0" fmla="*/ 0 w 122"/>
                  <a:gd name="T1" fmla="*/ 120 w 122"/>
                  <a:gd name="T2" fmla="*/ 122 w 12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22">
                    <a:moveTo>
                      <a:pt x="0" y="0"/>
                    </a:moveTo>
                    <a:lnTo>
                      <a:pt x="120" y="0"/>
                    </a:lnTo>
                    <a:lnTo>
                      <a:pt x="122" y="0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0" name="Group 206"/>
            <p:cNvGrpSpPr>
              <a:grpSpLocks/>
            </p:cNvGrpSpPr>
            <p:nvPr/>
          </p:nvGrpSpPr>
          <p:grpSpPr bwMode="auto">
            <a:xfrm>
              <a:off x="6689725" y="3435350"/>
              <a:ext cx="223838" cy="238125"/>
              <a:chOff x="4303" y="1829"/>
              <a:chExt cx="94" cy="100"/>
            </a:xfrm>
          </p:grpSpPr>
          <p:sp>
            <p:nvSpPr>
              <p:cNvPr id="129" name="Freeform 207"/>
              <p:cNvSpPr>
                <a:spLocks/>
              </p:cNvSpPr>
              <p:nvPr/>
            </p:nvSpPr>
            <p:spPr bwMode="auto">
              <a:xfrm>
                <a:off x="4317" y="1829"/>
                <a:ext cx="28" cy="100"/>
              </a:xfrm>
              <a:custGeom>
                <a:avLst/>
                <a:gdLst>
                  <a:gd name="T0" fmla="*/ 181 w 181"/>
                  <a:gd name="T1" fmla="*/ 0 h 635"/>
                  <a:gd name="T2" fmla="*/ 0 w 181"/>
                  <a:gd name="T3" fmla="*/ 635 h 635"/>
                  <a:gd name="T4" fmla="*/ 1 w 181"/>
                  <a:gd name="T5" fmla="*/ 635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1" h="635">
                    <a:moveTo>
                      <a:pt x="181" y="0"/>
                    </a:moveTo>
                    <a:lnTo>
                      <a:pt x="0" y="635"/>
                    </a:lnTo>
                    <a:lnTo>
                      <a:pt x="1" y="635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0" name="Freeform 208"/>
              <p:cNvSpPr>
                <a:spLocks/>
              </p:cNvSpPr>
              <p:nvPr/>
            </p:nvSpPr>
            <p:spPr bwMode="auto">
              <a:xfrm>
                <a:off x="4322" y="1829"/>
                <a:ext cx="28" cy="100"/>
              </a:xfrm>
              <a:custGeom>
                <a:avLst/>
                <a:gdLst>
                  <a:gd name="T0" fmla="*/ 182 w 182"/>
                  <a:gd name="T1" fmla="*/ 0 h 635"/>
                  <a:gd name="T2" fmla="*/ 0 w 182"/>
                  <a:gd name="T3" fmla="*/ 635 h 635"/>
                  <a:gd name="T4" fmla="*/ 2 w 182"/>
                  <a:gd name="T5" fmla="*/ 635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2" h="635">
                    <a:moveTo>
                      <a:pt x="182" y="0"/>
                    </a:moveTo>
                    <a:lnTo>
                      <a:pt x="0" y="635"/>
                    </a:lnTo>
                    <a:lnTo>
                      <a:pt x="2" y="635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1" name="Freeform 209"/>
              <p:cNvSpPr>
                <a:spLocks/>
              </p:cNvSpPr>
              <p:nvPr/>
            </p:nvSpPr>
            <p:spPr bwMode="auto">
              <a:xfrm>
                <a:off x="4303" y="1829"/>
                <a:ext cx="94" cy="100"/>
              </a:xfrm>
              <a:custGeom>
                <a:avLst/>
                <a:gdLst>
                  <a:gd name="T0" fmla="*/ 180 w 603"/>
                  <a:gd name="T1" fmla="*/ 0 h 635"/>
                  <a:gd name="T2" fmla="*/ 452 w 603"/>
                  <a:gd name="T3" fmla="*/ 0 h 635"/>
                  <a:gd name="T4" fmla="*/ 543 w 603"/>
                  <a:gd name="T5" fmla="*/ 31 h 635"/>
                  <a:gd name="T6" fmla="*/ 572 w 603"/>
                  <a:gd name="T7" fmla="*/ 62 h 635"/>
                  <a:gd name="T8" fmla="*/ 603 w 603"/>
                  <a:gd name="T9" fmla="*/ 152 h 635"/>
                  <a:gd name="T10" fmla="*/ 603 w 603"/>
                  <a:gd name="T11" fmla="*/ 272 h 635"/>
                  <a:gd name="T12" fmla="*/ 572 w 603"/>
                  <a:gd name="T13" fmla="*/ 393 h 635"/>
                  <a:gd name="T14" fmla="*/ 512 w 603"/>
                  <a:gd name="T15" fmla="*/ 513 h 635"/>
                  <a:gd name="T16" fmla="*/ 452 w 603"/>
                  <a:gd name="T17" fmla="*/ 575 h 635"/>
                  <a:gd name="T18" fmla="*/ 392 w 603"/>
                  <a:gd name="T19" fmla="*/ 604 h 635"/>
                  <a:gd name="T20" fmla="*/ 271 w 603"/>
                  <a:gd name="T21" fmla="*/ 635 h 635"/>
                  <a:gd name="T22" fmla="*/ 0 w 603"/>
                  <a:gd name="T23" fmla="*/ 635 h 635"/>
                  <a:gd name="T24" fmla="*/ 2 w 603"/>
                  <a:gd name="T25" fmla="*/ 635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03" h="635">
                    <a:moveTo>
                      <a:pt x="180" y="0"/>
                    </a:moveTo>
                    <a:lnTo>
                      <a:pt x="452" y="0"/>
                    </a:lnTo>
                    <a:lnTo>
                      <a:pt x="543" y="31"/>
                    </a:lnTo>
                    <a:lnTo>
                      <a:pt x="572" y="62"/>
                    </a:lnTo>
                    <a:lnTo>
                      <a:pt x="603" y="152"/>
                    </a:lnTo>
                    <a:lnTo>
                      <a:pt x="603" y="272"/>
                    </a:lnTo>
                    <a:lnTo>
                      <a:pt x="572" y="393"/>
                    </a:lnTo>
                    <a:lnTo>
                      <a:pt x="512" y="513"/>
                    </a:lnTo>
                    <a:lnTo>
                      <a:pt x="452" y="575"/>
                    </a:lnTo>
                    <a:lnTo>
                      <a:pt x="392" y="604"/>
                    </a:lnTo>
                    <a:lnTo>
                      <a:pt x="271" y="635"/>
                    </a:lnTo>
                    <a:lnTo>
                      <a:pt x="0" y="635"/>
                    </a:lnTo>
                    <a:lnTo>
                      <a:pt x="2" y="635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2" name="Freeform 210"/>
              <p:cNvSpPr>
                <a:spLocks/>
              </p:cNvSpPr>
              <p:nvPr/>
            </p:nvSpPr>
            <p:spPr bwMode="auto">
              <a:xfrm>
                <a:off x="4345" y="1829"/>
                <a:ext cx="48" cy="100"/>
              </a:xfrm>
              <a:custGeom>
                <a:avLst/>
                <a:gdLst>
                  <a:gd name="T0" fmla="*/ 181 w 301"/>
                  <a:gd name="T1" fmla="*/ 0 h 635"/>
                  <a:gd name="T2" fmla="*/ 241 w 301"/>
                  <a:gd name="T3" fmla="*/ 31 h 635"/>
                  <a:gd name="T4" fmla="*/ 272 w 301"/>
                  <a:gd name="T5" fmla="*/ 62 h 635"/>
                  <a:gd name="T6" fmla="*/ 301 w 301"/>
                  <a:gd name="T7" fmla="*/ 152 h 635"/>
                  <a:gd name="T8" fmla="*/ 301 w 301"/>
                  <a:gd name="T9" fmla="*/ 272 h 635"/>
                  <a:gd name="T10" fmla="*/ 272 w 301"/>
                  <a:gd name="T11" fmla="*/ 393 h 635"/>
                  <a:gd name="T12" fmla="*/ 211 w 301"/>
                  <a:gd name="T13" fmla="*/ 513 h 635"/>
                  <a:gd name="T14" fmla="*/ 151 w 301"/>
                  <a:gd name="T15" fmla="*/ 575 h 635"/>
                  <a:gd name="T16" fmla="*/ 91 w 301"/>
                  <a:gd name="T17" fmla="*/ 604 h 635"/>
                  <a:gd name="T18" fmla="*/ 0 w 301"/>
                  <a:gd name="T19" fmla="*/ 635 h 635"/>
                  <a:gd name="T20" fmla="*/ 1 w 301"/>
                  <a:gd name="T21" fmla="*/ 635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1" h="635">
                    <a:moveTo>
                      <a:pt x="181" y="0"/>
                    </a:moveTo>
                    <a:lnTo>
                      <a:pt x="241" y="31"/>
                    </a:lnTo>
                    <a:lnTo>
                      <a:pt x="272" y="62"/>
                    </a:lnTo>
                    <a:lnTo>
                      <a:pt x="301" y="152"/>
                    </a:lnTo>
                    <a:lnTo>
                      <a:pt x="301" y="272"/>
                    </a:lnTo>
                    <a:lnTo>
                      <a:pt x="272" y="393"/>
                    </a:lnTo>
                    <a:lnTo>
                      <a:pt x="211" y="513"/>
                    </a:lnTo>
                    <a:lnTo>
                      <a:pt x="151" y="575"/>
                    </a:lnTo>
                    <a:lnTo>
                      <a:pt x="91" y="604"/>
                    </a:lnTo>
                    <a:lnTo>
                      <a:pt x="0" y="635"/>
                    </a:lnTo>
                    <a:lnTo>
                      <a:pt x="1" y="635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28" name="Freeform 218"/>
            <p:cNvSpPr>
              <a:spLocks/>
            </p:cNvSpPr>
            <p:nvPr/>
          </p:nvSpPr>
          <p:spPr bwMode="auto">
            <a:xfrm>
              <a:off x="4148138" y="2311400"/>
              <a:ext cx="2476500" cy="1187450"/>
            </a:xfrm>
            <a:custGeom>
              <a:avLst/>
              <a:gdLst>
                <a:gd name="T0" fmla="*/ 0 w 10421"/>
                <a:gd name="T1" fmla="*/ 0 h 2408"/>
                <a:gd name="T2" fmla="*/ 252 w 10421"/>
                <a:gd name="T3" fmla="*/ 140 h 2408"/>
                <a:gd name="T4" fmla="*/ 10421 w 10421"/>
                <a:gd name="T5" fmla="*/ 2408 h 2408"/>
                <a:gd name="T6" fmla="*/ 0 w 10421"/>
                <a:gd name="T7" fmla="*/ 0 h 2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21" h="2408">
                  <a:moveTo>
                    <a:pt x="0" y="0"/>
                  </a:moveTo>
                  <a:lnTo>
                    <a:pt x="252" y="140"/>
                  </a:lnTo>
                  <a:lnTo>
                    <a:pt x="10421" y="24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508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0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71" name="直接连接符 70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2" name="文本框 71"/>
          <p:cNvSpPr txBox="1"/>
          <p:nvPr/>
        </p:nvSpPr>
        <p:spPr>
          <a:xfrm>
            <a:off x="450850" y="21590"/>
            <a:ext cx="393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3.1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投影及其特性</a:t>
            </a:r>
          </a:p>
        </p:txBody>
      </p:sp>
      <p:pic>
        <p:nvPicPr>
          <p:cNvPr id="73" name="图片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535850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16.3结构施工图-概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16.3结构施工图-概述</Template>
  <TotalTime>52</TotalTime>
  <Words>395</Words>
  <Application>Microsoft Office PowerPoint</Application>
  <PresentationFormat>宽屏</PresentationFormat>
  <Paragraphs>43</Paragraphs>
  <Slides>12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12</vt:i4>
      </vt:variant>
    </vt:vector>
  </HeadingPairs>
  <TitlesOfParts>
    <vt:vector size="29" baseType="lpstr">
      <vt:lpstr>HY헤드라인M</vt:lpstr>
      <vt:lpstr>等线 Light</vt:lpstr>
      <vt:lpstr>华文行楷</vt:lpstr>
      <vt:lpstr>Arial</vt:lpstr>
      <vt:lpstr>굴림</vt:lpstr>
      <vt:lpstr>微软雅黑</vt:lpstr>
      <vt:lpstr>Calibri</vt:lpstr>
      <vt:lpstr>Impact</vt:lpstr>
      <vt:lpstr>宋体</vt:lpstr>
      <vt:lpstr>Century Gothic</vt:lpstr>
      <vt:lpstr>黑体</vt:lpstr>
      <vt:lpstr>等线</vt:lpstr>
      <vt:lpstr>16.3结构施工图-概述</vt:lpstr>
      <vt:lpstr>디자인 사용자 지정</vt:lpstr>
      <vt:lpstr>1_디자인 사용자 지정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Windows 用户</dc:creator>
  <cp:lastModifiedBy>lenovo</cp:lastModifiedBy>
  <cp:revision>26</cp:revision>
  <dcterms:created xsi:type="dcterms:W3CDTF">2018-06-13T11:01:31Z</dcterms:created>
  <dcterms:modified xsi:type="dcterms:W3CDTF">2018-06-28T02:04:44Z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