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76" r:id="rId10"/>
    <p:sldId id="307" r:id="rId11"/>
  </p:sldIdLst>
  <p:sldSz cx="12192000" cy="6858000"/>
  <p:notesSz cx="6858000" cy="9144000"/>
  <p:embeddedFontLst>
    <p:embeddedFont>
      <p:font typeface="굴림" panose="020B0600000101010101" pitchFamily="34" charset="-127"/>
      <p:regular r:id="rId14"/>
    </p:embeddedFont>
    <p:embeddedFont>
      <p:font typeface="黑体" panose="02010609060101010101" pitchFamily="49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华文行楷" panose="0201080004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394" y="7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点的投影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特殊位置的点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点的投影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21095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1803412" y="880466"/>
            <a:ext cx="2723823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03412" y="9114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四、特殊位置的点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8403" y="1572244"/>
            <a:ext cx="8561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）投影面上的点，一投影与本身重合，另外的投影在投影轴上。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）投影轴上的点，两投影重合于该点本身，另外一个投影与原点重合。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）一点与原点重合，它的三个投影均与原点重合。</a:t>
            </a:r>
          </a:p>
        </p:txBody>
      </p:sp>
      <p:grpSp>
        <p:nvGrpSpPr>
          <p:cNvPr id="102" name="Group 39"/>
          <p:cNvGrpSpPr>
            <a:grpSpLocks/>
          </p:cNvGrpSpPr>
          <p:nvPr/>
        </p:nvGrpSpPr>
        <p:grpSpPr bwMode="auto">
          <a:xfrm>
            <a:off x="1903412" y="-2299756"/>
            <a:ext cx="3895726" cy="707886"/>
            <a:chOff x="464" y="-350305"/>
            <a:chExt cx="2454" cy="707886"/>
          </a:xfrm>
        </p:grpSpPr>
        <p:sp>
          <p:nvSpPr>
            <p:cNvPr id="129" name="Line 40"/>
            <p:cNvSpPr>
              <a:spLocks noChangeShapeType="1"/>
            </p:cNvSpPr>
            <p:nvPr/>
          </p:nvSpPr>
          <p:spPr bwMode="auto">
            <a:xfrm>
              <a:off x="754" y="364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Text Box 41"/>
            <p:cNvSpPr txBox="1">
              <a:spLocks noChangeArrowheads="1"/>
            </p:cNvSpPr>
            <p:nvPr/>
          </p:nvSpPr>
          <p:spPr bwMode="auto">
            <a:xfrm>
              <a:off x="464" y="-350305"/>
              <a:ext cx="41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4000" b="1"/>
                <a:t>a</a:t>
              </a:r>
              <a:r>
                <a:rPr lang="en-US" altLang="zh-CN" sz="4000" b="1">
                  <a:sym typeface="Symbol" panose="05050102010706020507" pitchFamily="18" charset="2"/>
                </a:rPr>
                <a:t></a:t>
              </a:r>
              <a:endParaRPr lang="en-US" altLang="zh-CN" b="1">
                <a:sym typeface="UniversalMath1 BT" panose="05050102010205020602" pitchFamily="18" charset="2"/>
              </a:endParaRPr>
            </a:p>
          </p:txBody>
        </p:sp>
        <p:sp>
          <p:nvSpPr>
            <p:cNvPr id="131" name="Text Box 42"/>
            <p:cNvSpPr txBox="1">
              <a:spLocks noChangeArrowheads="1"/>
            </p:cNvSpPr>
            <p:nvPr/>
          </p:nvSpPr>
          <p:spPr bwMode="auto">
            <a:xfrm>
              <a:off x="1058" y="-288728"/>
              <a:ext cx="1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 eaLnBrk="1" hangingPunct="1"/>
              <a:r>
                <a:rPr lang="zh-CN" altLang="en-US" sz="3200" b="1"/>
                <a:t>点</a:t>
              </a:r>
              <a:r>
                <a:rPr lang="en-US" altLang="zh-CN" sz="3200" b="1"/>
                <a:t>A</a:t>
              </a:r>
              <a:r>
                <a:rPr lang="zh-CN" altLang="en-US" sz="3200" b="1"/>
                <a:t>的侧面投影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7"/>
          <a:stretch/>
        </p:blipFill>
        <p:spPr>
          <a:xfrm>
            <a:off x="2363787" y="3652369"/>
            <a:ext cx="4747388" cy="26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04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99</Words>
  <Application>Microsoft Office PowerPoint</Application>
  <PresentationFormat>宽屏</PresentationFormat>
  <Paragraphs>12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微软雅黑</vt:lpstr>
      <vt:lpstr>等线 Light</vt:lpstr>
      <vt:lpstr>Impact</vt:lpstr>
      <vt:lpstr>宋体</vt:lpstr>
      <vt:lpstr>UniversalMath1 BT</vt:lpstr>
      <vt:lpstr>华文行楷</vt:lpstr>
      <vt:lpstr>굴림</vt:lpstr>
      <vt:lpstr>Arial</vt:lpstr>
      <vt:lpstr>Symbol</vt:lpstr>
      <vt:lpstr>Century Gothic</vt:lpstr>
      <vt:lpstr>Times New Roman</vt:lpstr>
      <vt:lpstr>HY헤드라인M</vt:lpstr>
      <vt:lpstr>等线</vt:lpstr>
      <vt:lpstr>Calibri</vt:lpstr>
      <vt:lpstr>黑体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Sui</cp:lastModifiedBy>
  <cp:revision>469</cp:revision>
  <dcterms:created xsi:type="dcterms:W3CDTF">2017-04-05T04:59:00Z</dcterms:created>
  <dcterms:modified xsi:type="dcterms:W3CDTF">2018-06-12T11:55:54Z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