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3"/>
  </p:notesMasterIdLst>
  <p:handoutMasterIdLst>
    <p:handoutMasterId r:id="rId14"/>
  </p:handoutMasterIdLst>
  <p:sldIdLst>
    <p:sldId id="390" r:id="rId6"/>
    <p:sldId id="341" r:id="rId7"/>
    <p:sldId id="256" r:id="rId8"/>
    <p:sldId id="314" r:id="rId9"/>
    <p:sldId id="391" r:id="rId10"/>
    <p:sldId id="392" r:id="rId11"/>
    <p:sldId id="307" r:id="rId12"/>
  </p:sldIdLst>
  <p:sldSz cx="12192000" cy="6858000"/>
  <p:notesSz cx="6858000" cy="9144000"/>
  <p:embeddedFontLst>
    <p:embeddedFont>
      <p:font typeface="华文行楷" panose="02010800040101010101" pitchFamily="2" charset="-122"/>
      <p:regular r:id="rId15"/>
    </p:embeddedFont>
    <p:embeddedFont>
      <p:font typeface="굴림" panose="020B0604020202020204" charset="0"/>
      <p:regular r:id="rId16"/>
    </p:embeddedFont>
    <p:embeddedFont>
      <p:font typeface="微软雅黑" panose="020B0503020204020204" pitchFamily="34" charset="-122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Impact" panose="020B0806030902050204" pitchFamily="34" charset="0"/>
      <p:regular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等线 Light" panose="02010600030101010101" pitchFamily="2" charset="-122"/>
      <p:regular r:id="rId28"/>
    </p:embeddedFont>
    <p:embeddedFont>
      <p:font typeface="黑体" panose="02010609060101010101" pitchFamily="49" charset="-122"/>
      <p:regular r:id="rId29"/>
    </p:embeddedFont>
    <p:embeddedFont>
      <p:font typeface="等线" panose="02010600030101010101" pitchFamily="2" charset="-122"/>
      <p:regular r:id="rId30"/>
      <p:bold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66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8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5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pPr>
                <a:defRPr/>
              </a:pPr>
              <a:t>2018/6/28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 cstate="print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第三章 投影的基本知识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6708" y="2927836"/>
            <a:ext cx="903541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投影及其特性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3.1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投影及其特性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5604" y="664845"/>
            <a:ext cx="114217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/>
              <a:t> </a:t>
            </a:r>
            <a:r>
              <a:rPr lang="zh-CN" altLang="en-US" sz="2000" dirty="0" smtClean="0"/>
              <a:t>      在</a:t>
            </a:r>
            <a:r>
              <a:rPr lang="zh-CN" altLang="en-US" sz="2000" dirty="0"/>
              <a:t>日常生活中，人们经常能看到物体在阳光或者灯光的照射下，在地面或者墙面上</a:t>
            </a:r>
            <a:r>
              <a:rPr lang="zh-CN" altLang="en-US" sz="2000" dirty="0" smtClean="0"/>
              <a:t>留下影子</a:t>
            </a:r>
            <a:r>
              <a:rPr lang="zh-CN" altLang="en-US" sz="2000" dirty="0"/>
              <a:t>，因为影子是灰黑一片的，所以只能反映物体外形的轮廓，不能反映物体真实的形状、</a:t>
            </a:r>
            <a:r>
              <a:rPr lang="zh-CN" altLang="en-US" sz="2000" dirty="0" smtClean="0"/>
              <a:t>大小</a:t>
            </a:r>
            <a:r>
              <a:rPr lang="zh-CN" altLang="en-US" sz="2000" dirty="0"/>
              <a:t>和内部</a:t>
            </a:r>
            <a:r>
              <a:rPr lang="zh-CN" altLang="en-US" sz="2000" dirty="0" smtClean="0"/>
              <a:t>情况。</a:t>
            </a:r>
            <a:endParaRPr lang="zh-CN" altLang="en-US" sz="2000" dirty="0"/>
          </a:p>
          <a:p>
            <a:r>
              <a:rPr lang="zh-CN" altLang="en-US" sz="2000" dirty="0"/>
              <a:t>    </a:t>
            </a:r>
            <a:r>
              <a:rPr lang="zh-CN" altLang="en-US" sz="2000" dirty="0" smtClean="0"/>
              <a:t>   在</a:t>
            </a:r>
            <a:r>
              <a:rPr lang="zh-CN" altLang="en-US" sz="2000" dirty="0"/>
              <a:t>工程制图中，假设按规定方向射来的光线能够透过物体照射，同时假定光线能透过</a:t>
            </a:r>
            <a:r>
              <a:rPr lang="zh-CN" altLang="en-US" sz="2000" dirty="0" smtClean="0"/>
              <a:t>形体</a:t>
            </a:r>
            <a:r>
              <a:rPr lang="zh-CN" altLang="en-US" sz="2000" dirty="0"/>
              <a:t>而不能透过形体的各个棱线，此时形成的影子不但能反映物体的外形，同时也能反映</a:t>
            </a:r>
            <a:r>
              <a:rPr lang="zh-CN" altLang="en-US" sz="2000" dirty="0" smtClean="0"/>
              <a:t>物体上部</a:t>
            </a:r>
            <a:r>
              <a:rPr lang="zh-CN" altLang="en-US" sz="2000" dirty="0"/>
              <a:t>和内部的情况，这样形成的影子称为</a:t>
            </a:r>
            <a:r>
              <a:rPr lang="zh-CN" altLang="en-US" sz="2000" dirty="0" smtClean="0"/>
              <a:t>投影。</a:t>
            </a:r>
            <a:endParaRPr lang="zh-CN" alt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040" y="2722245"/>
            <a:ext cx="68961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971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678258" y="73342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一、图板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矩形 39"/>
          <p:cNvSpPr>
            <a:spLocks noChangeArrowheads="1"/>
          </p:cNvSpPr>
          <p:nvPr/>
        </p:nvSpPr>
        <p:spPr bwMode="auto">
          <a:xfrm>
            <a:off x="488950" y="1050154"/>
            <a:ext cx="11480800" cy="68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我们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把能够产生光线的光源称为投影中心，光线称为投影线，投影平面称为投影面，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用投影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表达物体形状和大小的方法称为投影法，用投影法画出的物体的图形称为投影图。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1" name="Picture 3" descr="1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9"/>
          <a:stretch>
            <a:fillRect/>
          </a:stretch>
        </p:blipFill>
        <p:spPr bwMode="auto">
          <a:xfrm>
            <a:off x="972696" y="2161535"/>
            <a:ext cx="4903787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 165"/>
          <p:cNvSpPr/>
          <p:nvPr/>
        </p:nvSpPr>
        <p:spPr>
          <a:xfrm>
            <a:off x="137160" y="5594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447675" y="6807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03250" y="1739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3.1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投影及其特性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395" y="256540"/>
            <a:ext cx="3221355" cy="62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334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.3结构施工图-概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16.3结构施工图-概述</Template>
  <TotalTime>53</TotalTime>
  <Words>189</Words>
  <Application>Microsoft Office PowerPoint</Application>
  <PresentationFormat>宽屏</PresentationFormat>
  <Paragraphs>11</Paragraphs>
  <Slides>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7</vt:i4>
      </vt:variant>
    </vt:vector>
  </HeadingPairs>
  <TitlesOfParts>
    <vt:vector size="24" baseType="lpstr">
      <vt:lpstr>华文行楷</vt:lpstr>
      <vt:lpstr>Arial</vt:lpstr>
      <vt:lpstr>굴림</vt:lpstr>
      <vt:lpstr>HY헤드라인M</vt:lpstr>
      <vt:lpstr>微软雅黑</vt:lpstr>
      <vt:lpstr>Calibri</vt:lpstr>
      <vt:lpstr>Impact</vt:lpstr>
      <vt:lpstr>宋体</vt:lpstr>
      <vt:lpstr>Century Gothic</vt:lpstr>
      <vt:lpstr>等线 Light</vt:lpstr>
      <vt:lpstr>黑体</vt:lpstr>
      <vt:lpstr>等线</vt:lpstr>
      <vt:lpstr>16.3结构施工图-概述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lenovo</cp:lastModifiedBy>
  <cp:revision>24</cp:revision>
  <dcterms:created xsi:type="dcterms:W3CDTF">2018-06-13T11:01:31Z</dcterms:created>
  <dcterms:modified xsi:type="dcterms:W3CDTF">2018-06-28T01:53:52Z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