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  <p:sldMasterId id="2147483663" r:id="rId4"/>
    <p:sldMasterId id="2147483667" r:id="rId5"/>
    <p:sldMasterId id="2147483682" r:id="rId6"/>
  </p:sldMasterIdLst>
  <p:notesMasterIdLst>
    <p:notesMasterId r:id="rId10"/>
  </p:notesMasterIdLst>
  <p:handoutMasterIdLst>
    <p:handoutMasterId r:id="rId18"/>
  </p:handoutMasterIdLst>
  <p:sldIdLst>
    <p:sldId id="390" r:id="rId7"/>
    <p:sldId id="341" r:id="rId8"/>
    <p:sldId id="256" r:id="rId9"/>
    <p:sldId id="314" r:id="rId11"/>
    <p:sldId id="392" r:id="rId12"/>
    <p:sldId id="393" r:id="rId13"/>
    <p:sldId id="394" r:id="rId14"/>
    <p:sldId id="395" r:id="rId15"/>
    <p:sldId id="396" r:id="rId16"/>
    <p:sldId id="307" r:id="rId17"/>
  </p:sldIdLst>
  <p:sldSz cx="12192000" cy="6858000"/>
  <p:notesSz cx="6858000" cy="9144000"/>
  <p:embeddedFontLst>
    <p:embeddedFont>
      <p:font typeface="Impact" panose="020B0806030902050204" pitchFamily="3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华文行楷" panose="02010800040101010101" pitchFamily="2" charset="-122"/>
      <p:regular r:id="rId27"/>
    </p:embeddedFont>
    <p:embeddedFont>
      <p:font typeface="微软雅黑" panose="020B0503020204020204" pitchFamily="34" charset="-122"/>
      <p:regular r:id="rId28"/>
    </p:embeddedFont>
    <p:embeddedFont>
      <p:font typeface="黑体" panose="02010609060101010101" pitchFamily="49" charset="-122"/>
      <p:regular r:id="rId29"/>
    </p:embeddedFont>
    <p:embeddedFont>
      <p:font typeface="Century Gothic" panose="020B0502020202020204" pitchFamily="34" charset="0"/>
      <p:regular r:id="rId30"/>
      <p:bold r:id="rId31"/>
      <p:italic r:id="rId32"/>
      <p:boldItalic r:id="rId33"/>
    </p:embeddedFont>
    <p:embeddedFont>
      <p:font typeface="等线" panose="02010600030101010101" charset="-122"/>
      <p:regular r:id="rId34"/>
    </p:embeddedFont>
    <p:embeddedFont>
      <p:font typeface="等线 Light" panose="02010600030101010101" charset="-122"/>
      <p:regular r:id="rId3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-619" y="-82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5" Type="http://schemas.openxmlformats.org/officeDocument/2006/relationships/font" Target="fonts/font14.fntdata"/><Relationship Id="rId34" Type="http://schemas.openxmlformats.org/officeDocument/2006/relationships/font" Target="fonts/font13.fntdata"/><Relationship Id="rId33" Type="http://schemas.openxmlformats.org/officeDocument/2006/relationships/font" Target="fonts/font12.fntdata"/><Relationship Id="rId32" Type="http://schemas.openxmlformats.org/officeDocument/2006/relationships/font" Target="fonts/font11.fntdata"/><Relationship Id="rId31" Type="http://schemas.openxmlformats.org/officeDocument/2006/relationships/font" Target="fonts/font10.fntdata"/><Relationship Id="rId30" Type="http://schemas.openxmlformats.org/officeDocument/2006/relationships/font" Target="fonts/font9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8.fntdata"/><Relationship Id="rId28" Type="http://schemas.openxmlformats.org/officeDocument/2006/relationships/font" Target="fonts/font7.fntdata"/><Relationship Id="rId27" Type="http://schemas.openxmlformats.org/officeDocument/2006/relationships/font" Target="fonts/font6.fntdata"/><Relationship Id="rId26" Type="http://schemas.openxmlformats.org/officeDocument/2006/relationships/font" Target="fonts/font5.fntdata"/><Relationship Id="rId25" Type="http://schemas.openxmlformats.org/officeDocument/2006/relationships/font" Target="fonts/font4.fntdata"/><Relationship Id="rId24" Type="http://schemas.openxmlformats.org/officeDocument/2006/relationships/font" Target="fonts/font3.fntdata"/><Relationship Id="rId23" Type="http://schemas.openxmlformats.org/officeDocument/2006/relationships/font" Target="fonts/font2.fntdata"/><Relationship Id="rId22" Type="http://schemas.openxmlformats.org/officeDocument/2006/relationships/font" Target="fonts/font1.fntdata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5" Type="http://schemas.openxmlformats.org/officeDocument/2006/relationships/theme" Target="../theme/theme5.xml"/><Relationship Id="rId14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  <a:endParaRPr lang="en-US" altLang="ko-KR"/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</a:fld>
            <a:endParaRPr lang="en-US" altLang="ko-KR"/>
          </a:p>
        </p:txBody>
      </p:sp>
      <p:sp>
        <p:nvSpPr>
          <p:cNvPr id="2" name="矩形 1"/>
          <p:cNvSpPr/>
          <p:nvPr userDrawn="1"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4" cstate="print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  <a:endParaRPr lang="zh-CN" altLang="en-US">
              <a:sym typeface="Calibri" panose="020F0502020204030204" pitchFamily="34" charset="0"/>
            </a:endParaRP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  <a:endParaRPr lang="zh-CN" altLang="en-US">
              <a:sym typeface="Calibri" panose="020F0502020204030204" pitchFamily="34" charset="0"/>
            </a:endParaRP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  <a:endParaRPr lang="zh-CN" altLang="en-US">
              <a:sym typeface="Calibri" panose="020F0502020204030204" pitchFamily="34" charset="0"/>
            </a:endParaRP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  <a:endParaRPr lang="zh-CN" altLang="en-US">
              <a:sym typeface="Calibri" panose="020F0502020204030204" pitchFamily="34" charset="0"/>
            </a:endParaRP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  <a:endParaRPr lang="zh-CN" altLang="en-US">
              <a:sym typeface="Calibri" panose="020F0502020204030204" pitchFamily="34" charset="0"/>
            </a:endParaRP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  <a:endParaRPr lang="zh-CN" altLang="en-US">
              <a:sym typeface="Calibri" panose="020F0502020204030204" pitchFamily="34" charset="0"/>
            </a:endParaRP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  <a:endParaRPr lang="zh-CN" altLang="en-US">
              <a:sym typeface="Calibri" panose="020F0502020204030204" pitchFamily="34" charset="0"/>
            </a:endParaRP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  <a:endParaRPr lang="zh-CN" altLang="en-US">
              <a:sym typeface="Calibri" panose="020F0502020204030204" pitchFamily="34" charset="0"/>
            </a:endParaRP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  <a:endParaRPr lang="zh-CN" altLang="en-US" sz="7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  <a:endParaRPr lang="zh-CN" altLang="en-US" sz="3600" dirty="0">
              <a:solidFill>
                <a:schemeClr val="accent4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40280" y="3013710"/>
            <a:ext cx="771652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第八章 基本体的投影 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7255" y="2334895"/>
            <a:ext cx="7857490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96708" y="2927836"/>
            <a:ext cx="9035415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平面体的投影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矩形 39"/>
          <p:cNvSpPr>
            <a:spLocks noChangeArrowheads="1"/>
          </p:cNvSpPr>
          <p:nvPr/>
        </p:nvSpPr>
        <p:spPr bwMode="auto">
          <a:xfrm>
            <a:off x="272538" y="296418"/>
            <a:ext cx="1985157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基本体的投影</a:t>
            </a:r>
            <a:endParaRPr lang="zh-CN" altLang="zh-CN" sz="2400" b="1" dirty="0">
              <a:solidFill>
                <a:srgbClr val="4C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372549" y="760762"/>
            <a:ext cx="254686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0" y="-56670"/>
            <a:ext cx="12192000" cy="25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矩形 39"/>
          <p:cNvSpPr>
            <a:spLocks noChangeArrowheads="1"/>
          </p:cNvSpPr>
          <p:nvPr/>
        </p:nvSpPr>
        <p:spPr bwMode="auto">
          <a:xfrm>
            <a:off x="643561" y="1740530"/>
            <a:ext cx="11525252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顶点的投影</a:t>
            </a:r>
            <a:r>
              <a:rPr lang="zh-CN" altLang="en-US" sz="24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→</a:t>
            </a:r>
            <a:r>
              <a:rPr lang="zh-CN" altLang="en-US" sz="24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棱线的投影</a:t>
            </a:r>
            <a:r>
              <a:rPr lang="zh-CN" altLang="en-US" sz="24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→</a:t>
            </a:r>
            <a:r>
              <a:rPr lang="zh-CN" altLang="en-US" sz="24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侧面的投影</a:t>
            </a:r>
            <a:r>
              <a:rPr lang="zh-CN" altLang="en-US" sz="24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→</a:t>
            </a:r>
            <a:r>
              <a:rPr lang="zh-CN" altLang="en-US" sz="24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基本体的投影</a:t>
            </a:r>
            <a:endParaRPr lang="zh-CN" altLang="en-US" sz="2400" dirty="0">
              <a:solidFill>
                <a:srgbClr val="4C4C4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Picture 4" descr="4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61" y="2301655"/>
            <a:ext cx="6152748" cy="415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372549" y="880466"/>
            <a:ext cx="2988489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265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72549" y="91140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一、平面体的投影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矩形 39"/>
          <p:cNvSpPr>
            <a:spLocks noChangeArrowheads="1"/>
          </p:cNvSpPr>
          <p:nvPr/>
        </p:nvSpPr>
        <p:spPr bwMode="auto">
          <a:xfrm>
            <a:off x="272538" y="296418"/>
            <a:ext cx="1985157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基本体的投影</a:t>
            </a:r>
            <a:endParaRPr lang="zh-CN" altLang="zh-CN" sz="2400" b="1" dirty="0">
              <a:solidFill>
                <a:srgbClr val="4C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372549" y="760762"/>
            <a:ext cx="254686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0" y="-56670"/>
            <a:ext cx="12192000" cy="25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矩形 39"/>
          <p:cNvSpPr>
            <a:spLocks noChangeArrowheads="1"/>
          </p:cNvSpPr>
          <p:nvPr/>
        </p:nvSpPr>
        <p:spPr bwMode="auto">
          <a:xfrm>
            <a:off x="372549" y="1441590"/>
            <a:ext cx="11525252" cy="62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如图，已知正三棱柱的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点在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V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面的投影，面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ABFD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平行于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V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面，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AB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平行于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轴，且边长为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4cm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，三棱柱高为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10cm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。求作三棱柱的三面投影。</a:t>
            </a:r>
            <a:endParaRPr lang="zh-CN" altLang="en-US" sz="1800" dirty="0">
              <a:solidFill>
                <a:srgbClr val="4C4C4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2549" y="880466"/>
            <a:ext cx="2988489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265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72549" y="91140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一、平面体的投影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556201" y="2511380"/>
            <a:ext cx="3708720" cy="335679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026099" y="473828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7893930" y="492294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9570792" y="5498845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9970902" y="287521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9511019" y="332117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E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7757116" y="305988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583843" y="4526924"/>
            <a:ext cx="55121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3339921" y="2511380"/>
            <a:ext cx="0" cy="4031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2283854" y="4922949"/>
            <a:ext cx="6095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2222895" y="3644786"/>
            <a:ext cx="6095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3329600" y="4526924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O</a:t>
            </a:r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471737" y="4472830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X</a:t>
            </a:r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3350973" y="2342500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Z</a:t>
            </a:r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3329600" y="6357803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Y</a:t>
            </a:r>
            <a:r>
              <a:rPr lang="en-US" altLang="zh-CN" sz="1100" dirty="0" smtClean="0"/>
              <a:t>H</a:t>
            </a:r>
            <a:endParaRPr lang="zh-CN" altLang="en-US" sz="1100" dirty="0"/>
          </a:p>
        </p:txBody>
      </p:sp>
      <p:sp>
        <p:nvSpPr>
          <p:cNvPr id="32" name="矩形 31"/>
          <p:cNvSpPr/>
          <p:nvPr/>
        </p:nvSpPr>
        <p:spPr>
          <a:xfrm>
            <a:off x="6052262" y="4368950"/>
            <a:ext cx="439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Y</a:t>
            </a:r>
            <a:r>
              <a:rPr lang="en-US" altLang="zh-CN" sz="1100" dirty="0" smtClean="0"/>
              <a:t>W</a:t>
            </a:r>
            <a:endParaRPr lang="zh-CN" altLang="en-US" sz="1100" dirty="0"/>
          </a:p>
        </p:txBody>
      </p:sp>
      <p:sp>
        <p:nvSpPr>
          <p:cNvPr id="24" name="矩形 23"/>
          <p:cNvSpPr/>
          <p:nvPr/>
        </p:nvSpPr>
        <p:spPr>
          <a:xfrm>
            <a:off x="2389761" y="473828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2370201" y="3429216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a’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41960" y="2342515"/>
            <a:ext cx="6279515" cy="4364990"/>
          </a:xfrm>
          <a:prstGeom prst="rect">
            <a:avLst/>
          </a:prstGeom>
          <a:noFill/>
          <a:ln w="3810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矩形 39"/>
          <p:cNvSpPr>
            <a:spLocks noChangeArrowheads="1"/>
          </p:cNvSpPr>
          <p:nvPr/>
        </p:nvSpPr>
        <p:spPr bwMode="auto">
          <a:xfrm>
            <a:off x="272538" y="296418"/>
            <a:ext cx="1985157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基本体的投影</a:t>
            </a:r>
            <a:endParaRPr lang="zh-CN" altLang="zh-CN" sz="2400" b="1" dirty="0">
              <a:solidFill>
                <a:srgbClr val="4C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372549" y="760762"/>
            <a:ext cx="254686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0" y="-56670"/>
            <a:ext cx="12192000" cy="25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矩形 39"/>
          <p:cNvSpPr>
            <a:spLocks noChangeArrowheads="1"/>
          </p:cNvSpPr>
          <p:nvPr/>
        </p:nvSpPr>
        <p:spPr bwMode="auto">
          <a:xfrm>
            <a:off x="372549" y="1441590"/>
            <a:ext cx="11525252" cy="62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如图，已知正三棱柱的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点在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V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面的投影，面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ABFD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平行于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V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面，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AB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平行于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轴，且边长为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4cm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，三棱柱高为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10cm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。求作三棱柱的三面投影。</a:t>
            </a:r>
            <a:endParaRPr lang="zh-CN" altLang="en-US" sz="1800" dirty="0">
              <a:solidFill>
                <a:srgbClr val="4C4C4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2549" y="880466"/>
            <a:ext cx="2988489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265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72549" y="91140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一、平面体的投影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556201" y="2511380"/>
            <a:ext cx="3708720" cy="335679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026099" y="473828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7893930" y="492294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9570792" y="5498845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9970902" y="287521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9511019" y="332117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E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7757116" y="305988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583843" y="4526924"/>
            <a:ext cx="55121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3339921" y="2511380"/>
            <a:ext cx="0" cy="4031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2283854" y="4922949"/>
            <a:ext cx="6095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2222895" y="3644786"/>
            <a:ext cx="6095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3329600" y="4526924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O</a:t>
            </a:r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471737" y="4472830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X</a:t>
            </a:r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3350973" y="2342500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Z</a:t>
            </a:r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3329600" y="6357803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Y</a:t>
            </a:r>
            <a:r>
              <a:rPr lang="en-US" altLang="zh-CN" sz="1100" dirty="0" smtClean="0"/>
              <a:t>H</a:t>
            </a:r>
            <a:endParaRPr lang="zh-CN" altLang="en-US" sz="1100" dirty="0"/>
          </a:p>
        </p:txBody>
      </p:sp>
      <p:sp>
        <p:nvSpPr>
          <p:cNvPr id="32" name="矩形 31"/>
          <p:cNvSpPr/>
          <p:nvPr/>
        </p:nvSpPr>
        <p:spPr>
          <a:xfrm>
            <a:off x="6052262" y="4368950"/>
            <a:ext cx="439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Y</a:t>
            </a:r>
            <a:r>
              <a:rPr lang="en-US" altLang="zh-CN" sz="1100" dirty="0" smtClean="0"/>
              <a:t>W</a:t>
            </a:r>
            <a:endParaRPr lang="zh-CN" altLang="en-US" sz="1100" dirty="0"/>
          </a:p>
        </p:txBody>
      </p:sp>
      <p:sp>
        <p:nvSpPr>
          <p:cNvPr id="24" name="矩形 23"/>
          <p:cNvSpPr/>
          <p:nvPr/>
        </p:nvSpPr>
        <p:spPr>
          <a:xfrm>
            <a:off x="2389761" y="473828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2370201" y="3429216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a’</a:t>
            </a:r>
            <a:endParaRPr lang="zh-CN" alt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100464" y="2385018"/>
            <a:ext cx="4914285" cy="4190476"/>
          </a:xfrm>
          <a:prstGeom prst="rect">
            <a:avLst/>
          </a:prstGeom>
        </p:spPr>
      </p:pic>
      <p:sp>
        <p:nvSpPr>
          <p:cNvPr id="9222" name="矩形 39"/>
          <p:cNvSpPr>
            <a:spLocks noChangeArrowheads="1"/>
          </p:cNvSpPr>
          <p:nvPr/>
        </p:nvSpPr>
        <p:spPr bwMode="auto">
          <a:xfrm>
            <a:off x="272538" y="296418"/>
            <a:ext cx="1985157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基本体的投影</a:t>
            </a:r>
            <a:endParaRPr lang="zh-CN" altLang="zh-CN" sz="2400" b="1" dirty="0">
              <a:solidFill>
                <a:srgbClr val="4C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372549" y="760762"/>
            <a:ext cx="254686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0" y="-56670"/>
            <a:ext cx="12192000" cy="25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矩形 39"/>
          <p:cNvSpPr>
            <a:spLocks noChangeArrowheads="1"/>
          </p:cNvSpPr>
          <p:nvPr/>
        </p:nvSpPr>
        <p:spPr bwMode="auto">
          <a:xfrm>
            <a:off x="372549" y="1441590"/>
            <a:ext cx="11525252" cy="62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如图，已知正四棱锥切得棱台，棱台上下面均为正方形且平行于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面，边长分别为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4cm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6cm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，棱台高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5cm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BC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FG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平行于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轴，已知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点在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V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面的投影，求作棱台三面投影</a:t>
            </a:r>
            <a:endParaRPr lang="zh-CN" altLang="en-US" sz="1800" dirty="0">
              <a:solidFill>
                <a:srgbClr val="4C4C4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2549" y="880466"/>
            <a:ext cx="2988489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265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72549" y="91140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一、平面体的投影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9157498" y="393161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8161669" y="330678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9808336" y="2937455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7479104" y="514360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604959" y="4526924"/>
            <a:ext cx="55121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3339921" y="2511380"/>
            <a:ext cx="0" cy="4031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1230955" y="5282556"/>
            <a:ext cx="6095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1230955" y="2781446"/>
            <a:ext cx="6095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3329600" y="4526924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O</a:t>
            </a:r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471737" y="4472830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X</a:t>
            </a:r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3350973" y="2342500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Z</a:t>
            </a:r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3329600" y="6357803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Y</a:t>
            </a:r>
            <a:r>
              <a:rPr lang="en-US" altLang="zh-CN" sz="1100" dirty="0" smtClean="0"/>
              <a:t>H</a:t>
            </a:r>
            <a:endParaRPr lang="zh-CN" altLang="en-US" sz="1100" dirty="0"/>
          </a:p>
        </p:txBody>
      </p:sp>
      <p:sp>
        <p:nvSpPr>
          <p:cNvPr id="32" name="矩形 31"/>
          <p:cNvSpPr/>
          <p:nvPr/>
        </p:nvSpPr>
        <p:spPr>
          <a:xfrm>
            <a:off x="6052262" y="4368950"/>
            <a:ext cx="439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Y</a:t>
            </a:r>
            <a:r>
              <a:rPr lang="en-US" altLang="zh-CN" sz="1100" dirty="0" smtClean="0"/>
              <a:t>W</a:t>
            </a:r>
            <a:endParaRPr lang="zh-CN" altLang="en-US" sz="1100" dirty="0"/>
          </a:p>
        </p:txBody>
      </p:sp>
      <p:sp>
        <p:nvSpPr>
          <p:cNvPr id="24" name="矩形 23"/>
          <p:cNvSpPr/>
          <p:nvPr/>
        </p:nvSpPr>
        <p:spPr>
          <a:xfrm>
            <a:off x="1336863" y="5097889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b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1378261" y="2565876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b’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10566164" y="354102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8910374" y="591194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E</a:t>
            </a:r>
            <a:endParaRPr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10077539" y="447283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G</a:t>
            </a:r>
            <a:endParaRPr lang="zh-CN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11242476" y="5467221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endParaRPr lang="zh-CN" alt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矩形 39"/>
          <p:cNvSpPr>
            <a:spLocks noChangeArrowheads="1"/>
          </p:cNvSpPr>
          <p:nvPr/>
        </p:nvSpPr>
        <p:spPr bwMode="auto">
          <a:xfrm>
            <a:off x="272538" y="296418"/>
            <a:ext cx="1985157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基本体的投影</a:t>
            </a:r>
            <a:endParaRPr lang="zh-CN" altLang="zh-CN" sz="2400" b="1" dirty="0">
              <a:solidFill>
                <a:srgbClr val="4C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372549" y="760762"/>
            <a:ext cx="254686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0" y="-56670"/>
            <a:ext cx="12192000" cy="25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矩形 39"/>
          <p:cNvSpPr>
            <a:spLocks noChangeArrowheads="1"/>
          </p:cNvSpPr>
          <p:nvPr/>
        </p:nvSpPr>
        <p:spPr bwMode="auto">
          <a:xfrm>
            <a:off x="372549" y="1441591"/>
            <a:ext cx="11525252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如图，已知四棱柱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V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面投影，求作其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面投影</a:t>
            </a:r>
            <a:endParaRPr lang="zh-CN" altLang="en-US" sz="1800" dirty="0">
              <a:solidFill>
                <a:srgbClr val="4C4C4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2549" y="880466"/>
            <a:ext cx="2988489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265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72549" y="91140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一、平面体的投影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04959" y="4526924"/>
            <a:ext cx="55121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3339921" y="2511380"/>
            <a:ext cx="0" cy="4031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3329600" y="4526924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O</a:t>
            </a:r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471737" y="4472830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X</a:t>
            </a:r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3350973" y="2342500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Z</a:t>
            </a:r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3329600" y="6357803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Y</a:t>
            </a:r>
            <a:r>
              <a:rPr lang="en-US" altLang="zh-CN" sz="1100" dirty="0" smtClean="0"/>
              <a:t>H</a:t>
            </a:r>
            <a:endParaRPr lang="zh-CN" altLang="en-US" sz="1100" dirty="0"/>
          </a:p>
        </p:txBody>
      </p:sp>
      <p:sp>
        <p:nvSpPr>
          <p:cNvPr id="32" name="矩形 31"/>
          <p:cNvSpPr/>
          <p:nvPr/>
        </p:nvSpPr>
        <p:spPr>
          <a:xfrm>
            <a:off x="6052262" y="4368950"/>
            <a:ext cx="439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Y</a:t>
            </a:r>
            <a:r>
              <a:rPr lang="en-US" altLang="zh-CN" sz="1100" dirty="0" smtClean="0"/>
              <a:t>W</a:t>
            </a:r>
            <a:endParaRPr lang="zh-CN" altLang="en-US" sz="1100" dirty="0"/>
          </a:p>
        </p:txBody>
      </p:sp>
      <p:sp>
        <p:nvSpPr>
          <p:cNvPr id="2" name="流程图: 手动操作 1"/>
          <p:cNvSpPr/>
          <p:nvPr/>
        </p:nvSpPr>
        <p:spPr>
          <a:xfrm>
            <a:off x="1133341" y="4896256"/>
            <a:ext cx="1786072" cy="693175"/>
          </a:xfrm>
          <a:prstGeom prst="flowChartManualOpera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流程图: 过程 3"/>
          <p:cNvSpPr/>
          <p:nvPr/>
        </p:nvSpPr>
        <p:spPr>
          <a:xfrm>
            <a:off x="1133341" y="2342501"/>
            <a:ext cx="1786072" cy="1830255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1511121" y="2342501"/>
            <a:ext cx="0" cy="18302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2521397" y="2342501"/>
            <a:ext cx="0" cy="18302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471805" y="1941830"/>
            <a:ext cx="7101840" cy="4785360"/>
          </a:xfrm>
          <a:prstGeom prst="rect">
            <a:avLst/>
          </a:prstGeom>
          <a:noFill/>
          <a:ln w="3810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426</Words>
  <Application>WPS 演示</Application>
  <PresentationFormat>自定义</PresentationFormat>
  <Paragraphs>132</Paragraphs>
  <Slides>10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10</vt:i4>
      </vt:variant>
    </vt:vector>
  </HeadingPairs>
  <TitlesOfParts>
    <vt:vector size="32" baseType="lpstr">
      <vt:lpstr>Arial</vt:lpstr>
      <vt:lpstr>宋体</vt:lpstr>
      <vt:lpstr>Wingdings</vt:lpstr>
      <vt:lpstr>Impact</vt:lpstr>
      <vt:lpstr>HY헤드라인M</vt:lpstr>
      <vt:lpstr>Calibri</vt:lpstr>
      <vt:lpstr>华文行楷</vt:lpstr>
      <vt:lpstr>微软雅黑</vt:lpstr>
      <vt:lpstr>黑体</vt:lpstr>
      <vt:lpstr>Century Gothic</vt:lpstr>
      <vt:lpstr>Century Gothic</vt:lpstr>
      <vt:lpstr>等线</vt:lpstr>
      <vt:lpstr>Arial Unicode MS</vt:lpstr>
      <vt:lpstr>等线 Light</vt:lpstr>
      <vt:lpstr>Malgun Gothic</vt:lpstr>
      <vt:lpstr>굴림</vt:lpstr>
      <vt:lpstr>AMGDT</vt:lpstr>
      <vt:lpstr>Office 主题​​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在于ＰＰＴ</dc:creator>
  <cp:lastModifiedBy>Weiβ</cp:lastModifiedBy>
  <cp:revision>487</cp:revision>
  <dcterms:created xsi:type="dcterms:W3CDTF">2017-04-05T04:59:00Z</dcterms:created>
  <dcterms:modified xsi:type="dcterms:W3CDTF">2018-07-02T02:48:11Z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