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7"/>
  </p:notesMasterIdLst>
  <p:handoutMasterIdLst>
    <p:handoutMasterId r:id="rId18"/>
  </p:handoutMasterIdLst>
  <p:sldIdLst>
    <p:sldId id="390" r:id="rId6"/>
    <p:sldId id="341" r:id="rId7"/>
    <p:sldId id="256" r:id="rId8"/>
    <p:sldId id="314" r:id="rId9"/>
    <p:sldId id="391" r:id="rId10"/>
    <p:sldId id="392" r:id="rId11"/>
    <p:sldId id="393" r:id="rId12"/>
    <p:sldId id="394" r:id="rId13"/>
    <p:sldId id="395" r:id="rId14"/>
    <p:sldId id="396" r:id="rId15"/>
    <p:sldId id="307" r:id="rId16"/>
  </p:sldIdLst>
  <p:sldSz cx="12192000" cy="6858000"/>
  <p:notesSz cx="6858000" cy="9144000"/>
  <p:embeddedFontLst>
    <p:embeddedFont>
      <p:font typeface="微软雅黑" pitchFamily="34" charset="-122"/>
      <p:regular r:id="rId19"/>
      <p:bold r:id="rId20"/>
    </p:embeddedFont>
    <p:embeddedFont>
      <p:font typeface="等线" pitchFamily="2" charset="-122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entury Gothic" pitchFamily="34" charset="0"/>
      <p:regular r:id="rId27"/>
      <p:bold r:id="rId28"/>
      <p:italic r:id="rId29"/>
      <p:boldItalic r:id="rId30"/>
    </p:embeddedFont>
    <p:embeddedFont>
      <p:font typeface="黑体" pitchFamily="49" charset="-122"/>
      <p:regular r:id="rId31"/>
    </p:embeddedFont>
    <p:embeddedFont>
      <p:font typeface="等线 Light" pitchFamily="2" charset="-122"/>
      <p:regular r:id="rId32"/>
    </p:embeddedFont>
    <p:embeddedFont>
      <p:font typeface="굴림" charset="-127"/>
      <p:regular r:id="rId33"/>
    </p:embeddedFont>
    <p:embeddedFont>
      <p:font typeface="Impact" pitchFamily="34" charset="0"/>
      <p:regular r:id="rId34"/>
    </p:embeddedFont>
    <p:embeddedFont>
      <p:font typeface="华文行楷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619" y="-82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5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47943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建筑图纸尺寸标注的顺序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256" y="1814268"/>
            <a:ext cx="8770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）整体→局部（轴线尺寸、总尺寸→外立面门窗尺寸及位置→建筑细部尺寸及位置）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）外部→内部</a:t>
            </a:r>
          </a:p>
        </p:txBody>
      </p:sp>
    </p:spTree>
    <p:extLst>
      <p:ext uri="{BB962C8B-B14F-4D97-AF65-F5344CB8AC3E}">
        <p14:creationId xmlns:p14="http://schemas.microsoft.com/office/powerpoint/2010/main" xmlns="" val="143704061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第九章 组合形体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组合体的尺寸标注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标注尺寸的基本规则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1" y="1933223"/>
            <a:ext cx="8770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）组合体的视图只能表达立体的形状，而立体的真实大小要由视图上标注的尺寸数值来确定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）图样中的尺寸以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mm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为单位，如采用其它单位，必须注明单位名称。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）标注尺寸的基本要求：正确、完整、清晰、合理</a:t>
            </a:r>
          </a:p>
        </p:txBody>
      </p:sp>
    </p:spTree>
    <p:extLst>
      <p:ext uri="{BB962C8B-B14F-4D97-AF65-F5344CB8AC3E}">
        <p14:creationId xmlns:p14="http://schemas.microsoft.com/office/powerpoint/2010/main" xmlns="" val="424547698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尺寸的分类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03411" y="1933222"/>
            <a:ext cx="8770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定形尺寸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确定各基本体形状和大小的尺寸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定位尺寸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确定各基本形体之间相对位置的尺寸。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总体尺寸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物体长、宽、高三个方向的最大尺寸。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4103" y="1614673"/>
            <a:ext cx="4190803" cy="45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2570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基本体的定形尺寸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10628" y="1814728"/>
            <a:ext cx="8770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）棱柱、棱锥的尺寸标注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3480" y="2472578"/>
            <a:ext cx="8048662" cy="29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057157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基本体的定形尺寸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256" y="1814268"/>
            <a:ext cx="87707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）被截切的立体和相贯体的尺寸标注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标注确定截平面位置的尺寸，但不标注截交线的定形尺寸。</a:t>
            </a:r>
            <a:endParaRPr lang="en-US" altLang="zh-CN" sz="2000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标注参与相贯的基本体之间的定位尺寸，但不标注相贯线的尺寸。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3410" y="2899875"/>
            <a:ext cx="2492991" cy="37206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743"/>
          <a:stretch/>
        </p:blipFill>
        <p:spPr>
          <a:xfrm>
            <a:off x="6896999" y="2899875"/>
            <a:ext cx="3554569" cy="344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34009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矩形 39"/>
          <p:cNvSpPr>
            <a:spLocks noChangeArrowheads="1"/>
          </p:cNvSpPr>
          <p:nvPr/>
        </p:nvSpPr>
        <p:spPr bwMode="auto">
          <a:xfrm>
            <a:off x="1728403" y="296418"/>
            <a:ext cx="1369604" cy="43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4C4C4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组合形体</a:t>
            </a:r>
            <a:endParaRPr lang="zh-CN" altLang="zh-CN" sz="2400" b="1" dirty="0">
              <a:solidFill>
                <a:srgbClr val="4C4C4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03411" y="760762"/>
            <a:ext cx="117590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524000" y="-56670"/>
            <a:ext cx="9144000" cy="2563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文本框 19"/>
          <p:cNvSpPr txBox="1">
            <a:spLocks noChangeArrowheads="1"/>
          </p:cNvSpPr>
          <p:nvPr/>
        </p:nvSpPr>
        <p:spPr bwMode="auto">
          <a:xfrm>
            <a:off x="8674284" y="473180"/>
            <a:ext cx="1899871" cy="27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6080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080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080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CN" altLang="en-US" sz="1200" dirty="0"/>
              <a:t>第一节</a:t>
            </a:r>
            <a:r>
              <a:rPr kumimoji="1" lang="en-US" altLang="zh-CN" sz="1200" dirty="0"/>
              <a:t> |  </a:t>
            </a:r>
            <a:r>
              <a:rPr kumimoji="1" lang="zh-CN" altLang="en-US" sz="1200" dirty="0"/>
              <a:t>组合形体的投影</a:t>
            </a:r>
          </a:p>
        </p:txBody>
      </p:sp>
      <p:sp>
        <p:nvSpPr>
          <p:cNvPr id="11" name="矩形 10"/>
          <p:cNvSpPr/>
          <p:nvPr/>
        </p:nvSpPr>
        <p:spPr>
          <a:xfrm>
            <a:off x="1803411" y="880466"/>
            <a:ext cx="295465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892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3411" y="911401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四、组合体的尺寸标注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72" name="Rectangle 5"/>
          <p:cNvSpPr>
            <a:spLocks noChangeArrowheads="1"/>
          </p:cNvSpPr>
          <p:nvPr/>
        </p:nvSpPr>
        <p:spPr bwMode="auto">
          <a:xfrm>
            <a:off x="1803973" y="1414618"/>
            <a:ext cx="28624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尺寸标注的一般规律</a:t>
            </a: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97256" y="1814268"/>
            <a:ext cx="87707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）多道互相平行的尺寸，应使小尺寸在里，大尺寸在外，两道平行尺寸线间的距离≥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7mm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）连续的线性尺寸，当尺寸界限之间的距离太小时，最两端的尺寸数字可注写在尺寸界限的外侧，中间相邻的尺寸可错开注写，也可引出注写。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）连续等长的尺寸可用“个数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等长尺寸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总长”表示；相同要素可只注写一个。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）注写圆的直径时，数字前加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φ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，半径加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R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）一些细部尺寸为避免引出时距离太远不方便识读，可就近标注。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）简单几何形体的定形尺寸宜标注在形状特征明显的视图上。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）必要时一个尺寸可重复标注。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）施工图中，尽可能形成连续的尺寸链。</a:t>
            </a:r>
          </a:p>
        </p:txBody>
      </p:sp>
    </p:spTree>
    <p:extLst>
      <p:ext uri="{BB962C8B-B14F-4D97-AF65-F5344CB8AC3E}">
        <p14:creationId xmlns:p14="http://schemas.microsoft.com/office/powerpoint/2010/main" xmlns="" val="379686007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111</TotalTime>
  <Words>540</Words>
  <Application>Microsoft Office PowerPoint</Application>
  <PresentationFormat>自定义</PresentationFormat>
  <Paragraphs>52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宋体</vt:lpstr>
      <vt:lpstr>微软雅黑</vt:lpstr>
      <vt:lpstr>等线</vt:lpstr>
      <vt:lpstr>Calibri</vt:lpstr>
      <vt:lpstr>Century Gothic</vt:lpstr>
      <vt:lpstr>黑体</vt:lpstr>
      <vt:lpstr>等线 Light</vt:lpstr>
      <vt:lpstr>HY헤드라인M</vt:lpstr>
      <vt:lpstr>굴림</vt:lpstr>
      <vt:lpstr>Impact</vt:lpstr>
      <vt:lpstr>华文行楷</vt:lpstr>
      <vt:lpstr>16.3结构施工图-概述</vt:lpstr>
      <vt:lpstr>디자인 사용자 지정</vt:lpstr>
      <vt:lpstr>1_디자인 사용자 지정</vt:lpstr>
      <vt:lpstr>Office 主题</vt:lpstr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Windows 用户</cp:lastModifiedBy>
  <cp:revision>42</cp:revision>
  <dcterms:created xsi:type="dcterms:W3CDTF">2018-06-13T11:01:31Z</dcterms:created>
  <dcterms:modified xsi:type="dcterms:W3CDTF">2018-06-13T13:01:11Z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