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6"/>
  </p:notesMasterIdLst>
  <p:handoutMasterIdLst>
    <p:handoutMasterId r:id="rId17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93" r:id="rId12"/>
    <p:sldId id="394" r:id="rId13"/>
    <p:sldId id="395" r:id="rId14"/>
    <p:sldId id="307" r:id="rId15"/>
  </p:sldIdLst>
  <p:sldSz cx="12192000" cy="6858000"/>
  <p:notesSz cx="6858000" cy="9144000"/>
  <p:embeddedFontLst>
    <p:embeddedFont>
      <p:font typeface="微软雅黑" pitchFamily="34" charset="-122"/>
      <p:regular r:id="rId18"/>
      <p:bold r:id="rId19"/>
    </p:embeddedFont>
    <p:embeddedFont>
      <p:font typeface="等线" pitchFamily="2" charset="-122"/>
      <p:regular r:id="rId2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Century Gothic" pitchFamily="34" charset="0"/>
      <p:regular r:id="rId26"/>
      <p:bold r:id="rId27"/>
      <p:italic r:id="rId28"/>
      <p:boldItalic r:id="rId29"/>
    </p:embeddedFont>
    <p:embeddedFont>
      <p:font typeface="黑体" pitchFamily="49" charset="-122"/>
      <p:regular r:id="rId30"/>
    </p:embeddedFont>
    <p:embeddedFont>
      <p:font typeface="Tahoma" pitchFamily="34" charset="0"/>
      <p:regular r:id="rId31"/>
      <p:bold r:id="rId32"/>
    </p:embeddedFont>
    <p:embeddedFont>
      <p:font typeface="等线 Light" pitchFamily="2" charset="-122"/>
      <p:regular r:id="rId33"/>
    </p:embeddedFont>
    <p:embeddedFont>
      <p:font typeface="굴림" charset="-127"/>
      <p:regular r:id="rId34"/>
    </p:embeddedFont>
    <p:embeddedFont>
      <p:font typeface="Impact" pitchFamily="34" charset="0"/>
      <p:regular r:id="rId35"/>
    </p:embeddedFont>
    <p:embeddedFont>
      <p:font typeface="华文行楷" pitchFamily="2" charset="-122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619" y="-82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4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5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第九章 组合形体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组合体的表面连接方式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1348" y="3438494"/>
            <a:ext cx="2778228" cy="2614159"/>
          </a:xfrm>
          <a:prstGeom prst="rect">
            <a:avLst/>
          </a:prstGeom>
        </p:spPr>
      </p:pic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2" y="911401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二、组合体的表面连接关系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728403" y="1500522"/>
            <a:ext cx="88457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表面连接关系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：各基本体表面间的相互关系。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5774" y="880467"/>
            <a:ext cx="2774489" cy="19745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8403" y="3162837"/>
            <a:ext cx="2634041" cy="316547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49846" y="4336184"/>
            <a:ext cx="2345324" cy="1435500"/>
          </a:xfrm>
          <a:prstGeom prst="rect">
            <a:avLst/>
          </a:prstGeom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391362" y="6281572"/>
            <a:ext cx="2808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1、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相接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583176" y="6281572"/>
            <a:ext cx="2808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相交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8674283" y="6281572"/>
            <a:ext cx="2808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相切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07615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2" y="911401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二、组合体的表面连接关系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932479" y="3931669"/>
            <a:ext cx="10190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相接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2591524" y="3455584"/>
            <a:ext cx="178039" cy="13522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900260" y="3293516"/>
            <a:ext cx="10190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齐平</a:t>
            </a:r>
            <a:endParaRPr lang="zh-CN" altLang="zh-CN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900259" y="4607809"/>
            <a:ext cx="10190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不齐平</a:t>
            </a:r>
            <a:endParaRPr lang="zh-CN" altLang="zh-CN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Group 122"/>
          <p:cNvGrpSpPr>
            <a:grpSpLocks/>
          </p:cNvGrpSpPr>
          <p:nvPr/>
        </p:nvGrpSpPr>
        <p:grpSpPr bwMode="auto">
          <a:xfrm>
            <a:off x="4758066" y="2329433"/>
            <a:ext cx="1662113" cy="1660525"/>
            <a:chOff x="147" y="3274"/>
            <a:chExt cx="1047" cy="1046"/>
          </a:xfrm>
        </p:grpSpPr>
        <p:sp>
          <p:nvSpPr>
            <p:cNvPr id="24" name="Freeform 123"/>
            <p:cNvSpPr>
              <a:spLocks/>
            </p:cNvSpPr>
            <p:nvPr/>
          </p:nvSpPr>
          <p:spPr bwMode="auto">
            <a:xfrm>
              <a:off x="158" y="3274"/>
              <a:ext cx="1033" cy="1046"/>
            </a:xfrm>
            <a:custGeom>
              <a:avLst/>
              <a:gdLst>
                <a:gd name="T0" fmla="*/ 5 w 1033"/>
                <a:gd name="T1" fmla="*/ 899 h 1046"/>
                <a:gd name="T2" fmla="*/ 441 w 1033"/>
                <a:gd name="T3" fmla="*/ 1046 h 1046"/>
                <a:gd name="T4" fmla="*/ 1033 w 1033"/>
                <a:gd name="T5" fmla="*/ 844 h 1046"/>
                <a:gd name="T6" fmla="*/ 1026 w 1033"/>
                <a:gd name="T7" fmla="*/ 656 h 1046"/>
                <a:gd name="T8" fmla="*/ 925 w 1033"/>
                <a:gd name="T9" fmla="*/ 620 h 1046"/>
                <a:gd name="T10" fmla="*/ 932 w 1033"/>
                <a:gd name="T11" fmla="*/ 671 h 1046"/>
                <a:gd name="T12" fmla="*/ 917 w 1033"/>
                <a:gd name="T13" fmla="*/ 306 h 1046"/>
                <a:gd name="T14" fmla="*/ 906 w 1033"/>
                <a:gd name="T15" fmla="*/ 230 h 1046"/>
                <a:gd name="T16" fmla="*/ 873 w 1033"/>
                <a:gd name="T17" fmla="*/ 189 h 1046"/>
                <a:gd name="T18" fmla="*/ 822 w 1033"/>
                <a:gd name="T19" fmla="*/ 146 h 1046"/>
                <a:gd name="T20" fmla="*/ 771 w 1033"/>
                <a:gd name="T21" fmla="*/ 139 h 1046"/>
                <a:gd name="T22" fmla="*/ 313 w 1033"/>
                <a:gd name="T23" fmla="*/ 0 h 1046"/>
                <a:gd name="T24" fmla="*/ 248 w 1033"/>
                <a:gd name="T25" fmla="*/ 22 h 1046"/>
                <a:gd name="T26" fmla="*/ 210 w 1033"/>
                <a:gd name="T27" fmla="*/ 54 h 1046"/>
                <a:gd name="T28" fmla="*/ 159 w 1033"/>
                <a:gd name="T29" fmla="*/ 105 h 1046"/>
                <a:gd name="T30" fmla="*/ 127 w 1033"/>
                <a:gd name="T31" fmla="*/ 163 h 1046"/>
                <a:gd name="T32" fmla="*/ 109 w 1033"/>
                <a:gd name="T33" fmla="*/ 211 h 1046"/>
                <a:gd name="T34" fmla="*/ 102 w 1033"/>
                <a:gd name="T35" fmla="*/ 255 h 1046"/>
                <a:gd name="T36" fmla="*/ 95 w 1033"/>
                <a:gd name="T37" fmla="*/ 648 h 1046"/>
                <a:gd name="T38" fmla="*/ 0 w 1033"/>
                <a:gd name="T39" fmla="*/ 691 h 1046"/>
                <a:gd name="T40" fmla="*/ 5 w 1033"/>
                <a:gd name="T41" fmla="*/ 899 h 10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3"/>
                <a:gd name="T64" fmla="*/ 0 h 1046"/>
                <a:gd name="T65" fmla="*/ 1033 w 1033"/>
                <a:gd name="T66" fmla="*/ 1046 h 104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3" h="1046">
                  <a:moveTo>
                    <a:pt x="5" y="899"/>
                  </a:moveTo>
                  <a:lnTo>
                    <a:pt x="441" y="1046"/>
                  </a:lnTo>
                  <a:lnTo>
                    <a:pt x="1033" y="844"/>
                  </a:lnTo>
                  <a:lnTo>
                    <a:pt x="1026" y="656"/>
                  </a:lnTo>
                  <a:lnTo>
                    <a:pt x="925" y="620"/>
                  </a:lnTo>
                  <a:lnTo>
                    <a:pt x="932" y="671"/>
                  </a:lnTo>
                  <a:lnTo>
                    <a:pt x="917" y="306"/>
                  </a:lnTo>
                  <a:lnTo>
                    <a:pt x="906" y="230"/>
                  </a:lnTo>
                  <a:lnTo>
                    <a:pt x="873" y="189"/>
                  </a:lnTo>
                  <a:lnTo>
                    <a:pt x="822" y="146"/>
                  </a:lnTo>
                  <a:lnTo>
                    <a:pt x="771" y="139"/>
                  </a:lnTo>
                  <a:lnTo>
                    <a:pt x="313" y="0"/>
                  </a:lnTo>
                  <a:lnTo>
                    <a:pt x="248" y="22"/>
                  </a:lnTo>
                  <a:lnTo>
                    <a:pt x="210" y="54"/>
                  </a:lnTo>
                  <a:lnTo>
                    <a:pt x="159" y="105"/>
                  </a:lnTo>
                  <a:lnTo>
                    <a:pt x="127" y="163"/>
                  </a:lnTo>
                  <a:lnTo>
                    <a:pt x="109" y="211"/>
                  </a:lnTo>
                  <a:lnTo>
                    <a:pt x="102" y="255"/>
                  </a:lnTo>
                  <a:lnTo>
                    <a:pt x="95" y="648"/>
                  </a:lnTo>
                  <a:lnTo>
                    <a:pt x="0" y="691"/>
                  </a:lnTo>
                  <a:lnTo>
                    <a:pt x="5" y="899"/>
                  </a:lnTo>
                  <a:close/>
                </a:path>
              </a:pathLst>
            </a:custGeom>
            <a:gradFill rotWithShape="0">
              <a:gsLst>
                <a:gs pos="0">
                  <a:srgbClr val="D8E7EC"/>
                </a:gs>
                <a:gs pos="100000">
                  <a:srgbClr val="FF33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4" name="Group 124"/>
            <p:cNvGrpSpPr>
              <a:grpSpLocks/>
            </p:cNvGrpSpPr>
            <p:nvPr/>
          </p:nvGrpSpPr>
          <p:grpSpPr bwMode="auto">
            <a:xfrm>
              <a:off x="147" y="3274"/>
              <a:ext cx="1047" cy="1046"/>
              <a:chOff x="1646" y="2762"/>
              <a:chExt cx="1047" cy="1046"/>
            </a:xfrm>
          </p:grpSpPr>
          <p:sp>
            <p:nvSpPr>
              <p:cNvPr id="26" name="Freeform 125"/>
              <p:cNvSpPr>
                <a:spLocks/>
              </p:cNvSpPr>
              <p:nvPr/>
            </p:nvSpPr>
            <p:spPr bwMode="auto">
              <a:xfrm>
                <a:off x="1646" y="3453"/>
                <a:ext cx="458" cy="157"/>
              </a:xfrm>
              <a:custGeom>
                <a:avLst/>
                <a:gdLst>
                  <a:gd name="T0" fmla="*/ 0 w 458"/>
                  <a:gd name="T1" fmla="*/ 0 h 157"/>
                  <a:gd name="T2" fmla="*/ 458 w 458"/>
                  <a:gd name="T3" fmla="*/ 157 h 157"/>
                  <a:gd name="T4" fmla="*/ 0 60000 65536"/>
                  <a:gd name="T5" fmla="*/ 0 60000 65536"/>
                  <a:gd name="T6" fmla="*/ 0 w 458"/>
                  <a:gd name="T7" fmla="*/ 0 h 157"/>
                  <a:gd name="T8" fmla="*/ 458 w 458"/>
                  <a:gd name="T9" fmla="*/ 157 h 15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8" h="157">
                    <a:moveTo>
                      <a:pt x="0" y="0"/>
                    </a:moveTo>
                    <a:lnTo>
                      <a:pt x="458" y="157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" name="Line 126"/>
              <p:cNvSpPr>
                <a:spLocks noChangeShapeType="1"/>
              </p:cNvSpPr>
              <p:nvPr/>
            </p:nvSpPr>
            <p:spPr bwMode="auto">
              <a:xfrm flipH="1">
                <a:off x="1653" y="3460"/>
                <a:ext cx="0" cy="1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" name="Freeform 127"/>
              <p:cNvSpPr>
                <a:spLocks/>
              </p:cNvSpPr>
              <p:nvPr/>
            </p:nvSpPr>
            <p:spPr bwMode="auto">
              <a:xfrm>
                <a:off x="1650" y="3648"/>
                <a:ext cx="448" cy="160"/>
              </a:xfrm>
              <a:custGeom>
                <a:avLst/>
                <a:gdLst>
                  <a:gd name="T0" fmla="*/ 0 w 448"/>
                  <a:gd name="T1" fmla="*/ 0 h 160"/>
                  <a:gd name="T2" fmla="*/ 448 w 448"/>
                  <a:gd name="T3" fmla="*/ 160 h 160"/>
                  <a:gd name="T4" fmla="*/ 0 60000 65536"/>
                  <a:gd name="T5" fmla="*/ 0 60000 65536"/>
                  <a:gd name="T6" fmla="*/ 0 w 448"/>
                  <a:gd name="T7" fmla="*/ 0 h 160"/>
                  <a:gd name="T8" fmla="*/ 448 w 448"/>
                  <a:gd name="T9" fmla="*/ 160 h 1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48" h="160">
                    <a:moveTo>
                      <a:pt x="0" y="0"/>
                    </a:moveTo>
                    <a:lnTo>
                      <a:pt x="448" y="160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" name="Line 128"/>
              <p:cNvSpPr>
                <a:spLocks noChangeShapeType="1"/>
              </p:cNvSpPr>
              <p:nvPr/>
            </p:nvSpPr>
            <p:spPr bwMode="auto">
              <a:xfrm>
                <a:off x="2098" y="3606"/>
                <a:ext cx="0" cy="20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Line 129"/>
              <p:cNvSpPr>
                <a:spLocks noChangeShapeType="1"/>
              </p:cNvSpPr>
              <p:nvPr/>
            </p:nvSpPr>
            <p:spPr bwMode="auto">
              <a:xfrm flipV="1">
                <a:off x="1646" y="3404"/>
                <a:ext cx="122" cy="5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Freeform 130"/>
              <p:cNvSpPr>
                <a:spLocks/>
              </p:cNvSpPr>
              <p:nvPr/>
            </p:nvSpPr>
            <p:spPr bwMode="auto">
              <a:xfrm>
                <a:off x="1752" y="3410"/>
                <a:ext cx="437" cy="154"/>
              </a:xfrm>
              <a:custGeom>
                <a:avLst/>
                <a:gdLst>
                  <a:gd name="T0" fmla="*/ 0 w 437"/>
                  <a:gd name="T1" fmla="*/ 0 h 154"/>
                  <a:gd name="T2" fmla="*/ 437 w 437"/>
                  <a:gd name="T3" fmla="*/ 154 h 154"/>
                  <a:gd name="T4" fmla="*/ 0 60000 65536"/>
                  <a:gd name="T5" fmla="*/ 0 60000 65536"/>
                  <a:gd name="T6" fmla="*/ 0 w 437"/>
                  <a:gd name="T7" fmla="*/ 0 h 154"/>
                  <a:gd name="T8" fmla="*/ 437 w 437"/>
                  <a:gd name="T9" fmla="*/ 154 h 1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7" h="154">
                    <a:moveTo>
                      <a:pt x="0" y="0"/>
                    </a:moveTo>
                    <a:lnTo>
                      <a:pt x="437" y="154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Freeform 131"/>
              <p:cNvSpPr>
                <a:spLocks/>
              </p:cNvSpPr>
              <p:nvPr/>
            </p:nvSpPr>
            <p:spPr bwMode="auto">
              <a:xfrm>
                <a:off x="2098" y="3564"/>
                <a:ext cx="98" cy="46"/>
              </a:xfrm>
              <a:custGeom>
                <a:avLst/>
                <a:gdLst>
                  <a:gd name="T0" fmla="*/ 0 w 98"/>
                  <a:gd name="T1" fmla="*/ 46 h 46"/>
                  <a:gd name="T2" fmla="*/ 98 w 98"/>
                  <a:gd name="T3" fmla="*/ 0 h 46"/>
                  <a:gd name="T4" fmla="*/ 0 60000 65536"/>
                  <a:gd name="T5" fmla="*/ 0 60000 65536"/>
                  <a:gd name="T6" fmla="*/ 0 w 98"/>
                  <a:gd name="T7" fmla="*/ 0 h 46"/>
                  <a:gd name="T8" fmla="*/ 98 w 98"/>
                  <a:gd name="T9" fmla="*/ 46 h 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8" h="46">
                    <a:moveTo>
                      <a:pt x="0" y="46"/>
                    </a:moveTo>
                    <a:lnTo>
                      <a:pt x="98" y="0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" name="Freeform 132"/>
              <p:cNvSpPr>
                <a:spLocks/>
              </p:cNvSpPr>
              <p:nvPr/>
            </p:nvSpPr>
            <p:spPr bwMode="auto">
              <a:xfrm>
                <a:off x="2582" y="3411"/>
                <a:ext cx="101" cy="37"/>
              </a:xfrm>
              <a:custGeom>
                <a:avLst/>
                <a:gdLst>
                  <a:gd name="T0" fmla="*/ 0 w 101"/>
                  <a:gd name="T1" fmla="*/ 37 h 37"/>
                  <a:gd name="T2" fmla="*/ 101 w 101"/>
                  <a:gd name="T3" fmla="*/ 0 h 37"/>
                  <a:gd name="T4" fmla="*/ 0 60000 65536"/>
                  <a:gd name="T5" fmla="*/ 0 60000 65536"/>
                  <a:gd name="T6" fmla="*/ 0 w 101"/>
                  <a:gd name="T7" fmla="*/ 0 h 37"/>
                  <a:gd name="T8" fmla="*/ 101 w 101"/>
                  <a:gd name="T9" fmla="*/ 37 h 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1" h="37">
                    <a:moveTo>
                      <a:pt x="0" y="37"/>
                    </a:moveTo>
                    <a:lnTo>
                      <a:pt x="10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Line 133"/>
              <p:cNvSpPr>
                <a:spLocks noChangeShapeType="1"/>
              </p:cNvSpPr>
              <p:nvPr/>
            </p:nvSpPr>
            <p:spPr bwMode="auto">
              <a:xfrm>
                <a:off x="2693" y="3402"/>
                <a:ext cx="0" cy="22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Freeform 134"/>
              <p:cNvSpPr>
                <a:spLocks/>
              </p:cNvSpPr>
              <p:nvPr/>
            </p:nvSpPr>
            <p:spPr bwMode="auto">
              <a:xfrm>
                <a:off x="2091" y="3606"/>
                <a:ext cx="602" cy="202"/>
              </a:xfrm>
              <a:custGeom>
                <a:avLst/>
                <a:gdLst>
                  <a:gd name="T0" fmla="*/ 602 w 602"/>
                  <a:gd name="T1" fmla="*/ 0 h 202"/>
                  <a:gd name="T2" fmla="*/ 0 w 602"/>
                  <a:gd name="T3" fmla="*/ 202 h 202"/>
                  <a:gd name="T4" fmla="*/ 0 60000 65536"/>
                  <a:gd name="T5" fmla="*/ 0 60000 65536"/>
                  <a:gd name="T6" fmla="*/ 0 w 602"/>
                  <a:gd name="T7" fmla="*/ 0 h 202"/>
                  <a:gd name="T8" fmla="*/ 602 w 602"/>
                  <a:gd name="T9" fmla="*/ 202 h 20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02" h="202">
                    <a:moveTo>
                      <a:pt x="602" y="0"/>
                    </a:moveTo>
                    <a:lnTo>
                      <a:pt x="0" y="202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Line 135"/>
              <p:cNvSpPr>
                <a:spLocks noChangeShapeType="1"/>
              </p:cNvSpPr>
              <p:nvPr/>
            </p:nvSpPr>
            <p:spPr bwMode="auto">
              <a:xfrm flipV="1">
                <a:off x="2578" y="3056"/>
                <a:ext cx="0" cy="39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Freeform 136"/>
              <p:cNvSpPr>
                <a:spLocks/>
              </p:cNvSpPr>
              <p:nvPr/>
            </p:nvSpPr>
            <p:spPr bwMode="auto">
              <a:xfrm>
                <a:off x="1985" y="2762"/>
                <a:ext cx="506" cy="153"/>
              </a:xfrm>
              <a:custGeom>
                <a:avLst/>
                <a:gdLst>
                  <a:gd name="T0" fmla="*/ 0 w 506"/>
                  <a:gd name="T1" fmla="*/ 0 h 153"/>
                  <a:gd name="T2" fmla="*/ 506 w 506"/>
                  <a:gd name="T3" fmla="*/ 153 h 153"/>
                  <a:gd name="T4" fmla="*/ 0 60000 65536"/>
                  <a:gd name="T5" fmla="*/ 0 60000 65536"/>
                  <a:gd name="T6" fmla="*/ 0 w 506"/>
                  <a:gd name="T7" fmla="*/ 0 h 153"/>
                  <a:gd name="T8" fmla="*/ 506 w 506"/>
                  <a:gd name="T9" fmla="*/ 153 h 15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06" h="153">
                    <a:moveTo>
                      <a:pt x="0" y="0"/>
                    </a:moveTo>
                    <a:lnTo>
                      <a:pt x="506" y="153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Line 137"/>
              <p:cNvSpPr>
                <a:spLocks noChangeShapeType="1"/>
              </p:cNvSpPr>
              <p:nvPr/>
            </p:nvSpPr>
            <p:spPr bwMode="auto">
              <a:xfrm flipV="1">
                <a:off x="1762" y="3040"/>
                <a:ext cx="0" cy="37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Freeform 138"/>
              <p:cNvSpPr>
                <a:spLocks/>
              </p:cNvSpPr>
              <p:nvPr/>
            </p:nvSpPr>
            <p:spPr bwMode="auto">
              <a:xfrm>
                <a:off x="2581" y="3381"/>
                <a:ext cx="112" cy="25"/>
              </a:xfrm>
              <a:custGeom>
                <a:avLst/>
                <a:gdLst>
                  <a:gd name="T0" fmla="*/ 112 w 112"/>
                  <a:gd name="T1" fmla="*/ 25 h 25"/>
                  <a:gd name="T2" fmla="*/ 0 w 112"/>
                  <a:gd name="T3" fmla="*/ 0 h 25"/>
                  <a:gd name="T4" fmla="*/ 0 60000 65536"/>
                  <a:gd name="T5" fmla="*/ 0 60000 65536"/>
                  <a:gd name="T6" fmla="*/ 0 w 112"/>
                  <a:gd name="T7" fmla="*/ 0 h 25"/>
                  <a:gd name="T8" fmla="*/ 112 w 112"/>
                  <a:gd name="T9" fmla="*/ 25 h 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2" h="25">
                    <a:moveTo>
                      <a:pt x="112" y="25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" name="Oval 139"/>
              <p:cNvSpPr>
                <a:spLocks noChangeArrowheads="1"/>
              </p:cNvSpPr>
              <p:nvPr/>
            </p:nvSpPr>
            <p:spPr bwMode="auto">
              <a:xfrm rot="1298593">
                <a:off x="2290" y="2992"/>
                <a:ext cx="206" cy="325"/>
              </a:xfrm>
              <a:prstGeom prst="ellipse">
                <a:avLst/>
              </a:prstGeom>
              <a:gradFill rotWithShape="0">
                <a:gsLst>
                  <a:gs pos="0">
                    <a:srgbClr val="005E2F"/>
                  </a:gs>
                  <a:gs pos="100000">
                    <a:srgbClr val="00CC66"/>
                  </a:gs>
                </a:gsLst>
                <a:lin ang="18900000" scaled="1"/>
              </a:gra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1" name="Freeform 140"/>
              <p:cNvSpPr>
                <a:spLocks/>
              </p:cNvSpPr>
              <p:nvPr/>
            </p:nvSpPr>
            <p:spPr bwMode="auto">
              <a:xfrm>
                <a:off x="2194" y="2903"/>
                <a:ext cx="385" cy="310"/>
              </a:xfrm>
              <a:custGeom>
                <a:avLst/>
                <a:gdLst>
                  <a:gd name="T0" fmla="*/ 384 w 385"/>
                  <a:gd name="T1" fmla="*/ 161 h 310"/>
                  <a:gd name="T2" fmla="*/ 379 w 385"/>
                  <a:gd name="T3" fmla="*/ 103 h 310"/>
                  <a:gd name="T4" fmla="*/ 345 w 385"/>
                  <a:gd name="T5" fmla="*/ 46 h 310"/>
                  <a:gd name="T6" fmla="*/ 297 w 385"/>
                  <a:gd name="T7" fmla="*/ 12 h 310"/>
                  <a:gd name="T8" fmla="*/ 211 w 385"/>
                  <a:gd name="T9" fmla="*/ 3 h 310"/>
                  <a:gd name="T10" fmla="*/ 144 w 385"/>
                  <a:gd name="T11" fmla="*/ 31 h 310"/>
                  <a:gd name="T12" fmla="*/ 81 w 385"/>
                  <a:gd name="T13" fmla="*/ 92 h 310"/>
                  <a:gd name="T14" fmla="*/ 38 w 385"/>
                  <a:gd name="T15" fmla="*/ 158 h 310"/>
                  <a:gd name="T16" fmla="*/ 9 w 385"/>
                  <a:gd name="T17" fmla="*/ 233 h 310"/>
                  <a:gd name="T18" fmla="*/ 0 w 385"/>
                  <a:gd name="T19" fmla="*/ 310 h 3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5"/>
                  <a:gd name="T31" fmla="*/ 0 h 310"/>
                  <a:gd name="T32" fmla="*/ 385 w 385"/>
                  <a:gd name="T33" fmla="*/ 310 h 3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5" h="310">
                    <a:moveTo>
                      <a:pt x="384" y="161"/>
                    </a:moveTo>
                    <a:cubicBezTo>
                      <a:pt x="383" y="151"/>
                      <a:pt x="385" y="122"/>
                      <a:pt x="379" y="103"/>
                    </a:cubicBezTo>
                    <a:cubicBezTo>
                      <a:pt x="373" y="84"/>
                      <a:pt x="359" y="61"/>
                      <a:pt x="345" y="46"/>
                    </a:cubicBezTo>
                    <a:cubicBezTo>
                      <a:pt x="331" y="31"/>
                      <a:pt x="319" y="19"/>
                      <a:pt x="297" y="12"/>
                    </a:cubicBezTo>
                    <a:cubicBezTo>
                      <a:pt x="275" y="5"/>
                      <a:pt x="236" y="0"/>
                      <a:pt x="211" y="3"/>
                    </a:cubicBezTo>
                    <a:cubicBezTo>
                      <a:pt x="186" y="6"/>
                      <a:pt x="166" y="16"/>
                      <a:pt x="144" y="31"/>
                    </a:cubicBezTo>
                    <a:cubicBezTo>
                      <a:pt x="122" y="46"/>
                      <a:pt x="99" y="71"/>
                      <a:pt x="81" y="92"/>
                    </a:cubicBezTo>
                    <a:cubicBezTo>
                      <a:pt x="63" y="113"/>
                      <a:pt x="50" y="134"/>
                      <a:pt x="38" y="158"/>
                    </a:cubicBezTo>
                    <a:cubicBezTo>
                      <a:pt x="26" y="182"/>
                      <a:pt x="15" y="208"/>
                      <a:pt x="9" y="233"/>
                    </a:cubicBezTo>
                    <a:cubicBezTo>
                      <a:pt x="3" y="258"/>
                      <a:pt x="2" y="294"/>
                      <a:pt x="0" y="310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141"/>
              <p:cNvSpPr>
                <a:spLocks/>
              </p:cNvSpPr>
              <p:nvPr/>
            </p:nvSpPr>
            <p:spPr bwMode="auto">
              <a:xfrm>
                <a:off x="1762" y="2770"/>
                <a:ext cx="230" cy="270"/>
              </a:xfrm>
              <a:custGeom>
                <a:avLst/>
                <a:gdLst>
                  <a:gd name="T0" fmla="*/ 230 w 230"/>
                  <a:gd name="T1" fmla="*/ 0 h 270"/>
                  <a:gd name="T2" fmla="*/ 150 w 230"/>
                  <a:gd name="T3" fmla="*/ 14 h 270"/>
                  <a:gd name="T4" fmla="*/ 77 w 230"/>
                  <a:gd name="T5" fmla="*/ 58 h 270"/>
                  <a:gd name="T6" fmla="*/ 33 w 230"/>
                  <a:gd name="T7" fmla="*/ 116 h 270"/>
                  <a:gd name="T8" fmla="*/ 5 w 230"/>
                  <a:gd name="T9" fmla="*/ 183 h 270"/>
                  <a:gd name="T10" fmla="*/ 0 w 230"/>
                  <a:gd name="T11" fmla="*/ 270 h 2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0"/>
                  <a:gd name="T19" fmla="*/ 0 h 270"/>
                  <a:gd name="T20" fmla="*/ 230 w 230"/>
                  <a:gd name="T21" fmla="*/ 270 h 2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0" h="270">
                    <a:moveTo>
                      <a:pt x="230" y="0"/>
                    </a:moveTo>
                    <a:cubicBezTo>
                      <a:pt x="217" y="2"/>
                      <a:pt x="176" y="4"/>
                      <a:pt x="150" y="14"/>
                    </a:cubicBezTo>
                    <a:cubicBezTo>
                      <a:pt x="124" y="24"/>
                      <a:pt x="96" y="41"/>
                      <a:pt x="77" y="58"/>
                    </a:cubicBezTo>
                    <a:cubicBezTo>
                      <a:pt x="58" y="75"/>
                      <a:pt x="45" y="95"/>
                      <a:pt x="33" y="116"/>
                    </a:cubicBezTo>
                    <a:cubicBezTo>
                      <a:pt x="21" y="137"/>
                      <a:pt x="10" y="157"/>
                      <a:pt x="5" y="183"/>
                    </a:cubicBezTo>
                    <a:cubicBezTo>
                      <a:pt x="0" y="209"/>
                      <a:pt x="1" y="252"/>
                      <a:pt x="0" y="270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142"/>
              <p:cNvSpPr>
                <a:spLocks/>
              </p:cNvSpPr>
              <p:nvPr/>
            </p:nvSpPr>
            <p:spPr bwMode="auto">
              <a:xfrm>
                <a:off x="2189" y="3194"/>
                <a:ext cx="3" cy="377"/>
              </a:xfrm>
              <a:custGeom>
                <a:avLst/>
                <a:gdLst>
                  <a:gd name="T0" fmla="*/ 0 w 3"/>
                  <a:gd name="T1" fmla="*/ 377 h 377"/>
                  <a:gd name="T2" fmla="*/ 3 w 3"/>
                  <a:gd name="T3" fmla="*/ 0 h 377"/>
                  <a:gd name="T4" fmla="*/ 0 60000 65536"/>
                  <a:gd name="T5" fmla="*/ 0 60000 65536"/>
                  <a:gd name="T6" fmla="*/ 0 w 3"/>
                  <a:gd name="T7" fmla="*/ 0 h 377"/>
                  <a:gd name="T8" fmla="*/ 3 w 3"/>
                  <a:gd name="T9" fmla="*/ 377 h 3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377">
                    <a:moveTo>
                      <a:pt x="0" y="377"/>
                    </a:moveTo>
                    <a:lnTo>
                      <a:pt x="3" y="0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4798275" y="4187975"/>
            <a:ext cx="1663701" cy="1639888"/>
            <a:chOff x="3254" y="2692"/>
            <a:chExt cx="1048" cy="1033"/>
          </a:xfrm>
        </p:grpSpPr>
        <p:grpSp>
          <p:nvGrpSpPr>
            <p:cNvPr id="6" name="Group 95"/>
            <p:cNvGrpSpPr>
              <a:grpSpLocks/>
            </p:cNvGrpSpPr>
            <p:nvPr/>
          </p:nvGrpSpPr>
          <p:grpSpPr bwMode="auto">
            <a:xfrm>
              <a:off x="3254" y="3149"/>
              <a:ext cx="1048" cy="576"/>
              <a:chOff x="3254" y="3149"/>
              <a:chExt cx="1048" cy="576"/>
            </a:xfrm>
          </p:grpSpPr>
          <p:sp>
            <p:nvSpPr>
              <p:cNvPr id="60" name="Freeform 96"/>
              <p:cNvSpPr>
                <a:spLocks/>
              </p:cNvSpPr>
              <p:nvPr/>
            </p:nvSpPr>
            <p:spPr bwMode="auto">
              <a:xfrm>
                <a:off x="3264" y="3158"/>
                <a:ext cx="1037" cy="567"/>
              </a:xfrm>
              <a:custGeom>
                <a:avLst/>
                <a:gdLst>
                  <a:gd name="T0" fmla="*/ 0 w 1037"/>
                  <a:gd name="T1" fmla="*/ 202 h 567"/>
                  <a:gd name="T2" fmla="*/ 0 w 1037"/>
                  <a:gd name="T3" fmla="*/ 413 h 567"/>
                  <a:gd name="T4" fmla="*/ 442 w 1037"/>
                  <a:gd name="T5" fmla="*/ 567 h 567"/>
                  <a:gd name="T6" fmla="*/ 1037 w 1037"/>
                  <a:gd name="T7" fmla="*/ 375 h 567"/>
                  <a:gd name="T8" fmla="*/ 1037 w 1037"/>
                  <a:gd name="T9" fmla="*/ 154 h 567"/>
                  <a:gd name="T10" fmla="*/ 614 w 1037"/>
                  <a:gd name="T11" fmla="*/ 0 h 567"/>
                  <a:gd name="T12" fmla="*/ 0 w 1037"/>
                  <a:gd name="T13" fmla="*/ 202 h 5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7"/>
                  <a:gd name="T22" fmla="*/ 0 h 567"/>
                  <a:gd name="T23" fmla="*/ 1037 w 1037"/>
                  <a:gd name="T24" fmla="*/ 567 h 5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7" h="567">
                    <a:moveTo>
                      <a:pt x="0" y="202"/>
                    </a:moveTo>
                    <a:lnTo>
                      <a:pt x="0" y="413"/>
                    </a:lnTo>
                    <a:lnTo>
                      <a:pt x="442" y="567"/>
                    </a:lnTo>
                    <a:lnTo>
                      <a:pt x="1037" y="375"/>
                    </a:lnTo>
                    <a:lnTo>
                      <a:pt x="1037" y="154"/>
                    </a:lnTo>
                    <a:lnTo>
                      <a:pt x="614" y="0"/>
                    </a:lnTo>
                    <a:lnTo>
                      <a:pt x="0" y="2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CC66"/>
                  </a:gs>
                  <a:gs pos="100000">
                    <a:srgbClr val="005E2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7" name="Group 97"/>
              <p:cNvGrpSpPr>
                <a:grpSpLocks/>
              </p:cNvGrpSpPr>
              <p:nvPr/>
            </p:nvGrpSpPr>
            <p:grpSpPr bwMode="auto">
              <a:xfrm>
                <a:off x="3254" y="3149"/>
                <a:ext cx="1048" cy="576"/>
                <a:chOff x="3254" y="3149"/>
                <a:chExt cx="1048" cy="576"/>
              </a:xfrm>
            </p:grpSpPr>
            <p:sp>
              <p:nvSpPr>
                <p:cNvPr id="62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3254" y="3158"/>
                  <a:ext cx="595" cy="20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3" name="Line 99"/>
                <p:cNvSpPr>
                  <a:spLocks noChangeShapeType="1"/>
                </p:cNvSpPr>
                <p:nvPr/>
              </p:nvSpPr>
              <p:spPr bwMode="auto">
                <a:xfrm flipH="1" flipV="1">
                  <a:off x="3840" y="3149"/>
                  <a:ext cx="452" cy="16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10" name="Group 100"/>
                <p:cNvGrpSpPr>
                  <a:grpSpLocks/>
                </p:cNvGrpSpPr>
                <p:nvPr/>
              </p:nvGrpSpPr>
              <p:grpSpPr bwMode="auto">
                <a:xfrm>
                  <a:off x="3254" y="3312"/>
                  <a:ext cx="1048" cy="413"/>
                  <a:chOff x="3254" y="3312"/>
                  <a:chExt cx="1048" cy="413"/>
                </a:xfrm>
              </p:grpSpPr>
              <p:sp>
                <p:nvSpPr>
                  <p:cNvPr id="65" name="Line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06" y="3312"/>
                    <a:ext cx="595" cy="20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" name="Line 10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54" y="3360"/>
                    <a:ext cx="452" cy="16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3360"/>
                    <a:ext cx="0" cy="22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3572"/>
                    <a:ext cx="442" cy="15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3706" y="3523"/>
                    <a:ext cx="0" cy="20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0" name="Freeform 106"/>
                  <p:cNvSpPr>
                    <a:spLocks/>
                  </p:cNvSpPr>
                  <p:nvPr/>
                </p:nvSpPr>
                <p:spPr bwMode="auto">
                  <a:xfrm>
                    <a:off x="4301" y="3312"/>
                    <a:ext cx="1" cy="221"/>
                  </a:xfrm>
                  <a:custGeom>
                    <a:avLst/>
                    <a:gdLst>
                      <a:gd name="T0" fmla="*/ 0 w 1"/>
                      <a:gd name="T1" fmla="*/ 0 h 221"/>
                      <a:gd name="T2" fmla="*/ 0 w 1"/>
                      <a:gd name="T3" fmla="*/ 221 h 221"/>
                      <a:gd name="T4" fmla="*/ 0 60000 65536"/>
                      <a:gd name="T5" fmla="*/ 0 60000 65536"/>
                      <a:gd name="T6" fmla="*/ 0 w 1"/>
                      <a:gd name="T7" fmla="*/ 0 h 221"/>
                      <a:gd name="T8" fmla="*/ 1 w 1"/>
                      <a:gd name="T9" fmla="*/ 221 h 22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221">
                        <a:moveTo>
                          <a:pt x="0" y="0"/>
                        </a:moveTo>
                        <a:lnTo>
                          <a:pt x="0" y="221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1" name="Freeform 107"/>
                  <p:cNvSpPr>
                    <a:spLocks/>
                  </p:cNvSpPr>
                  <p:nvPr/>
                </p:nvSpPr>
                <p:spPr bwMode="auto">
                  <a:xfrm>
                    <a:off x="3706" y="3523"/>
                    <a:ext cx="595" cy="202"/>
                  </a:xfrm>
                  <a:custGeom>
                    <a:avLst/>
                    <a:gdLst>
                      <a:gd name="T0" fmla="*/ 595 w 595"/>
                      <a:gd name="T1" fmla="*/ 0 h 202"/>
                      <a:gd name="T2" fmla="*/ 0 w 595"/>
                      <a:gd name="T3" fmla="*/ 202 h 202"/>
                      <a:gd name="T4" fmla="*/ 0 60000 65536"/>
                      <a:gd name="T5" fmla="*/ 0 60000 65536"/>
                      <a:gd name="T6" fmla="*/ 0 w 595"/>
                      <a:gd name="T7" fmla="*/ 0 h 202"/>
                      <a:gd name="T8" fmla="*/ 595 w 595"/>
                      <a:gd name="T9" fmla="*/ 202 h 20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95" h="202">
                        <a:moveTo>
                          <a:pt x="595" y="0"/>
                        </a:moveTo>
                        <a:lnTo>
                          <a:pt x="0" y="202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3" name="Group 108"/>
            <p:cNvGrpSpPr>
              <a:grpSpLocks/>
            </p:cNvGrpSpPr>
            <p:nvPr/>
          </p:nvGrpSpPr>
          <p:grpSpPr bwMode="auto">
            <a:xfrm>
              <a:off x="3523" y="2692"/>
              <a:ext cx="544" cy="745"/>
              <a:chOff x="3104" y="2424"/>
              <a:chExt cx="544" cy="745"/>
            </a:xfrm>
          </p:grpSpPr>
          <p:sp>
            <p:nvSpPr>
              <p:cNvPr id="47" name="Freeform 109"/>
              <p:cNvSpPr>
                <a:spLocks/>
              </p:cNvSpPr>
              <p:nvPr/>
            </p:nvSpPr>
            <p:spPr bwMode="auto">
              <a:xfrm>
                <a:off x="3106" y="2424"/>
                <a:ext cx="542" cy="730"/>
              </a:xfrm>
              <a:custGeom>
                <a:avLst/>
                <a:gdLst>
                  <a:gd name="T0" fmla="*/ 0 w 542"/>
                  <a:gd name="T1" fmla="*/ 682 h 730"/>
                  <a:gd name="T2" fmla="*/ 153 w 542"/>
                  <a:gd name="T3" fmla="*/ 730 h 730"/>
                  <a:gd name="T4" fmla="*/ 537 w 542"/>
                  <a:gd name="T5" fmla="*/ 600 h 730"/>
                  <a:gd name="T6" fmla="*/ 542 w 542"/>
                  <a:gd name="T7" fmla="*/ 221 h 730"/>
                  <a:gd name="T8" fmla="*/ 523 w 542"/>
                  <a:gd name="T9" fmla="*/ 149 h 730"/>
                  <a:gd name="T10" fmla="*/ 499 w 542"/>
                  <a:gd name="T11" fmla="*/ 110 h 730"/>
                  <a:gd name="T12" fmla="*/ 465 w 542"/>
                  <a:gd name="T13" fmla="*/ 67 h 730"/>
                  <a:gd name="T14" fmla="*/ 422 w 542"/>
                  <a:gd name="T15" fmla="*/ 62 h 730"/>
                  <a:gd name="T16" fmla="*/ 273 w 542"/>
                  <a:gd name="T17" fmla="*/ 0 h 730"/>
                  <a:gd name="T18" fmla="*/ 230 w 542"/>
                  <a:gd name="T19" fmla="*/ 5 h 730"/>
                  <a:gd name="T20" fmla="*/ 134 w 542"/>
                  <a:gd name="T21" fmla="*/ 43 h 730"/>
                  <a:gd name="T22" fmla="*/ 81 w 542"/>
                  <a:gd name="T23" fmla="*/ 86 h 730"/>
                  <a:gd name="T24" fmla="*/ 33 w 542"/>
                  <a:gd name="T25" fmla="*/ 154 h 730"/>
                  <a:gd name="T26" fmla="*/ 4 w 542"/>
                  <a:gd name="T27" fmla="*/ 230 h 730"/>
                  <a:gd name="T28" fmla="*/ 0 w 542"/>
                  <a:gd name="T29" fmla="*/ 278 h 730"/>
                  <a:gd name="T30" fmla="*/ 0 w 542"/>
                  <a:gd name="T31" fmla="*/ 682 h 7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2"/>
                  <a:gd name="T49" fmla="*/ 0 h 730"/>
                  <a:gd name="T50" fmla="*/ 542 w 542"/>
                  <a:gd name="T51" fmla="*/ 730 h 73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2" h="730">
                    <a:moveTo>
                      <a:pt x="0" y="682"/>
                    </a:moveTo>
                    <a:lnTo>
                      <a:pt x="153" y="730"/>
                    </a:lnTo>
                    <a:lnTo>
                      <a:pt x="537" y="600"/>
                    </a:lnTo>
                    <a:lnTo>
                      <a:pt x="542" y="221"/>
                    </a:lnTo>
                    <a:lnTo>
                      <a:pt x="523" y="149"/>
                    </a:lnTo>
                    <a:lnTo>
                      <a:pt x="499" y="110"/>
                    </a:lnTo>
                    <a:lnTo>
                      <a:pt x="465" y="67"/>
                    </a:lnTo>
                    <a:lnTo>
                      <a:pt x="422" y="62"/>
                    </a:lnTo>
                    <a:lnTo>
                      <a:pt x="273" y="0"/>
                    </a:lnTo>
                    <a:lnTo>
                      <a:pt x="230" y="5"/>
                    </a:lnTo>
                    <a:lnTo>
                      <a:pt x="134" y="43"/>
                    </a:lnTo>
                    <a:lnTo>
                      <a:pt x="81" y="86"/>
                    </a:lnTo>
                    <a:lnTo>
                      <a:pt x="33" y="154"/>
                    </a:lnTo>
                    <a:lnTo>
                      <a:pt x="4" y="230"/>
                    </a:lnTo>
                    <a:lnTo>
                      <a:pt x="0" y="278"/>
                    </a:lnTo>
                    <a:lnTo>
                      <a:pt x="0" y="6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5E47"/>
                  </a:gs>
                  <a:gs pos="100000">
                    <a:srgbClr val="FFCC9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Line 110"/>
              <p:cNvSpPr>
                <a:spLocks noChangeShapeType="1"/>
              </p:cNvSpPr>
              <p:nvPr/>
            </p:nvSpPr>
            <p:spPr bwMode="auto">
              <a:xfrm>
                <a:off x="3104" y="3100"/>
                <a:ext cx="153" cy="5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Line 111"/>
              <p:cNvSpPr>
                <a:spLocks noChangeShapeType="1"/>
              </p:cNvSpPr>
              <p:nvPr/>
            </p:nvSpPr>
            <p:spPr bwMode="auto">
              <a:xfrm flipV="1">
                <a:off x="3257" y="3023"/>
                <a:ext cx="384" cy="13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Line 112"/>
              <p:cNvSpPr>
                <a:spLocks noChangeShapeType="1"/>
              </p:cNvSpPr>
              <p:nvPr/>
            </p:nvSpPr>
            <p:spPr bwMode="auto">
              <a:xfrm flipH="1" flipV="1">
                <a:off x="3257" y="2786"/>
                <a:ext cx="1" cy="38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Line 113"/>
              <p:cNvSpPr>
                <a:spLocks noChangeShapeType="1"/>
              </p:cNvSpPr>
              <p:nvPr/>
            </p:nvSpPr>
            <p:spPr bwMode="auto">
              <a:xfrm flipV="1">
                <a:off x="3641" y="2639"/>
                <a:ext cx="0" cy="4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Line 114"/>
              <p:cNvSpPr>
                <a:spLocks noChangeShapeType="1"/>
              </p:cNvSpPr>
              <p:nvPr/>
            </p:nvSpPr>
            <p:spPr bwMode="auto">
              <a:xfrm flipV="1">
                <a:off x="3110" y="2735"/>
                <a:ext cx="0" cy="37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Freeform 115"/>
              <p:cNvSpPr>
                <a:spLocks/>
              </p:cNvSpPr>
              <p:nvPr/>
            </p:nvSpPr>
            <p:spPr bwMode="auto">
              <a:xfrm>
                <a:off x="3259" y="2486"/>
                <a:ext cx="384" cy="307"/>
              </a:xfrm>
              <a:custGeom>
                <a:avLst/>
                <a:gdLst>
                  <a:gd name="T0" fmla="*/ 384 w 384"/>
                  <a:gd name="T1" fmla="*/ 177 h 307"/>
                  <a:gd name="T2" fmla="*/ 379 w 384"/>
                  <a:gd name="T3" fmla="*/ 129 h 307"/>
                  <a:gd name="T4" fmla="*/ 369 w 384"/>
                  <a:gd name="T5" fmla="*/ 96 h 307"/>
                  <a:gd name="T6" fmla="*/ 341 w 384"/>
                  <a:gd name="T7" fmla="*/ 43 h 307"/>
                  <a:gd name="T8" fmla="*/ 293 w 384"/>
                  <a:gd name="T9" fmla="*/ 6 h 307"/>
                  <a:gd name="T10" fmla="*/ 230 w 384"/>
                  <a:gd name="T11" fmla="*/ 4 h 307"/>
                  <a:gd name="T12" fmla="*/ 171 w 384"/>
                  <a:gd name="T13" fmla="*/ 12 h 307"/>
                  <a:gd name="T14" fmla="*/ 129 w 384"/>
                  <a:gd name="T15" fmla="*/ 43 h 307"/>
                  <a:gd name="T16" fmla="*/ 101 w 384"/>
                  <a:gd name="T17" fmla="*/ 72 h 307"/>
                  <a:gd name="T18" fmla="*/ 72 w 384"/>
                  <a:gd name="T19" fmla="*/ 110 h 307"/>
                  <a:gd name="T20" fmla="*/ 43 w 384"/>
                  <a:gd name="T21" fmla="*/ 148 h 307"/>
                  <a:gd name="T22" fmla="*/ 24 w 384"/>
                  <a:gd name="T23" fmla="*/ 201 h 307"/>
                  <a:gd name="T24" fmla="*/ 9 w 384"/>
                  <a:gd name="T25" fmla="*/ 254 h 307"/>
                  <a:gd name="T26" fmla="*/ 0 w 384"/>
                  <a:gd name="T27" fmla="*/ 307 h 3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4"/>
                  <a:gd name="T43" fmla="*/ 0 h 307"/>
                  <a:gd name="T44" fmla="*/ 384 w 384"/>
                  <a:gd name="T45" fmla="*/ 307 h 3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4" h="307">
                    <a:moveTo>
                      <a:pt x="384" y="177"/>
                    </a:moveTo>
                    <a:cubicBezTo>
                      <a:pt x="383" y="169"/>
                      <a:pt x="381" y="142"/>
                      <a:pt x="379" y="129"/>
                    </a:cubicBezTo>
                    <a:cubicBezTo>
                      <a:pt x="377" y="116"/>
                      <a:pt x="375" y="110"/>
                      <a:pt x="369" y="96"/>
                    </a:cubicBezTo>
                    <a:cubicBezTo>
                      <a:pt x="363" y="82"/>
                      <a:pt x="354" y="58"/>
                      <a:pt x="341" y="43"/>
                    </a:cubicBezTo>
                    <a:cubicBezTo>
                      <a:pt x="328" y="28"/>
                      <a:pt x="311" y="12"/>
                      <a:pt x="293" y="6"/>
                    </a:cubicBezTo>
                    <a:cubicBezTo>
                      <a:pt x="275" y="0"/>
                      <a:pt x="250" y="3"/>
                      <a:pt x="230" y="4"/>
                    </a:cubicBezTo>
                    <a:cubicBezTo>
                      <a:pt x="210" y="5"/>
                      <a:pt x="188" y="6"/>
                      <a:pt x="171" y="12"/>
                    </a:cubicBezTo>
                    <a:cubicBezTo>
                      <a:pt x="154" y="18"/>
                      <a:pt x="141" y="33"/>
                      <a:pt x="129" y="43"/>
                    </a:cubicBezTo>
                    <a:cubicBezTo>
                      <a:pt x="117" y="53"/>
                      <a:pt x="111" y="61"/>
                      <a:pt x="101" y="72"/>
                    </a:cubicBezTo>
                    <a:cubicBezTo>
                      <a:pt x="91" y="83"/>
                      <a:pt x="82" y="97"/>
                      <a:pt x="72" y="110"/>
                    </a:cubicBezTo>
                    <a:cubicBezTo>
                      <a:pt x="62" y="123"/>
                      <a:pt x="51" y="133"/>
                      <a:pt x="43" y="148"/>
                    </a:cubicBezTo>
                    <a:cubicBezTo>
                      <a:pt x="35" y="163"/>
                      <a:pt x="30" y="183"/>
                      <a:pt x="24" y="201"/>
                    </a:cubicBezTo>
                    <a:cubicBezTo>
                      <a:pt x="18" y="219"/>
                      <a:pt x="13" y="236"/>
                      <a:pt x="9" y="254"/>
                    </a:cubicBezTo>
                    <a:cubicBezTo>
                      <a:pt x="5" y="272"/>
                      <a:pt x="2" y="296"/>
                      <a:pt x="0" y="307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Line 116"/>
              <p:cNvSpPr>
                <a:spLocks noChangeShapeType="1"/>
              </p:cNvSpPr>
              <p:nvPr/>
            </p:nvSpPr>
            <p:spPr bwMode="auto">
              <a:xfrm>
                <a:off x="3379" y="2428"/>
                <a:ext cx="187" cy="6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Freeform 117"/>
              <p:cNvSpPr>
                <a:spLocks/>
              </p:cNvSpPr>
              <p:nvPr/>
            </p:nvSpPr>
            <p:spPr bwMode="auto">
              <a:xfrm>
                <a:off x="3108" y="2427"/>
                <a:ext cx="271" cy="328"/>
              </a:xfrm>
              <a:custGeom>
                <a:avLst/>
                <a:gdLst>
                  <a:gd name="T0" fmla="*/ 271 w 271"/>
                  <a:gd name="T1" fmla="*/ 1 h 328"/>
                  <a:gd name="T2" fmla="*/ 232 w 271"/>
                  <a:gd name="T3" fmla="*/ 1 h 328"/>
                  <a:gd name="T4" fmla="*/ 189 w 271"/>
                  <a:gd name="T5" fmla="*/ 6 h 328"/>
                  <a:gd name="T6" fmla="*/ 160 w 271"/>
                  <a:gd name="T7" fmla="*/ 25 h 328"/>
                  <a:gd name="T8" fmla="*/ 136 w 271"/>
                  <a:gd name="T9" fmla="*/ 39 h 328"/>
                  <a:gd name="T10" fmla="*/ 108 w 271"/>
                  <a:gd name="T11" fmla="*/ 63 h 328"/>
                  <a:gd name="T12" fmla="*/ 84 w 271"/>
                  <a:gd name="T13" fmla="*/ 87 h 328"/>
                  <a:gd name="T14" fmla="*/ 64 w 271"/>
                  <a:gd name="T15" fmla="*/ 116 h 328"/>
                  <a:gd name="T16" fmla="*/ 45 w 271"/>
                  <a:gd name="T17" fmla="*/ 145 h 328"/>
                  <a:gd name="T18" fmla="*/ 31 w 271"/>
                  <a:gd name="T19" fmla="*/ 179 h 328"/>
                  <a:gd name="T20" fmla="*/ 16 w 271"/>
                  <a:gd name="T21" fmla="*/ 212 h 328"/>
                  <a:gd name="T22" fmla="*/ 12 w 271"/>
                  <a:gd name="T23" fmla="*/ 241 h 328"/>
                  <a:gd name="T24" fmla="*/ 2 w 271"/>
                  <a:gd name="T25" fmla="*/ 285 h 328"/>
                  <a:gd name="T26" fmla="*/ 2 w 271"/>
                  <a:gd name="T27" fmla="*/ 328 h 3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1"/>
                  <a:gd name="T43" fmla="*/ 0 h 328"/>
                  <a:gd name="T44" fmla="*/ 271 w 271"/>
                  <a:gd name="T45" fmla="*/ 328 h 3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1" h="328">
                    <a:moveTo>
                      <a:pt x="271" y="1"/>
                    </a:moveTo>
                    <a:cubicBezTo>
                      <a:pt x="258" y="0"/>
                      <a:pt x="246" y="0"/>
                      <a:pt x="232" y="1"/>
                    </a:cubicBezTo>
                    <a:cubicBezTo>
                      <a:pt x="218" y="2"/>
                      <a:pt x="201" y="2"/>
                      <a:pt x="189" y="6"/>
                    </a:cubicBezTo>
                    <a:cubicBezTo>
                      <a:pt x="177" y="10"/>
                      <a:pt x="169" y="19"/>
                      <a:pt x="160" y="25"/>
                    </a:cubicBezTo>
                    <a:cubicBezTo>
                      <a:pt x="151" y="31"/>
                      <a:pt x="145" y="33"/>
                      <a:pt x="136" y="39"/>
                    </a:cubicBezTo>
                    <a:cubicBezTo>
                      <a:pt x="127" y="45"/>
                      <a:pt x="117" y="55"/>
                      <a:pt x="108" y="63"/>
                    </a:cubicBezTo>
                    <a:cubicBezTo>
                      <a:pt x="99" y="71"/>
                      <a:pt x="91" y="78"/>
                      <a:pt x="84" y="87"/>
                    </a:cubicBezTo>
                    <a:cubicBezTo>
                      <a:pt x="77" y="96"/>
                      <a:pt x="70" y="107"/>
                      <a:pt x="64" y="116"/>
                    </a:cubicBezTo>
                    <a:cubicBezTo>
                      <a:pt x="58" y="125"/>
                      <a:pt x="50" y="135"/>
                      <a:pt x="45" y="145"/>
                    </a:cubicBezTo>
                    <a:cubicBezTo>
                      <a:pt x="40" y="155"/>
                      <a:pt x="36" y="168"/>
                      <a:pt x="31" y="179"/>
                    </a:cubicBezTo>
                    <a:cubicBezTo>
                      <a:pt x="26" y="190"/>
                      <a:pt x="19" y="202"/>
                      <a:pt x="16" y="212"/>
                    </a:cubicBezTo>
                    <a:cubicBezTo>
                      <a:pt x="13" y="222"/>
                      <a:pt x="14" y="229"/>
                      <a:pt x="12" y="241"/>
                    </a:cubicBezTo>
                    <a:cubicBezTo>
                      <a:pt x="10" y="253"/>
                      <a:pt x="4" y="271"/>
                      <a:pt x="2" y="285"/>
                    </a:cubicBezTo>
                    <a:cubicBezTo>
                      <a:pt x="0" y="299"/>
                      <a:pt x="2" y="319"/>
                      <a:pt x="2" y="328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Freeform 118"/>
              <p:cNvSpPr>
                <a:spLocks/>
              </p:cNvSpPr>
              <p:nvPr/>
            </p:nvSpPr>
            <p:spPr bwMode="auto">
              <a:xfrm>
                <a:off x="3345" y="2621"/>
                <a:ext cx="77" cy="173"/>
              </a:xfrm>
              <a:custGeom>
                <a:avLst/>
                <a:gdLst>
                  <a:gd name="T0" fmla="*/ 67 w 77"/>
                  <a:gd name="T1" fmla="*/ 0 h 173"/>
                  <a:gd name="T2" fmla="*/ 77 w 77"/>
                  <a:gd name="T3" fmla="*/ 62 h 173"/>
                  <a:gd name="T4" fmla="*/ 62 w 77"/>
                  <a:gd name="T5" fmla="*/ 101 h 173"/>
                  <a:gd name="T6" fmla="*/ 53 w 77"/>
                  <a:gd name="T7" fmla="*/ 134 h 173"/>
                  <a:gd name="T8" fmla="*/ 33 w 77"/>
                  <a:gd name="T9" fmla="*/ 153 h 173"/>
                  <a:gd name="T10" fmla="*/ 9 w 77"/>
                  <a:gd name="T11" fmla="*/ 173 h 173"/>
                  <a:gd name="T12" fmla="*/ 0 w 77"/>
                  <a:gd name="T13" fmla="*/ 134 h 173"/>
                  <a:gd name="T14" fmla="*/ 5 w 77"/>
                  <a:gd name="T15" fmla="*/ 91 h 173"/>
                  <a:gd name="T16" fmla="*/ 19 w 77"/>
                  <a:gd name="T17" fmla="*/ 62 h 173"/>
                  <a:gd name="T18" fmla="*/ 29 w 77"/>
                  <a:gd name="T19" fmla="*/ 29 h 173"/>
                  <a:gd name="T20" fmla="*/ 67 w 77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7"/>
                  <a:gd name="T34" fmla="*/ 0 h 173"/>
                  <a:gd name="T35" fmla="*/ 77 w 77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7" h="173">
                    <a:moveTo>
                      <a:pt x="67" y="0"/>
                    </a:moveTo>
                    <a:lnTo>
                      <a:pt x="77" y="62"/>
                    </a:lnTo>
                    <a:lnTo>
                      <a:pt x="62" y="101"/>
                    </a:lnTo>
                    <a:lnTo>
                      <a:pt x="53" y="134"/>
                    </a:lnTo>
                    <a:lnTo>
                      <a:pt x="33" y="153"/>
                    </a:lnTo>
                    <a:lnTo>
                      <a:pt x="9" y="173"/>
                    </a:lnTo>
                    <a:lnTo>
                      <a:pt x="0" y="134"/>
                    </a:lnTo>
                    <a:lnTo>
                      <a:pt x="5" y="91"/>
                    </a:lnTo>
                    <a:lnTo>
                      <a:pt x="19" y="62"/>
                    </a:lnTo>
                    <a:lnTo>
                      <a:pt x="29" y="2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Freeform 119"/>
              <p:cNvSpPr>
                <a:spLocks/>
              </p:cNvSpPr>
              <p:nvPr/>
            </p:nvSpPr>
            <p:spPr bwMode="auto">
              <a:xfrm>
                <a:off x="3364" y="2573"/>
                <a:ext cx="211" cy="302"/>
              </a:xfrm>
              <a:custGeom>
                <a:avLst/>
                <a:gdLst>
                  <a:gd name="T0" fmla="*/ 43 w 211"/>
                  <a:gd name="T1" fmla="*/ 43 h 302"/>
                  <a:gd name="T2" fmla="*/ 58 w 211"/>
                  <a:gd name="T3" fmla="*/ 91 h 302"/>
                  <a:gd name="T4" fmla="*/ 48 w 211"/>
                  <a:gd name="T5" fmla="*/ 144 h 302"/>
                  <a:gd name="T6" fmla="*/ 29 w 211"/>
                  <a:gd name="T7" fmla="*/ 192 h 302"/>
                  <a:gd name="T8" fmla="*/ 0 w 211"/>
                  <a:gd name="T9" fmla="*/ 225 h 302"/>
                  <a:gd name="T10" fmla="*/ 0 w 211"/>
                  <a:gd name="T11" fmla="*/ 269 h 302"/>
                  <a:gd name="T12" fmla="*/ 43 w 211"/>
                  <a:gd name="T13" fmla="*/ 297 h 302"/>
                  <a:gd name="T14" fmla="*/ 91 w 211"/>
                  <a:gd name="T15" fmla="*/ 302 h 302"/>
                  <a:gd name="T16" fmla="*/ 154 w 211"/>
                  <a:gd name="T17" fmla="*/ 269 h 302"/>
                  <a:gd name="T18" fmla="*/ 197 w 211"/>
                  <a:gd name="T19" fmla="*/ 201 h 302"/>
                  <a:gd name="T20" fmla="*/ 211 w 211"/>
                  <a:gd name="T21" fmla="*/ 134 h 302"/>
                  <a:gd name="T22" fmla="*/ 202 w 211"/>
                  <a:gd name="T23" fmla="*/ 62 h 302"/>
                  <a:gd name="T24" fmla="*/ 182 w 211"/>
                  <a:gd name="T25" fmla="*/ 19 h 302"/>
                  <a:gd name="T26" fmla="*/ 149 w 211"/>
                  <a:gd name="T27" fmla="*/ 0 h 302"/>
                  <a:gd name="T28" fmla="*/ 101 w 211"/>
                  <a:gd name="T29" fmla="*/ 0 h 302"/>
                  <a:gd name="T30" fmla="*/ 62 w 211"/>
                  <a:gd name="T31" fmla="*/ 19 h 302"/>
                  <a:gd name="T32" fmla="*/ 43 w 211"/>
                  <a:gd name="T33" fmla="*/ 43 h 3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1"/>
                  <a:gd name="T52" fmla="*/ 0 h 302"/>
                  <a:gd name="T53" fmla="*/ 211 w 211"/>
                  <a:gd name="T54" fmla="*/ 302 h 3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1" h="302">
                    <a:moveTo>
                      <a:pt x="43" y="43"/>
                    </a:moveTo>
                    <a:lnTo>
                      <a:pt x="58" y="91"/>
                    </a:lnTo>
                    <a:lnTo>
                      <a:pt x="48" y="144"/>
                    </a:lnTo>
                    <a:lnTo>
                      <a:pt x="29" y="192"/>
                    </a:lnTo>
                    <a:lnTo>
                      <a:pt x="0" y="225"/>
                    </a:lnTo>
                    <a:lnTo>
                      <a:pt x="0" y="269"/>
                    </a:lnTo>
                    <a:lnTo>
                      <a:pt x="43" y="297"/>
                    </a:lnTo>
                    <a:lnTo>
                      <a:pt x="91" y="302"/>
                    </a:lnTo>
                    <a:lnTo>
                      <a:pt x="154" y="269"/>
                    </a:lnTo>
                    <a:lnTo>
                      <a:pt x="197" y="201"/>
                    </a:lnTo>
                    <a:lnTo>
                      <a:pt x="211" y="134"/>
                    </a:lnTo>
                    <a:lnTo>
                      <a:pt x="202" y="62"/>
                    </a:lnTo>
                    <a:lnTo>
                      <a:pt x="182" y="19"/>
                    </a:lnTo>
                    <a:lnTo>
                      <a:pt x="149" y="0"/>
                    </a:lnTo>
                    <a:lnTo>
                      <a:pt x="101" y="0"/>
                    </a:lnTo>
                    <a:lnTo>
                      <a:pt x="62" y="19"/>
                    </a:lnTo>
                    <a:lnTo>
                      <a:pt x="43" y="4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Oval 120"/>
              <p:cNvSpPr>
                <a:spLocks noChangeArrowheads="1"/>
              </p:cNvSpPr>
              <p:nvPr/>
            </p:nvSpPr>
            <p:spPr bwMode="auto">
              <a:xfrm rot="1109855">
                <a:off x="3354" y="2565"/>
                <a:ext cx="215" cy="317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9" name="Freeform 121"/>
              <p:cNvSpPr>
                <a:spLocks/>
              </p:cNvSpPr>
              <p:nvPr/>
            </p:nvSpPr>
            <p:spPr bwMode="auto">
              <a:xfrm>
                <a:off x="3350" y="2615"/>
                <a:ext cx="68" cy="197"/>
              </a:xfrm>
              <a:custGeom>
                <a:avLst/>
                <a:gdLst>
                  <a:gd name="T0" fmla="*/ 62 w 68"/>
                  <a:gd name="T1" fmla="*/ 0 h 197"/>
                  <a:gd name="T2" fmla="*/ 67 w 68"/>
                  <a:gd name="T3" fmla="*/ 48 h 197"/>
                  <a:gd name="T4" fmla="*/ 58 w 68"/>
                  <a:gd name="T5" fmla="*/ 91 h 197"/>
                  <a:gd name="T6" fmla="*/ 48 w 68"/>
                  <a:gd name="T7" fmla="*/ 130 h 197"/>
                  <a:gd name="T8" fmla="*/ 29 w 68"/>
                  <a:gd name="T9" fmla="*/ 159 h 197"/>
                  <a:gd name="T10" fmla="*/ 0 w 68"/>
                  <a:gd name="T11" fmla="*/ 197 h 1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197"/>
                  <a:gd name="T20" fmla="*/ 68 w 68"/>
                  <a:gd name="T21" fmla="*/ 197 h 1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197">
                    <a:moveTo>
                      <a:pt x="62" y="0"/>
                    </a:moveTo>
                    <a:cubicBezTo>
                      <a:pt x="65" y="16"/>
                      <a:pt x="68" y="33"/>
                      <a:pt x="67" y="48"/>
                    </a:cubicBezTo>
                    <a:cubicBezTo>
                      <a:pt x="66" y="63"/>
                      <a:pt x="61" y="77"/>
                      <a:pt x="58" y="91"/>
                    </a:cubicBezTo>
                    <a:cubicBezTo>
                      <a:pt x="55" y="105"/>
                      <a:pt x="53" y="119"/>
                      <a:pt x="48" y="130"/>
                    </a:cubicBezTo>
                    <a:cubicBezTo>
                      <a:pt x="43" y="141"/>
                      <a:pt x="37" y="148"/>
                      <a:pt x="29" y="159"/>
                    </a:cubicBezTo>
                    <a:cubicBezTo>
                      <a:pt x="21" y="170"/>
                      <a:pt x="6" y="189"/>
                      <a:pt x="0" y="197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4" y="1414618"/>
            <a:ext cx="10190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相接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45632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2" y="911401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二、组合体的表面连接关系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4" y="1414618"/>
            <a:ext cx="10190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相接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80"/>
          <a:stretch/>
        </p:blipFill>
        <p:spPr>
          <a:xfrm>
            <a:off x="2006783" y="1976949"/>
            <a:ext cx="8377882" cy="41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16377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2" y="911401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二、组合体的表面连接关系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4" y="1414618"/>
            <a:ext cx="10190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相交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55285" y="2571376"/>
            <a:ext cx="10190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相交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2514330" y="2095291"/>
            <a:ext cx="178039" cy="13522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823065" y="1933224"/>
            <a:ext cx="46252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截交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：平面与立体表面相交形成截交线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823064" y="3247516"/>
            <a:ext cx="60806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相贯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：两立体表面相交形成相贯线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49" b="15031"/>
          <a:stretch/>
        </p:blipFill>
        <p:spPr>
          <a:xfrm>
            <a:off x="1524000" y="3621001"/>
            <a:ext cx="4790942" cy="26123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4" b="21045"/>
          <a:stretch/>
        </p:blipFill>
        <p:spPr>
          <a:xfrm>
            <a:off x="6280003" y="3857849"/>
            <a:ext cx="4325826" cy="1992939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996670" y="6279625"/>
            <a:ext cx="46252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均应在相交处画出交线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2688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2" y="911401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二、组合体的表面连接关系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4" y="1414618"/>
            <a:ext cx="10190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相切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03410" y="1903901"/>
            <a:ext cx="60806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相切处圆滑过渡，不存在分界线，故相切处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不画线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7" name="Object 85"/>
          <p:cNvGraphicFramePr>
            <a:graphicFrameLocks noChangeAspect="1"/>
          </p:cNvGraphicFramePr>
          <p:nvPr>
            <p:extLst/>
          </p:nvPr>
        </p:nvGraphicFramePr>
        <p:xfrm>
          <a:off x="2014865" y="3050706"/>
          <a:ext cx="2743200" cy="1676400"/>
        </p:xfrm>
        <a:graphic>
          <a:graphicData uri="http://schemas.openxmlformats.org/presentationml/2006/ole">
            <p:oleObj spid="_x0000_s1026" name="Image" r:id="rId3" imgW="2742857" imgH="1676190" progId="">
              <p:embed/>
            </p:oleObj>
          </a:graphicData>
        </a:graphic>
      </p:graphicFrame>
      <p:sp>
        <p:nvSpPr>
          <p:cNvPr id="18" name="AutoShape 136"/>
          <p:cNvSpPr>
            <a:spLocks noChangeArrowheads="1"/>
          </p:cNvSpPr>
          <p:nvPr/>
        </p:nvSpPr>
        <p:spPr bwMode="auto">
          <a:xfrm rot="1444797">
            <a:off x="4316741" y="4292131"/>
            <a:ext cx="561975" cy="122238"/>
          </a:xfrm>
          <a:prstGeom prst="leftArrow">
            <a:avLst>
              <a:gd name="adj1" fmla="val 50000"/>
              <a:gd name="adj2" fmla="val 114935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5382914" y="2592128"/>
            <a:ext cx="5002213" cy="3181350"/>
            <a:chOff x="113" y="1705"/>
            <a:chExt cx="3151" cy="2004"/>
          </a:xfrm>
        </p:grpSpPr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2217" y="1816"/>
              <a:ext cx="1047" cy="2"/>
            </a:xfrm>
            <a:custGeom>
              <a:avLst/>
              <a:gdLst>
                <a:gd name="T0" fmla="*/ 0 w 1047"/>
                <a:gd name="T1" fmla="*/ 2 h 2"/>
                <a:gd name="T2" fmla="*/ 1047 w 1047"/>
                <a:gd name="T3" fmla="*/ 0 h 2"/>
                <a:gd name="T4" fmla="*/ 0 60000 65536"/>
                <a:gd name="T5" fmla="*/ 0 60000 65536"/>
                <a:gd name="T6" fmla="*/ 0 w 1047"/>
                <a:gd name="T7" fmla="*/ 0 h 2"/>
                <a:gd name="T8" fmla="*/ 1047 w 104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47" h="2">
                  <a:moveTo>
                    <a:pt x="0" y="2"/>
                  </a:moveTo>
                  <a:lnTo>
                    <a:pt x="1047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2217" y="2368"/>
              <a:ext cx="1045" cy="1"/>
            </a:xfrm>
            <a:custGeom>
              <a:avLst/>
              <a:gdLst>
                <a:gd name="T0" fmla="*/ 0 w 1045"/>
                <a:gd name="T1" fmla="*/ 0 h 1"/>
                <a:gd name="T2" fmla="*/ 1045 w 1045"/>
                <a:gd name="T3" fmla="*/ 0 h 1"/>
                <a:gd name="T4" fmla="*/ 0 60000 65536"/>
                <a:gd name="T5" fmla="*/ 0 60000 65536"/>
                <a:gd name="T6" fmla="*/ 0 w 1045"/>
                <a:gd name="T7" fmla="*/ 0 h 1"/>
                <a:gd name="T8" fmla="*/ 1045 w 104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45" h="1">
                  <a:moveTo>
                    <a:pt x="0" y="0"/>
                  </a:moveTo>
                  <a:lnTo>
                    <a:pt x="1045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Line 91"/>
            <p:cNvSpPr>
              <a:spLocks noChangeShapeType="1"/>
            </p:cNvSpPr>
            <p:nvPr/>
          </p:nvSpPr>
          <p:spPr bwMode="auto">
            <a:xfrm>
              <a:off x="2736" y="1719"/>
              <a:ext cx="0" cy="7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3261" y="1815"/>
              <a:ext cx="3" cy="567"/>
            </a:xfrm>
            <a:custGeom>
              <a:avLst/>
              <a:gdLst>
                <a:gd name="T0" fmla="*/ 0 w 3"/>
                <a:gd name="T1" fmla="*/ 0 h 567"/>
                <a:gd name="T2" fmla="*/ 3 w 3"/>
                <a:gd name="T3" fmla="*/ 567 h 567"/>
                <a:gd name="T4" fmla="*/ 0 60000 65536"/>
                <a:gd name="T5" fmla="*/ 0 60000 65536"/>
                <a:gd name="T6" fmla="*/ 0 w 3"/>
                <a:gd name="T7" fmla="*/ 0 h 567"/>
                <a:gd name="T8" fmla="*/ 3 w 3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567">
                  <a:moveTo>
                    <a:pt x="0" y="0"/>
                  </a:moveTo>
                  <a:lnTo>
                    <a:pt x="3" y="567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Freeform 93"/>
            <p:cNvSpPr>
              <a:spLocks/>
            </p:cNvSpPr>
            <p:nvPr/>
          </p:nvSpPr>
          <p:spPr bwMode="auto">
            <a:xfrm>
              <a:off x="2217" y="1818"/>
              <a:ext cx="1" cy="563"/>
            </a:xfrm>
            <a:custGeom>
              <a:avLst/>
              <a:gdLst>
                <a:gd name="T0" fmla="*/ 0 w 1"/>
                <a:gd name="T1" fmla="*/ 0 h 563"/>
                <a:gd name="T2" fmla="*/ 1 w 1"/>
                <a:gd name="T3" fmla="*/ 563 h 563"/>
                <a:gd name="T4" fmla="*/ 0 60000 65536"/>
                <a:gd name="T5" fmla="*/ 0 60000 65536"/>
                <a:gd name="T6" fmla="*/ 0 w 1"/>
                <a:gd name="T7" fmla="*/ 0 h 563"/>
                <a:gd name="T8" fmla="*/ 1 w 1"/>
                <a:gd name="T9" fmla="*/ 563 h 5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63">
                  <a:moveTo>
                    <a:pt x="0" y="0"/>
                  </a:moveTo>
                  <a:lnTo>
                    <a:pt x="1" y="563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Line 94"/>
            <p:cNvSpPr>
              <a:spLocks noChangeShapeType="1"/>
            </p:cNvSpPr>
            <p:nvPr/>
          </p:nvSpPr>
          <p:spPr bwMode="auto">
            <a:xfrm>
              <a:off x="3120" y="1815"/>
              <a:ext cx="0" cy="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" name="Group 95"/>
            <p:cNvGrpSpPr>
              <a:grpSpLocks/>
            </p:cNvGrpSpPr>
            <p:nvPr/>
          </p:nvGrpSpPr>
          <p:grpSpPr bwMode="auto">
            <a:xfrm>
              <a:off x="240" y="2832"/>
              <a:ext cx="720" cy="585"/>
              <a:chOff x="240" y="2832"/>
              <a:chExt cx="720" cy="585"/>
            </a:xfrm>
          </p:grpSpPr>
          <p:sp>
            <p:nvSpPr>
              <p:cNvPr id="49" name="Oval 96"/>
              <p:cNvSpPr>
                <a:spLocks noChangeArrowheads="1"/>
              </p:cNvSpPr>
              <p:nvPr/>
            </p:nvSpPr>
            <p:spPr bwMode="auto">
              <a:xfrm>
                <a:off x="240" y="2832"/>
                <a:ext cx="562" cy="53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 useBgFill="1">
            <p:nvSpPr>
              <p:cNvPr id="50" name="Rectangle 97"/>
              <p:cNvSpPr>
                <a:spLocks noChangeArrowheads="1"/>
              </p:cNvSpPr>
              <p:nvPr/>
            </p:nvSpPr>
            <p:spPr bwMode="auto">
              <a:xfrm>
                <a:off x="481" y="2832"/>
                <a:ext cx="479" cy="585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28" name="Freeform 98"/>
            <p:cNvSpPr>
              <a:spLocks/>
            </p:cNvSpPr>
            <p:nvPr/>
          </p:nvSpPr>
          <p:spPr bwMode="auto">
            <a:xfrm>
              <a:off x="1539" y="2410"/>
              <a:ext cx="1" cy="1299"/>
            </a:xfrm>
            <a:custGeom>
              <a:avLst/>
              <a:gdLst>
                <a:gd name="T0" fmla="*/ 0 w 1"/>
                <a:gd name="T1" fmla="*/ 0 h 1299"/>
                <a:gd name="T2" fmla="*/ 0 w 1"/>
                <a:gd name="T3" fmla="*/ 1299 h 1299"/>
                <a:gd name="T4" fmla="*/ 0 60000 65536"/>
                <a:gd name="T5" fmla="*/ 0 60000 65536"/>
                <a:gd name="T6" fmla="*/ 0 w 1"/>
                <a:gd name="T7" fmla="*/ 0 h 1299"/>
                <a:gd name="T8" fmla="*/ 1 w 1"/>
                <a:gd name="T9" fmla="*/ 1299 h 12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299">
                  <a:moveTo>
                    <a:pt x="0" y="0"/>
                  </a:moveTo>
                  <a:lnTo>
                    <a:pt x="0" y="1299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Oval 99"/>
            <p:cNvSpPr>
              <a:spLocks noChangeArrowheads="1"/>
            </p:cNvSpPr>
            <p:nvPr/>
          </p:nvSpPr>
          <p:spPr bwMode="auto">
            <a:xfrm>
              <a:off x="1016" y="2625"/>
              <a:ext cx="1069" cy="9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" name="Freeform 100"/>
            <p:cNvSpPr>
              <a:spLocks/>
            </p:cNvSpPr>
            <p:nvPr/>
          </p:nvSpPr>
          <p:spPr bwMode="auto">
            <a:xfrm>
              <a:off x="429" y="2643"/>
              <a:ext cx="945" cy="200"/>
            </a:xfrm>
            <a:custGeom>
              <a:avLst/>
              <a:gdLst>
                <a:gd name="T0" fmla="*/ 0 w 945"/>
                <a:gd name="T1" fmla="*/ 203 h 203"/>
                <a:gd name="T2" fmla="*/ 945 w 945"/>
                <a:gd name="T3" fmla="*/ 0 h 203"/>
                <a:gd name="T4" fmla="*/ 0 60000 65536"/>
                <a:gd name="T5" fmla="*/ 0 60000 65536"/>
                <a:gd name="T6" fmla="*/ 0 w 945"/>
                <a:gd name="T7" fmla="*/ 0 h 203"/>
                <a:gd name="T8" fmla="*/ 945 w 945"/>
                <a:gd name="T9" fmla="*/ 203 h 2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45" h="203">
                  <a:moveTo>
                    <a:pt x="0" y="203"/>
                  </a:moveTo>
                  <a:lnTo>
                    <a:pt x="945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Freeform 101"/>
            <p:cNvSpPr>
              <a:spLocks/>
            </p:cNvSpPr>
            <p:nvPr/>
          </p:nvSpPr>
          <p:spPr bwMode="auto">
            <a:xfrm>
              <a:off x="478" y="3374"/>
              <a:ext cx="965" cy="203"/>
            </a:xfrm>
            <a:custGeom>
              <a:avLst/>
              <a:gdLst>
                <a:gd name="T0" fmla="*/ 0 w 867"/>
                <a:gd name="T1" fmla="*/ 0 h 184"/>
                <a:gd name="T2" fmla="*/ 867 w 867"/>
                <a:gd name="T3" fmla="*/ 184 h 184"/>
                <a:gd name="T4" fmla="*/ 0 60000 65536"/>
                <a:gd name="T5" fmla="*/ 0 60000 65536"/>
                <a:gd name="T6" fmla="*/ 0 w 867"/>
                <a:gd name="T7" fmla="*/ 0 h 184"/>
                <a:gd name="T8" fmla="*/ 867 w 867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7" h="184">
                  <a:moveTo>
                    <a:pt x="0" y="0"/>
                  </a:moveTo>
                  <a:lnTo>
                    <a:pt x="867" y="18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Freeform 102"/>
            <p:cNvSpPr>
              <a:spLocks/>
            </p:cNvSpPr>
            <p:nvPr/>
          </p:nvSpPr>
          <p:spPr bwMode="auto">
            <a:xfrm>
              <a:off x="113" y="3102"/>
              <a:ext cx="2090" cy="14"/>
            </a:xfrm>
            <a:custGeom>
              <a:avLst/>
              <a:gdLst>
                <a:gd name="T0" fmla="*/ 0 w 2090"/>
                <a:gd name="T1" fmla="*/ 0 h 14"/>
                <a:gd name="T2" fmla="*/ 2090 w 2090"/>
                <a:gd name="T3" fmla="*/ 14 h 14"/>
                <a:gd name="T4" fmla="*/ 0 60000 65536"/>
                <a:gd name="T5" fmla="*/ 0 60000 65536"/>
                <a:gd name="T6" fmla="*/ 0 w 2090"/>
                <a:gd name="T7" fmla="*/ 0 h 14"/>
                <a:gd name="T8" fmla="*/ 2090 w 2090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90" h="14">
                  <a:moveTo>
                    <a:pt x="0" y="0"/>
                  </a:moveTo>
                  <a:lnTo>
                    <a:pt x="2090" y="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Freeform 103"/>
            <p:cNvSpPr>
              <a:spLocks/>
            </p:cNvSpPr>
            <p:nvPr/>
          </p:nvSpPr>
          <p:spPr bwMode="auto">
            <a:xfrm>
              <a:off x="494" y="2736"/>
              <a:ext cx="2" cy="684"/>
            </a:xfrm>
            <a:custGeom>
              <a:avLst/>
              <a:gdLst>
                <a:gd name="T0" fmla="*/ 0 w 1"/>
                <a:gd name="T1" fmla="*/ 0 h 621"/>
                <a:gd name="T2" fmla="*/ 0 w 1"/>
                <a:gd name="T3" fmla="*/ 621 h 621"/>
                <a:gd name="T4" fmla="*/ 0 60000 65536"/>
                <a:gd name="T5" fmla="*/ 0 60000 65536"/>
                <a:gd name="T6" fmla="*/ 0 w 1"/>
                <a:gd name="T7" fmla="*/ 0 h 621"/>
                <a:gd name="T8" fmla="*/ 1 w 1"/>
                <a:gd name="T9" fmla="*/ 621 h 6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21">
                  <a:moveTo>
                    <a:pt x="0" y="0"/>
                  </a:moveTo>
                  <a:lnTo>
                    <a:pt x="0" y="621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Oval 104"/>
            <p:cNvSpPr>
              <a:spLocks noChangeArrowheads="1"/>
            </p:cNvSpPr>
            <p:nvPr/>
          </p:nvSpPr>
          <p:spPr bwMode="auto">
            <a:xfrm>
              <a:off x="288" y="2885"/>
              <a:ext cx="432" cy="4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5" name="Oval 105"/>
            <p:cNvSpPr>
              <a:spLocks noChangeArrowheads="1"/>
            </p:cNvSpPr>
            <p:nvPr/>
          </p:nvSpPr>
          <p:spPr bwMode="auto">
            <a:xfrm>
              <a:off x="1152" y="2744"/>
              <a:ext cx="768" cy="70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" name="Freeform 106"/>
            <p:cNvSpPr>
              <a:spLocks/>
            </p:cNvSpPr>
            <p:nvPr/>
          </p:nvSpPr>
          <p:spPr bwMode="auto">
            <a:xfrm>
              <a:off x="226" y="2357"/>
              <a:ext cx="1854" cy="1"/>
            </a:xfrm>
            <a:custGeom>
              <a:avLst/>
              <a:gdLst>
                <a:gd name="T0" fmla="*/ 0 w 1854"/>
                <a:gd name="T1" fmla="*/ 0 h 1"/>
                <a:gd name="T2" fmla="*/ 1854 w 1854"/>
                <a:gd name="T3" fmla="*/ 0 h 1"/>
                <a:gd name="T4" fmla="*/ 0 60000 65536"/>
                <a:gd name="T5" fmla="*/ 0 60000 65536"/>
                <a:gd name="T6" fmla="*/ 0 w 1854"/>
                <a:gd name="T7" fmla="*/ 0 h 1"/>
                <a:gd name="T8" fmla="*/ 1854 w 185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54" h="1">
                  <a:moveTo>
                    <a:pt x="0" y="0"/>
                  </a:moveTo>
                  <a:lnTo>
                    <a:pt x="1854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Freeform 107"/>
            <p:cNvSpPr>
              <a:spLocks/>
            </p:cNvSpPr>
            <p:nvPr/>
          </p:nvSpPr>
          <p:spPr bwMode="auto">
            <a:xfrm>
              <a:off x="1008" y="1796"/>
              <a:ext cx="1065" cy="4"/>
            </a:xfrm>
            <a:custGeom>
              <a:avLst/>
              <a:gdLst>
                <a:gd name="T0" fmla="*/ 0 w 1065"/>
                <a:gd name="T1" fmla="*/ 4 h 4"/>
                <a:gd name="T2" fmla="*/ 1065 w 1065"/>
                <a:gd name="T3" fmla="*/ 0 h 4"/>
                <a:gd name="T4" fmla="*/ 0 60000 65536"/>
                <a:gd name="T5" fmla="*/ 0 60000 65536"/>
                <a:gd name="T6" fmla="*/ 0 w 1065"/>
                <a:gd name="T7" fmla="*/ 0 h 4"/>
                <a:gd name="T8" fmla="*/ 1065 w 1065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65" h="4">
                  <a:moveTo>
                    <a:pt x="0" y="4"/>
                  </a:moveTo>
                  <a:lnTo>
                    <a:pt x="1065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Freeform 108"/>
            <p:cNvSpPr>
              <a:spLocks/>
            </p:cNvSpPr>
            <p:nvPr/>
          </p:nvSpPr>
          <p:spPr bwMode="auto">
            <a:xfrm>
              <a:off x="1539" y="1705"/>
              <a:ext cx="1" cy="719"/>
            </a:xfrm>
            <a:custGeom>
              <a:avLst/>
              <a:gdLst>
                <a:gd name="T0" fmla="*/ 0 w 1"/>
                <a:gd name="T1" fmla="*/ 719 h 719"/>
                <a:gd name="T2" fmla="*/ 0 w 1"/>
                <a:gd name="T3" fmla="*/ 0 h 719"/>
                <a:gd name="T4" fmla="*/ 0 60000 65536"/>
                <a:gd name="T5" fmla="*/ 0 60000 65536"/>
                <a:gd name="T6" fmla="*/ 0 w 1"/>
                <a:gd name="T7" fmla="*/ 0 h 719"/>
                <a:gd name="T8" fmla="*/ 1 w 1"/>
                <a:gd name="T9" fmla="*/ 719 h 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19">
                  <a:moveTo>
                    <a:pt x="0" y="719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Freeform 109"/>
            <p:cNvSpPr>
              <a:spLocks/>
            </p:cNvSpPr>
            <p:nvPr/>
          </p:nvSpPr>
          <p:spPr bwMode="auto">
            <a:xfrm>
              <a:off x="500" y="1969"/>
              <a:ext cx="1" cy="483"/>
            </a:xfrm>
            <a:custGeom>
              <a:avLst/>
              <a:gdLst>
                <a:gd name="T0" fmla="*/ 0 w 1"/>
                <a:gd name="T1" fmla="*/ 491 h 491"/>
                <a:gd name="T2" fmla="*/ 0 w 1"/>
                <a:gd name="T3" fmla="*/ 0 h 491"/>
                <a:gd name="T4" fmla="*/ 0 60000 65536"/>
                <a:gd name="T5" fmla="*/ 0 60000 65536"/>
                <a:gd name="T6" fmla="*/ 0 w 1"/>
                <a:gd name="T7" fmla="*/ 0 h 491"/>
                <a:gd name="T8" fmla="*/ 1 w 1"/>
                <a:gd name="T9" fmla="*/ 491 h 4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91">
                  <a:moveTo>
                    <a:pt x="0" y="491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Freeform 110"/>
            <p:cNvSpPr>
              <a:spLocks/>
            </p:cNvSpPr>
            <p:nvPr/>
          </p:nvSpPr>
          <p:spPr bwMode="auto">
            <a:xfrm>
              <a:off x="226" y="2075"/>
              <a:ext cx="1" cy="296"/>
            </a:xfrm>
            <a:custGeom>
              <a:avLst/>
              <a:gdLst>
                <a:gd name="T0" fmla="*/ 0 w 1"/>
                <a:gd name="T1" fmla="*/ 296 h 296"/>
                <a:gd name="T2" fmla="*/ 0 w 1"/>
                <a:gd name="T3" fmla="*/ 0 h 296"/>
                <a:gd name="T4" fmla="*/ 0 60000 65536"/>
                <a:gd name="T5" fmla="*/ 0 60000 65536"/>
                <a:gd name="T6" fmla="*/ 0 w 1"/>
                <a:gd name="T7" fmla="*/ 0 h 296"/>
                <a:gd name="T8" fmla="*/ 1 w 1"/>
                <a:gd name="T9" fmla="*/ 296 h 2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96">
                  <a:moveTo>
                    <a:pt x="0" y="296"/>
                  </a:move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Line 111"/>
            <p:cNvSpPr>
              <a:spLocks noChangeShapeType="1"/>
            </p:cNvSpPr>
            <p:nvPr/>
          </p:nvSpPr>
          <p:spPr bwMode="auto">
            <a:xfrm flipV="1">
              <a:off x="2064" y="1800"/>
              <a:ext cx="0" cy="5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Freeform 112"/>
            <p:cNvSpPr>
              <a:spLocks/>
            </p:cNvSpPr>
            <p:nvPr/>
          </p:nvSpPr>
          <p:spPr bwMode="auto">
            <a:xfrm>
              <a:off x="1011" y="1789"/>
              <a:ext cx="1" cy="306"/>
            </a:xfrm>
            <a:custGeom>
              <a:avLst/>
              <a:gdLst>
                <a:gd name="T0" fmla="*/ 0 w 1"/>
                <a:gd name="T1" fmla="*/ 0 h 306"/>
                <a:gd name="T2" fmla="*/ 0 w 1"/>
                <a:gd name="T3" fmla="*/ 306 h 306"/>
                <a:gd name="T4" fmla="*/ 0 60000 65536"/>
                <a:gd name="T5" fmla="*/ 0 60000 65536"/>
                <a:gd name="T6" fmla="*/ 0 w 1"/>
                <a:gd name="T7" fmla="*/ 0 h 306"/>
                <a:gd name="T8" fmla="*/ 1 w 1"/>
                <a:gd name="T9" fmla="*/ 306 h 3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06">
                  <a:moveTo>
                    <a:pt x="0" y="0"/>
                  </a:moveTo>
                  <a:lnTo>
                    <a:pt x="0" y="30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Freeform 113"/>
            <p:cNvSpPr>
              <a:spLocks/>
            </p:cNvSpPr>
            <p:nvPr/>
          </p:nvSpPr>
          <p:spPr bwMode="auto">
            <a:xfrm>
              <a:off x="221" y="2083"/>
              <a:ext cx="797" cy="1"/>
            </a:xfrm>
            <a:custGeom>
              <a:avLst/>
              <a:gdLst>
                <a:gd name="T0" fmla="*/ 0 w 797"/>
                <a:gd name="T1" fmla="*/ 1 h 1"/>
                <a:gd name="T2" fmla="*/ 797 w 797"/>
                <a:gd name="T3" fmla="*/ 0 h 1"/>
                <a:gd name="T4" fmla="*/ 0 60000 65536"/>
                <a:gd name="T5" fmla="*/ 0 60000 65536"/>
                <a:gd name="T6" fmla="*/ 0 w 797"/>
                <a:gd name="T7" fmla="*/ 0 h 1"/>
                <a:gd name="T8" fmla="*/ 797 w 79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97" h="1">
                  <a:moveTo>
                    <a:pt x="0" y="1"/>
                  </a:moveTo>
                  <a:lnTo>
                    <a:pt x="797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Line 114"/>
            <p:cNvSpPr>
              <a:spLocks noChangeShapeType="1"/>
            </p:cNvSpPr>
            <p:nvPr/>
          </p:nvSpPr>
          <p:spPr bwMode="auto">
            <a:xfrm flipV="1">
              <a:off x="1920" y="1800"/>
              <a:ext cx="0" cy="5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Line 115"/>
            <p:cNvSpPr>
              <a:spLocks noChangeShapeType="1"/>
            </p:cNvSpPr>
            <p:nvPr/>
          </p:nvSpPr>
          <p:spPr bwMode="auto">
            <a:xfrm>
              <a:off x="1152" y="1800"/>
              <a:ext cx="0" cy="5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Line 116"/>
            <p:cNvSpPr>
              <a:spLocks noChangeShapeType="1"/>
            </p:cNvSpPr>
            <p:nvPr/>
          </p:nvSpPr>
          <p:spPr bwMode="auto">
            <a:xfrm>
              <a:off x="288" y="2083"/>
              <a:ext cx="0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Freeform 117"/>
            <p:cNvSpPr>
              <a:spLocks/>
            </p:cNvSpPr>
            <p:nvPr/>
          </p:nvSpPr>
          <p:spPr bwMode="auto">
            <a:xfrm>
              <a:off x="698" y="2080"/>
              <a:ext cx="1" cy="291"/>
            </a:xfrm>
            <a:custGeom>
              <a:avLst/>
              <a:gdLst>
                <a:gd name="T0" fmla="*/ 0 w 1"/>
                <a:gd name="T1" fmla="*/ 0 h 296"/>
                <a:gd name="T2" fmla="*/ 0 w 1"/>
                <a:gd name="T3" fmla="*/ 296 h 296"/>
                <a:gd name="T4" fmla="*/ 0 60000 65536"/>
                <a:gd name="T5" fmla="*/ 0 60000 65536"/>
                <a:gd name="T6" fmla="*/ 0 w 1"/>
                <a:gd name="T7" fmla="*/ 0 h 296"/>
                <a:gd name="T8" fmla="*/ 1 w 1"/>
                <a:gd name="T9" fmla="*/ 296 h 2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96">
                  <a:moveTo>
                    <a:pt x="0" y="0"/>
                  </a:moveTo>
                  <a:lnTo>
                    <a:pt x="0" y="296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Line 118"/>
            <p:cNvSpPr>
              <a:spLocks noChangeShapeType="1"/>
            </p:cNvSpPr>
            <p:nvPr/>
          </p:nvSpPr>
          <p:spPr bwMode="auto">
            <a:xfrm>
              <a:off x="2352" y="1815"/>
              <a:ext cx="0" cy="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1" name="Freeform 122"/>
          <p:cNvSpPr>
            <a:spLocks/>
          </p:cNvSpPr>
          <p:nvPr/>
        </p:nvSpPr>
        <p:spPr bwMode="auto">
          <a:xfrm>
            <a:off x="6444952" y="2550854"/>
            <a:ext cx="1031875" cy="855663"/>
          </a:xfrm>
          <a:custGeom>
            <a:avLst/>
            <a:gdLst>
              <a:gd name="T0" fmla="*/ 0 w 664"/>
              <a:gd name="T1" fmla="*/ 0 h 370"/>
              <a:gd name="T2" fmla="*/ 664 w 664"/>
              <a:gd name="T3" fmla="*/ 370 h 370"/>
              <a:gd name="T4" fmla="*/ 0 60000 65536"/>
              <a:gd name="T5" fmla="*/ 0 60000 65536"/>
              <a:gd name="T6" fmla="*/ 0 w 664"/>
              <a:gd name="T7" fmla="*/ 0 h 370"/>
              <a:gd name="T8" fmla="*/ 664 w 664"/>
              <a:gd name="T9" fmla="*/ 370 h 3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4" h="370">
                <a:moveTo>
                  <a:pt x="0" y="0"/>
                </a:moveTo>
                <a:lnTo>
                  <a:pt x="664" y="37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129"/>
          <p:cNvGrpSpPr>
            <a:grpSpLocks/>
          </p:cNvGrpSpPr>
          <p:nvPr/>
        </p:nvGrpSpPr>
        <p:grpSpPr bwMode="auto">
          <a:xfrm>
            <a:off x="8861126" y="3452554"/>
            <a:ext cx="1447800" cy="1450975"/>
            <a:chOff x="2304" y="2688"/>
            <a:chExt cx="912" cy="914"/>
          </a:xfrm>
        </p:grpSpPr>
        <p:sp>
          <p:nvSpPr>
            <p:cNvPr id="53" name="Line 130"/>
            <p:cNvSpPr>
              <a:spLocks noChangeShapeType="1"/>
            </p:cNvSpPr>
            <p:nvPr/>
          </p:nvSpPr>
          <p:spPr bwMode="auto">
            <a:xfrm flipH="1" flipV="1">
              <a:off x="2304" y="2688"/>
              <a:ext cx="480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Line 131"/>
            <p:cNvSpPr>
              <a:spLocks noChangeShapeType="1"/>
            </p:cNvSpPr>
            <p:nvPr/>
          </p:nvSpPr>
          <p:spPr bwMode="auto">
            <a:xfrm flipV="1">
              <a:off x="2880" y="2688"/>
              <a:ext cx="336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Text Box 132"/>
            <p:cNvSpPr txBox="1">
              <a:spLocks noChangeArrowheads="1"/>
            </p:cNvSpPr>
            <p:nvPr/>
          </p:nvSpPr>
          <p:spPr bwMode="auto">
            <a:xfrm>
              <a:off x="2569" y="3311"/>
              <a:ext cx="5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zh-CN" altLang="en-US" sz="2400" b="1" dirty="0">
                  <a:latin typeface="Times New Roman" panose="02020603050405020304" pitchFamily="18" charset="0"/>
                </a:rPr>
                <a:t>无线</a:t>
              </a:r>
            </a:p>
          </p:txBody>
        </p:sp>
      </p:grpSp>
      <p:sp>
        <p:nvSpPr>
          <p:cNvPr id="56" name="Text Box 132"/>
          <p:cNvSpPr txBox="1">
            <a:spLocks noChangeArrowheads="1"/>
          </p:cNvSpPr>
          <p:nvPr/>
        </p:nvSpPr>
        <p:spPr bwMode="auto">
          <a:xfrm>
            <a:off x="5676182" y="2312879"/>
            <a:ext cx="803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400" b="1" dirty="0">
                <a:latin typeface="Times New Roman" panose="02020603050405020304" pitchFamily="18" charset="0"/>
              </a:rPr>
              <a:t>无线</a:t>
            </a:r>
          </a:p>
        </p:txBody>
      </p:sp>
    </p:spTree>
    <p:extLst>
      <p:ext uri="{BB962C8B-B14F-4D97-AF65-F5344CB8AC3E}">
        <p14:creationId xmlns:p14="http://schemas.microsoft.com/office/powerpoint/2010/main" xmlns="" val="1944356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1" grpId="0" animBg="1"/>
    </p:bld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105</TotalTime>
  <Words>185</Words>
  <Application>Microsoft Office PowerPoint</Application>
  <PresentationFormat>自定义</PresentationFormat>
  <Paragraphs>38</Paragraphs>
  <Slides>10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0" baseType="lpstr">
      <vt:lpstr>Arial</vt:lpstr>
      <vt:lpstr>宋体</vt:lpstr>
      <vt:lpstr>微软雅黑</vt:lpstr>
      <vt:lpstr>等线</vt:lpstr>
      <vt:lpstr>Calibri</vt:lpstr>
      <vt:lpstr>Century Gothic</vt:lpstr>
      <vt:lpstr>黑体</vt:lpstr>
      <vt:lpstr>Tahoma</vt:lpstr>
      <vt:lpstr>Times New Roman</vt:lpstr>
      <vt:lpstr>等线 Light</vt:lpstr>
      <vt:lpstr>HY헤드라인M</vt:lpstr>
      <vt:lpstr>굴림</vt:lpstr>
      <vt:lpstr>Impact</vt:lpstr>
      <vt:lpstr>华文行楷</vt:lpstr>
      <vt:lpstr>16.3结构施工图-概述</vt:lpstr>
      <vt:lpstr>디자인 사용자 지정</vt:lpstr>
      <vt:lpstr>1_디자인 사용자 지정</vt:lpstr>
      <vt:lpstr>Office 主题</vt:lpstr>
      <vt:lpstr>1_Office 主题</vt:lpstr>
      <vt:lpstr>Image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Windows 用户</cp:lastModifiedBy>
  <cp:revision>40</cp:revision>
  <dcterms:created xsi:type="dcterms:W3CDTF">2018-06-13T11:01:31Z</dcterms:created>
  <dcterms:modified xsi:type="dcterms:W3CDTF">2018-06-13T12:54:36Z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