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3" r:id="rId3"/>
    <p:sldMasterId id="2147483667" r:id="rId4"/>
    <p:sldMasterId id="2147483682" r:id="rId5"/>
  </p:sldMasterIdLst>
  <p:notesMasterIdLst>
    <p:notesMasterId r:id="rId13"/>
  </p:notesMasterIdLst>
  <p:handoutMasterIdLst>
    <p:handoutMasterId r:id="rId14"/>
  </p:handoutMasterIdLst>
  <p:sldIdLst>
    <p:sldId id="390" r:id="rId6"/>
    <p:sldId id="341" r:id="rId7"/>
    <p:sldId id="256" r:id="rId8"/>
    <p:sldId id="314" r:id="rId9"/>
    <p:sldId id="391" r:id="rId10"/>
    <p:sldId id="392" r:id="rId11"/>
    <p:sldId id="307" r:id="rId12"/>
  </p:sldIdLst>
  <p:sldSz cx="12192000" cy="6858000"/>
  <p:notesSz cx="6858000" cy="9144000"/>
  <p:embeddedFontLst>
    <p:embeddedFont>
      <p:font typeface="微软雅黑" pitchFamily="34" charset="-122"/>
      <p:regular r:id="rId15"/>
      <p:bold r:id="rId16"/>
    </p:embeddedFont>
    <p:embeddedFont>
      <p:font typeface="等线" pitchFamily="2" charset="-122"/>
      <p:regular r:id="rId17"/>
      <p:bold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Century Gothic" pitchFamily="34" charset="0"/>
      <p:regular r:id="rId23"/>
      <p:bold r:id="rId24"/>
      <p:italic r:id="rId25"/>
      <p:boldItalic r:id="rId26"/>
    </p:embeddedFont>
    <p:embeddedFont>
      <p:font typeface="黑体" pitchFamily="49" charset="-122"/>
      <p:regular r:id="rId27"/>
    </p:embeddedFont>
    <p:embeddedFont>
      <p:font typeface="等线 Light" pitchFamily="2" charset="-122"/>
      <p:regular r:id="rId28"/>
    </p:embeddedFont>
    <p:embeddedFont>
      <p:font typeface="굴림" charset="-127"/>
      <p:regular r:id="rId29"/>
    </p:embeddedFont>
    <p:embeddedFont>
      <p:font typeface="Impact" pitchFamily="34" charset="0"/>
      <p:regular r:id="rId30"/>
    </p:embeddedFont>
    <p:embeddedFont>
      <p:font typeface="华文行楷" pitchFamily="2" charset="-122"/>
      <p:regular r:id="rId3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51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-619" y="-82"/>
      </p:cViewPr>
      <p:guideLst>
        <p:guide orient="horz" pos="225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0.fntdata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5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2018/6/13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5700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  <a:pPr/>
              <a:t>2018/6/13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92334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120397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42080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5855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Master" Target="../slideMasters/slideMaster4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Master" Target="../slideMasters/slideMaster5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  <a:pPr>
                <a:defRPr/>
              </a:pPr>
              <a:t>2018/6/13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NUL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  <a:pPr/>
              <a:t>2018/6/13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2" name="矩形 1"/>
          <p:cNvSpPr/>
          <p:nvPr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5" cstate="print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78"/>
            <a:ext cx="12246221" cy="6845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-43180" y="-28575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240280" y="3013710"/>
            <a:ext cx="7716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第九章 组合形体  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67255" y="2334895"/>
            <a:ext cx="7857490" cy="21882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96708" y="2927836"/>
            <a:ext cx="9035415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组合体的组合形式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矩形 39"/>
          <p:cNvSpPr>
            <a:spLocks noChangeArrowheads="1"/>
          </p:cNvSpPr>
          <p:nvPr/>
        </p:nvSpPr>
        <p:spPr bwMode="auto">
          <a:xfrm>
            <a:off x="1728403" y="296418"/>
            <a:ext cx="1369604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4C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组合形体</a:t>
            </a:r>
            <a:endParaRPr lang="zh-CN" altLang="zh-CN" sz="2400" b="1" dirty="0">
              <a:solidFill>
                <a:srgbClr val="4C4C4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803411" y="760762"/>
            <a:ext cx="117590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524000" y="-56670"/>
            <a:ext cx="9144000" cy="256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文本框 19"/>
          <p:cNvSpPr txBox="1">
            <a:spLocks noChangeArrowheads="1"/>
          </p:cNvSpPr>
          <p:nvPr/>
        </p:nvSpPr>
        <p:spPr bwMode="auto">
          <a:xfrm>
            <a:off x="8674284" y="473180"/>
            <a:ext cx="1899871" cy="27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 defTabSz="6080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zh-CN" altLang="en-US" sz="1200" dirty="0"/>
              <a:t>第一节</a:t>
            </a:r>
            <a:r>
              <a:rPr kumimoji="1" lang="en-US" altLang="zh-CN" sz="1200" dirty="0"/>
              <a:t> |  </a:t>
            </a:r>
            <a:r>
              <a:rPr kumimoji="1" lang="zh-CN" altLang="en-US" sz="1200" dirty="0"/>
              <a:t>组合形体的投影</a:t>
            </a:r>
          </a:p>
        </p:txBody>
      </p:sp>
      <p:sp>
        <p:nvSpPr>
          <p:cNvPr id="11" name="矩形 10"/>
          <p:cNvSpPr/>
          <p:nvPr/>
        </p:nvSpPr>
        <p:spPr>
          <a:xfrm>
            <a:off x="1803411" y="880466"/>
            <a:ext cx="2492990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892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03411" y="911401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一、组合体的组合形式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1590" y="4781550"/>
            <a:ext cx="24765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2"/>
          <a:stretch>
            <a:fillRect/>
          </a:stretch>
        </p:blipFill>
        <p:spPr bwMode="auto">
          <a:xfrm>
            <a:off x="2198128" y="2333626"/>
            <a:ext cx="2360612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2269565" y="1672401"/>
            <a:ext cx="28082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1、叠加型</a:t>
            </a: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4" r="2774" b="3940"/>
          <a:stretch>
            <a:fillRect/>
          </a:stretch>
        </p:blipFill>
        <p:spPr bwMode="auto">
          <a:xfrm>
            <a:off x="6806641" y="2405062"/>
            <a:ext cx="2727325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6589154" y="1745426"/>
            <a:ext cx="30956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2、切割型</a:t>
            </a: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4212665" y="4121120"/>
            <a:ext cx="27574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3、混合型</a:t>
            </a:r>
          </a:p>
        </p:txBody>
      </p:sp>
    </p:spTree>
    <p:extLst>
      <p:ext uri="{BB962C8B-B14F-4D97-AF65-F5344CB8AC3E}">
        <p14:creationId xmlns:p14="http://schemas.microsoft.com/office/powerpoint/2010/main" xmlns="" val="2603342436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矩形 39"/>
          <p:cNvSpPr>
            <a:spLocks noChangeArrowheads="1"/>
          </p:cNvSpPr>
          <p:nvPr/>
        </p:nvSpPr>
        <p:spPr bwMode="auto">
          <a:xfrm>
            <a:off x="1728403" y="296418"/>
            <a:ext cx="1369604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4C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组合形体</a:t>
            </a:r>
            <a:endParaRPr lang="zh-CN" altLang="zh-CN" sz="2400" b="1" dirty="0">
              <a:solidFill>
                <a:srgbClr val="4C4C4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803411" y="760762"/>
            <a:ext cx="117590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524000" y="-56670"/>
            <a:ext cx="9144000" cy="256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文本框 19"/>
          <p:cNvSpPr txBox="1">
            <a:spLocks noChangeArrowheads="1"/>
          </p:cNvSpPr>
          <p:nvPr/>
        </p:nvSpPr>
        <p:spPr bwMode="auto">
          <a:xfrm>
            <a:off x="8674284" y="473180"/>
            <a:ext cx="1899871" cy="27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 defTabSz="6080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zh-CN" altLang="en-US" sz="1200" dirty="0"/>
              <a:t>第一节</a:t>
            </a:r>
            <a:r>
              <a:rPr kumimoji="1" lang="en-US" altLang="zh-CN" sz="1200" dirty="0"/>
              <a:t> |  </a:t>
            </a:r>
            <a:r>
              <a:rPr kumimoji="1" lang="zh-CN" altLang="en-US" sz="1200" dirty="0"/>
              <a:t>组合形体的投影</a:t>
            </a:r>
          </a:p>
        </p:txBody>
      </p:sp>
      <p:sp>
        <p:nvSpPr>
          <p:cNvPr id="11" name="矩形 10"/>
          <p:cNvSpPr/>
          <p:nvPr/>
        </p:nvSpPr>
        <p:spPr>
          <a:xfrm>
            <a:off x="1803411" y="880466"/>
            <a:ext cx="2492990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892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03411" y="911401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一、组合体的组合形式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867805" y="5948186"/>
            <a:ext cx="28082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1、叠加型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4966416" y="4385595"/>
            <a:ext cx="30956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2、切割型</a:t>
            </a: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8512096" y="3356472"/>
            <a:ext cx="27574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3、混合型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8983" y="2899108"/>
            <a:ext cx="3225935" cy="277430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13795" y="880467"/>
            <a:ext cx="2954204" cy="221565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1176" y="880467"/>
            <a:ext cx="2596360" cy="346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8060148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0" y="0"/>
            <a:ext cx="12196509" cy="685800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251530" y="2828835"/>
            <a:ext cx="5691041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</a:p>
        </p:txBody>
      </p:sp>
      <p:sp>
        <p:nvSpPr>
          <p:cNvPr id="17" name="矩形 16"/>
          <p:cNvSpPr/>
          <p:nvPr/>
        </p:nvSpPr>
        <p:spPr>
          <a:xfrm>
            <a:off x="2591851" y="2334787"/>
            <a:ext cx="6673016" cy="21884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251530" y="1962326"/>
            <a:ext cx="3283122" cy="6451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accent4"/>
                </a:solidFill>
                <a:ea typeface="微软雅黑" panose="020B0503020204020204" pitchFamily="34" charset="-122"/>
              </a:rPr>
              <a:t>知识点学习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.3结构施工图-概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16.3结构施工图-概述</Template>
  <TotalTime>102</TotalTime>
  <Words>68</Words>
  <Application>Microsoft Office PowerPoint</Application>
  <PresentationFormat>自定义</PresentationFormat>
  <Paragraphs>17</Paragraphs>
  <Slides>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7</vt:i4>
      </vt:variant>
    </vt:vector>
  </HeadingPairs>
  <TitlesOfParts>
    <vt:vector size="24" baseType="lpstr">
      <vt:lpstr>Arial</vt:lpstr>
      <vt:lpstr>宋体</vt:lpstr>
      <vt:lpstr>微软雅黑</vt:lpstr>
      <vt:lpstr>等线</vt:lpstr>
      <vt:lpstr>Calibri</vt:lpstr>
      <vt:lpstr>Century Gothic</vt:lpstr>
      <vt:lpstr>黑体</vt:lpstr>
      <vt:lpstr>等线 Light</vt:lpstr>
      <vt:lpstr>HY헤드라인M</vt:lpstr>
      <vt:lpstr>굴림</vt:lpstr>
      <vt:lpstr>Impact</vt:lpstr>
      <vt:lpstr>华文行楷</vt:lpstr>
      <vt:lpstr>16.3结构施工图-概述</vt:lpstr>
      <vt:lpstr>디자인 사용자 지정</vt:lpstr>
      <vt:lpstr>1_디자인 사용자 지정</vt:lpstr>
      <vt:lpstr>Office 主题</vt:lpstr>
      <vt:lpstr>1_Office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Windows 用户</dc:creator>
  <cp:lastModifiedBy>Windows 用户</cp:lastModifiedBy>
  <cp:revision>39</cp:revision>
  <dcterms:created xsi:type="dcterms:W3CDTF">2018-06-13T11:01:31Z</dcterms:created>
  <dcterms:modified xsi:type="dcterms:W3CDTF">2018-06-13T12:52:13Z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