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굴림" panose="020B0604020202020204" charset="0"/>
      <p:regular r:id="rId15"/>
    </p:embeddedFont>
    <p:embeddedFont>
      <p:font typeface="等线 Light" panose="02010600030101010101" pitchFamily="2" charset="-122"/>
      <p:regular r:id="rId16"/>
    </p:embeddedFont>
    <p:embeddedFont>
      <p:font typeface="华文行楷" panose="0201080004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Impact" panose="020B0806030902050204" pitchFamily="34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2018/7/2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第八章 基本体的投影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0342" y="2940715"/>
            <a:ext cx="982003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平面体表面上的点与直线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646249"/>
            <a:ext cx="1152525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如图，已知三棱柱的三面投影以及其上面线段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MN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面投影，求作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MN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三、平面体上的点与直线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Picture 4" descr="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6799"/>
          <a:stretch>
            <a:fillRect/>
          </a:stretch>
        </p:blipFill>
        <p:spPr bwMode="auto">
          <a:xfrm>
            <a:off x="965243" y="2002714"/>
            <a:ext cx="9505951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372547" y="880466"/>
            <a:ext cx="3939541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7" name="矩形 39"/>
          <p:cNvSpPr>
            <a:spLocks noChangeArrowheads="1"/>
          </p:cNvSpPr>
          <p:nvPr/>
        </p:nvSpPr>
        <p:spPr bwMode="auto">
          <a:xfrm>
            <a:off x="333374" y="864262"/>
            <a:ext cx="11525252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平面体表面上的点和直线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50850" y="21590"/>
            <a:ext cx="500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8.3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形体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表面上的点与直线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57610" y="1992496"/>
            <a:ext cx="4997004" cy="382918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7" y="1333777"/>
            <a:ext cx="1152525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如图，已知四棱锥的三面投影以及其上面线段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MN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面投影，求作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MN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4" descr="4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/>
          <a:stretch>
            <a:fillRect/>
          </a:stretch>
        </p:blipFill>
        <p:spPr bwMode="auto">
          <a:xfrm>
            <a:off x="372547" y="2026871"/>
            <a:ext cx="9984317" cy="3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72549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三、平面体上的点与直线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2547" y="880466"/>
            <a:ext cx="3939541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333374" y="864262"/>
            <a:ext cx="11525252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平面体表面上的点和直线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50850" y="21590"/>
            <a:ext cx="500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8.3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形体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表面上的点与直线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8056" y="1764248"/>
            <a:ext cx="5718864" cy="4057431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12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100</TotalTime>
  <Words>128</Words>
  <Application>Microsoft Office PowerPoint</Application>
  <PresentationFormat>宽屏</PresentationFormat>
  <Paragraphs>13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굴림</vt:lpstr>
      <vt:lpstr>HY헤드라인M</vt:lpstr>
      <vt:lpstr>等线 Light</vt:lpstr>
      <vt:lpstr>华文行楷</vt:lpstr>
      <vt:lpstr>Calibri</vt:lpstr>
      <vt:lpstr>等线</vt:lpstr>
      <vt:lpstr>微软雅黑</vt:lpstr>
      <vt:lpstr>Impact</vt:lpstr>
      <vt:lpstr>宋体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41</cp:revision>
  <dcterms:created xsi:type="dcterms:W3CDTF">2018-06-13T11:01:31Z</dcterms:created>
  <dcterms:modified xsi:type="dcterms:W3CDTF">2018-07-02T02:20:31Z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