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7"/>
  </p:handoutMasterIdLst>
  <p:sldIdLst>
    <p:sldId id="390" r:id="rId7"/>
    <p:sldId id="341" r:id="rId8"/>
    <p:sldId id="256" r:id="rId9"/>
    <p:sldId id="314" r:id="rId11"/>
    <p:sldId id="391" r:id="rId12"/>
    <p:sldId id="392" r:id="rId13"/>
    <p:sldId id="393" r:id="rId14"/>
    <p:sldId id="394" r:id="rId15"/>
    <p:sldId id="307" r:id="rId16"/>
  </p:sldIdLst>
  <p:sldSz cx="12192000" cy="6858000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华文行楷" panose="02010800040101010101" pitchFamily="2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等线" panose="02010600030101010101" charset="-122"/>
      <p:regular r:id="rId33"/>
    </p:embeddedFont>
    <p:embeddedFont>
      <p:font typeface="等线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14.fntdata"/><Relationship Id="rId33" Type="http://schemas.openxmlformats.org/officeDocument/2006/relationships/font" Target="fonts/font13.fntdata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第八章 基本体的投影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曲面体的投影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0"/>
            <a:ext cx="1152525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如图，已知圆柱底面与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面平行，半径为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，柱高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。已知底面最右侧一点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面投影，求作三面投影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二、曲面体的投影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73855" y="2344184"/>
            <a:ext cx="3936508" cy="36571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496900" y="51164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604959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2596039" y="5670474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595838" y="4036425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47" name="矩形 46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48" name="矩形 47"/>
          <p:cNvSpPr/>
          <p:nvPr/>
        </p:nvSpPr>
        <p:spPr>
          <a:xfrm>
            <a:off x="2701947" y="548580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2743144" y="38208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a’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41960" y="1922145"/>
            <a:ext cx="7101840" cy="4785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0"/>
            <a:ext cx="1152525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如图，已知圆锥底面与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面平行，半径为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，柱高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。已知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面投影，求作三面投影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二、曲面体的投影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96900" y="51164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604959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6052262" y="2632380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765450" y="2710205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47" name="矩形 46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48" name="矩形 47"/>
          <p:cNvSpPr/>
          <p:nvPr/>
        </p:nvSpPr>
        <p:spPr>
          <a:xfrm>
            <a:off x="6158170" y="244771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s”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912756" y="249463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s’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10240" r="33324" b="18913"/>
          <a:stretch>
            <a:fillRect/>
          </a:stretch>
        </p:blipFill>
        <p:spPr>
          <a:xfrm>
            <a:off x="7308097" y="2817046"/>
            <a:ext cx="3588912" cy="31038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960" y="1922145"/>
            <a:ext cx="7101840" cy="4785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0"/>
            <a:ext cx="11525252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如图，已知圆台上下底面平行于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面，上下面半径分别为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1.5cm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，已知上下底面的圆心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面投影，求作三面投影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二、曲面体的投影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04959" y="4526924"/>
            <a:ext cx="55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339921" y="2511380"/>
            <a:ext cx="0" cy="40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4903618" y="2661728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765450" y="2710205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329600" y="45269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71737" y="447283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3350973" y="234250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3329600" y="635780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H</a:t>
            </a:r>
            <a:endParaRPr lang="zh-CN" altLang="en-US" sz="1100" dirty="0"/>
          </a:p>
        </p:txBody>
      </p:sp>
      <p:sp>
        <p:nvSpPr>
          <p:cNvPr id="47" name="矩形 46"/>
          <p:cNvSpPr/>
          <p:nvPr/>
        </p:nvSpPr>
        <p:spPr>
          <a:xfrm>
            <a:off x="6052262" y="436895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Y</a:t>
            </a:r>
            <a:r>
              <a:rPr lang="en-US" altLang="zh-CN" sz="1100" dirty="0" smtClean="0"/>
              <a:t>W</a:t>
            </a:r>
            <a:endParaRPr lang="zh-CN" altLang="en-US" sz="1100" dirty="0"/>
          </a:p>
        </p:txBody>
      </p:sp>
      <p:sp>
        <p:nvSpPr>
          <p:cNvPr id="48" name="矩形 47"/>
          <p:cNvSpPr/>
          <p:nvPr/>
        </p:nvSpPr>
        <p:spPr>
          <a:xfrm>
            <a:off x="4964576" y="2477061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a”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912756" y="249463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a’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05" y="3052534"/>
            <a:ext cx="3556000" cy="320992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793951" y="35581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793951" y="506281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4926747" y="4092626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8579" y="4141103"/>
            <a:ext cx="6095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987705" y="3907959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b”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935885" y="3925533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b’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41960" y="1922145"/>
            <a:ext cx="7101840" cy="4785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272538" y="296418"/>
            <a:ext cx="198515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基本体的投影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72549" y="760762"/>
            <a:ext cx="254686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-56670"/>
            <a:ext cx="12192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372549" y="1441591"/>
            <a:ext cx="1152525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如图，已知球心坐标为（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3,6,4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），球的半径为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3.2cm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，求作球体三面投影</a:t>
            </a: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549" y="880466"/>
            <a:ext cx="2988489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2549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二、曲面体的投影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1"/>
          <a:stretch>
            <a:fillRect/>
          </a:stretch>
        </p:blipFill>
        <p:spPr>
          <a:xfrm>
            <a:off x="220381" y="2106702"/>
            <a:ext cx="3140657" cy="4500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>宽屏</PresentationFormat>
  <Paragraphs>88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Century Gothic</vt:lpstr>
      <vt:lpstr>Century Gothic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488</cp:revision>
  <dcterms:created xsi:type="dcterms:W3CDTF">2017-04-05T04:59:00Z</dcterms:created>
  <dcterms:modified xsi:type="dcterms:W3CDTF">2018-07-02T02:18:56Z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