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3" r:id="rId3"/>
    <p:sldMasterId id="2147483667" r:id="rId4"/>
    <p:sldMasterId id="2147483682" r:id="rId5"/>
  </p:sldMasterIdLst>
  <p:notesMasterIdLst>
    <p:notesMasterId r:id="rId15"/>
  </p:notesMasterIdLst>
  <p:handoutMasterIdLst>
    <p:handoutMasterId r:id="rId16"/>
  </p:handoutMasterIdLst>
  <p:sldIdLst>
    <p:sldId id="390" r:id="rId6"/>
    <p:sldId id="341" r:id="rId7"/>
    <p:sldId id="256" r:id="rId8"/>
    <p:sldId id="314" r:id="rId9"/>
    <p:sldId id="272" r:id="rId10"/>
    <p:sldId id="273" r:id="rId11"/>
    <p:sldId id="274" r:id="rId12"/>
    <p:sldId id="275" r:id="rId13"/>
    <p:sldId id="307" r:id="rId14"/>
  </p:sldIdLst>
  <p:sldSz cx="12192000" cy="6858000"/>
  <p:notesSz cx="6858000" cy="9144000"/>
  <p:embeddedFontLst>
    <p:embeddedFont>
      <p:font typeface="굴림" panose="020B0604020202020204" charset="-127"/>
      <p:regular r:id="rId17"/>
    </p:embeddedFont>
    <p:embeddedFont>
      <p:font typeface="微软雅黑" panose="020B0503020204020204" pitchFamily="34" charset="-122"/>
      <p:regular r:id="rId18"/>
      <p:bold r:id="rId19"/>
    </p:embeddedFont>
    <p:embeddedFont>
      <p:font typeface="黑体" panose="02010609060101010101" pitchFamily="49" charset="-122"/>
      <p:regular r:id="rId20"/>
    </p:embeddedFont>
    <p:embeddedFont>
      <p:font typeface="等线 Light" panose="02010600030101010101" pitchFamily="2" charset="-122"/>
      <p:regular r:id="rId21"/>
    </p:embeddedFont>
    <p:embeddedFont>
      <p:font typeface="等线" panose="02010600030101010101" pitchFamily="2" charset="-122"/>
      <p:regular r:id="rId22"/>
      <p:bold r:id="rId23"/>
    </p:embeddedFont>
    <p:embeddedFont>
      <p:font typeface="Calibri" panose="020F0502020204030204" pitchFamily="34" charset="0"/>
      <p:regular r:id="rId24"/>
      <p:bold r:id="rId25"/>
      <p:italic r:id="rId26"/>
      <p:boldItalic r:id="rId27"/>
    </p:embeddedFont>
    <p:embeddedFont>
      <p:font typeface="Impact" panose="020B0806030902050204" pitchFamily="34" charset="0"/>
      <p:regular r:id="rId28"/>
    </p:embeddedFont>
    <p:embeddedFont>
      <p:font typeface="华文行楷" panose="02010800040101010101" pitchFamily="2" charset="-122"/>
      <p:regular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p15:clr>
            <a:srgbClr val="A4A3A4"/>
          </p15:clr>
        </p15:guide>
        <p15:guide id="2" pos="37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8CAA"/>
    <a:srgbClr val="FFFFFF"/>
    <a:srgbClr val="0070C0"/>
    <a:srgbClr val="C00000"/>
    <a:srgbClr val="07AEDB"/>
    <a:srgbClr val="F0F0F0"/>
    <a:srgbClr val="D05546"/>
    <a:srgbClr val="FFC000"/>
    <a:srgbClr val="654855"/>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23" autoAdjust="0"/>
    <p:restoredTop sz="94660"/>
  </p:normalViewPr>
  <p:slideViewPr>
    <p:cSldViewPr snapToGrid="0" showGuides="1">
      <p:cViewPr varScale="1">
        <p:scale>
          <a:sx n="74" d="100"/>
          <a:sy n="74" d="100"/>
        </p:scale>
        <p:origin x="660" y="78"/>
      </p:cViewPr>
      <p:guideLst>
        <p:guide orient="horz" pos="2251"/>
        <p:guide pos="3795"/>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2018/6/29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457001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1BD6F-E33E-44F7-89A3-1CF57E7E56A3}" type="datetimeFigureOut">
              <a:rPr lang="zh-CN" altLang="en-US" smtClean="0"/>
              <a:t>2018/6/29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D72F49-2ECD-4709-8800-8C9C642C4D5A}" type="slidenum">
              <a:rPr lang="zh-CN" altLang="en-US" smtClean="0"/>
              <a:t>‹#›</a:t>
            </a:fld>
            <a:endParaRPr lang="zh-CN" altLang="en-US"/>
          </a:p>
        </p:txBody>
      </p:sp>
    </p:spTree>
    <p:extLst>
      <p:ext uri="{BB962C8B-B14F-4D97-AF65-F5344CB8AC3E}">
        <p14:creationId xmlns:p14="http://schemas.microsoft.com/office/powerpoint/2010/main" val="192334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2039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42080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5855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altLang="en-US" noProof="1"/>
              <a:t>单击此处编辑母版标题样式</a:t>
            </a:r>
            <a:endParaRPr lang="ko-KR" altLang="en-US" noProof="1"/>
          </a:p>
        </p:txBody>
      </p:sp>
      <p:sp>
        <p:nvSpPr>
          <p:cNvPr id="3" name="내용 개체 틀 2"/>
          <p:cNvSpPr>
            <a:spLocks noGrp="1"/>
          </p:cNvSpPr>
          <p:nvPr>
            <p:ph idx="1" hasCustomPrompt="1"/>
          </p:nvPr>
        </p:nvSpPr>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9BF9384B-2124-4F36-8A00-E661590D74BD}" type="slidenum">
              <a:rPr lang="en-US" altLang="ko-KR"/>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p:txBody>
          <a:bodyPr/>
          <a:lstStyle>
            <a:lvl1pPr>
              <a:defRPr/>
            </a:lvl1pPr>
          </a:lstStyle>
          <a:p>
            <a:pPr>
              <a:defRPr/>
            </a:pPr>
            <a:fld id="{284CD803-5939-4D95-9791-F4DB4F8CC0D5}" type="slidenum">
              <a:rPr lang="en-US" altLang="ko-KR"/>
              <a:t>‹#›</a:t>
            </a:fld>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571500" y="144464"/>
            <a:ext cx="10972800" cy="331787"/>
          </a:xfrm>
          <a:prstGeom prst="rect">
            <a:avLst/>
          </a:prstGeom>
        </p:spPr>
        <p:txBody>
          <a:bodyPr/>
          <a:lstStyle/>
          <a:p>
            <a:r>
              <a:rPr lang="ko-KR" altLang="en-US"/>
              <a:t>마스터 제목 스타일 편집</a:t>
            </a:r>
          </a:p>
        </p:txBody>
      </p:sp>
      <p:sp>
        <p:nvSpPr>
          <p:cNvPr id="3" name="내용 개체 틀 2"/>
          <p:cNvSpPr>
            <a:spLocks noGrp="1"/>
          </p:cNvSpPr>
          <p:nvPr>
            <p:ph idx="1" hasCustomPrompt="1"/>
          </p:nvPr>
        </p:nvSpPr>
        <p:spPr>
          <a:xfrm>
            <a:off x="609600" y="1412876"/>
            <a:ext cx="10972800" cy="4525963"/>
          </a:xfrm>
          <a:prstGeom prst="rect">
            <a:avLst/>
          </a:prstGeo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DA3506F3-57FA-4C44-8F35-8D96952249C3}" type="slidenum">
              <a:rPr lang="en-US" altLang="ko-KR"/>
              <a:t>‹#›</a:t>
            </a:fld>
            <a:endParaRPr lang="en-US" altLang="ko-K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제목 1"/>
          <p:cNvSpPr>
            <a:spLocks noGrp="1"/>
          </p:cNvSpPr>
          <p:nvPr>
            <p:ph type="ctrTitle" hasCustomPrompt="1"/>
          </p:nvPr>
        </p:nvSpPr>
        <p:spPr>
          <a:xfrm>
            <a:off x="914400" y="2130426"/>
            <a:ext cx="10363200" cy="1470025"/>
          </a:xfrm>
          <a:prstGeom prst="rect">
            <a:avLst/>
          </a:prstGeom>
        </p:spPr>
        <p:txBody>
          <a:bodyPr/>
          <a:lstStyle/>
          <a:p>
            <a:r>
              <a:rPr lang="ko-KR" altLang="en-US"/>
              <a:t>마스터 제목 스타일 편집</a:t>
            </a:r>
          </a:p>
        </p:txBody>
      </p:sp>
      <p:sp>
        <p:nvSpPr>
          <p:cNvPr id="3" name="부제목 2"/>
          <p:cNvSpPr>
            <a:spLocks noGrp="1"/>
          </p:cNvSpPr>
          <p:nvPr>
            <p:ph type="subTitle" idx="1" hasCustomPrompt="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87C8565F-0EC2-4F41-8A62-324EC748ECFD}" type="datetimeFigureOut">
              <a:rPr lang="zh-CN" altLang="en-US"/>
              <a:t>2018/6/29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486D014-DE0C-4769-B540-79A94D4C21BD}"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bfe288c0jw1es2nivi3u2j20k00c0tas_副本.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12192000" cy="6858000"/>
          </a:xfrm>
          <a:prstGeom prst="rect">
            <a:avLst/>
          </a:prstGeom>
          <a:solidFill>
            <a:schemeClr val="accent3">
              <a:alpha val="77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pic>
        <p:nvPicPr>
          <p:cNvPr id="6" name="图片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14950"/>
            <a:ext cx="21748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a:p>
        </p:txBody>
      </p:sp>
      <p:sp>
        <p:nvSpPr>
          <p:cNvPr id="9" name="灯片编号占位符 5"/>
          <p:cNvSpPr>
            <a:spLocks noGrp="1"/>
          </p:cNvSpPr>
          <p:nvPr>
            <p:ph type="sldNum" sz="quarter" idx="12"/>
          </p:nvPr>
        </p:nvSpPr>
        <p:spPr/>
        <p:txBody>
          <a:bodyPr/>
          <a:lstStyle>
            <a:lvl1pPr>
              <a:defRPr/>
            </a:lvl1pPr>
          </a:lstStyle>
          <a:p>
            <a:pPr>
              <a:defRPr/>
            </a:pPr>
            <a:fld id="{314F9D3A-81BC-42FB-99A1-173398736036}"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4" name="图片 6" descr="bfe288c0jw1es2nivi3u2j20k00c0tas_副本.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12192000" cy="6858000"/>
          </a:xfrm>
          <a:prstGeom prst="rect">
            <a:avLst/>
          </a:prstGeom>
          <a:solidFill>
            <a:schemeClr val="accent3">
              <a:alpha val="77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grpSp>
        <p:nvGrpSpPr>
          <p:cNvPr id="6" name="组合 8"/>
          <p:cNvGrpSpPr/>
          <p:nvPr userDrawn="1"/>
        </p:nvGrpSpPr>
        <p:grpSpPr bwMode="auto">
          <a:xfrm>
            <a:off x="-107950" y="0"/>
            <a:ext cx="3024188" cy="476250"/>
            <a:chOff x="-107950" y="0"/>
            <a:chExt cx="3024188" cy="476250"/>
          </a:xfrm>
        </p:grpSpPr>
        <p:sp>
          <p:nvSpPr>
            <p:cNvPr id="7" name="Rectangle 55"/>
            <p:cNvSpPr>
              <a:spLocks noChangeArrowheads="1"/>
            </p:cNvSpPr>
            <p:nvPr/>
          </p:nvSpPr>
          <p:spPr bwMode="auto">
            <a:xfrm>
              <a:off x="0" y="0"/>
              <a:ext cx="2484438" cy="430213"/>
            </a:xfrm>
            <a:prstGeom prst="rect">
              <a:avLst/>
            </a:prstGeom>
            <a:noFill/>
            <a:ln w="9525">
              <a:noFill/>
              <a:miter lim="800000"/>
            </a:ln>
          </p:spPr>
          <p:txBody>
            <a:bodyPr>
              <a:spAutoFit/>
            </a:bodyPr>
            <a:lstStyle/>
            <a:p>
              <a:pPr eaLnBrk="1" hangingPunct="1">
                <a:lnSpc>
                  <a:spcPct val="150000"/>
                </a:lnSpc>
                <a:spcBef>
                  <a:spcPct val="50000"/>
                </a:spcBef>
                <a:buFont typeface="Arial" panose="020B0604020202020204" pitchFamily="34" charset="0"/>
                <a:buNone/>
                <a:defRPr/>
              </a:pPr>
              <a:r>
                <a:rPr lang="zh-CN" altLang="en-US" sz="1600"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一把开启美好人性的钥匙</a:t>
              </a:r>
              <a:endParaRPr lang="en-US" altLang="zh-CN" sz="1600"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grpSp>
          <p:nvGrpSpPr>
            <p:cNvPr id="8" name="组合 21"/>
            <p:cNvGrpSpPr/>
            <p:nvPr/>
          </p:nvGrpSpPr>
          <p:grpSpPr bwMode="auto">
            <a:xfrm>
              <a:off x="-107950" y="0"/>
              <a:ext cx="3024188" cy="476250"/>
              <a:chOff x="4846485" y="2049664"/>
              <a:chExt cx="2169557" cy="757326"/>
            </a:xfrm>
          </p:grpSpPr>
          <p:pic>
            <p:nvPicPr>
              <p:cNvPr id="9"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1088" y="2049664"/>
                <a:ext cx="464954" cy="75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6485" y="2614966"/>
                <a:ext cx="1917034" cy="1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 name="组合 13"/>
          <p:cNvGrpSpPr/>
          <p:nvPr userDrawn="1"/>
        </p:nvGrpSpPr>
        <p:grpSpPr bwMode="auto">
          <a:xfrm>
            <a:off x="10572750" y="6488113"/>
            <a:ext cx="1619250" cy="369887"/>
            <a:chOff x="7524750" y="6488113"/>
            <a:chExt cx="1619250" cy="369887"/>
          </a:xfrm>
        </p:grpSpPr>
        <p:pic>
          <p:nvPicPr>
            <p:cNvPr id="12"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50288" y="6524625"/>
              <a:ext cx="493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6811963"/>
              <a:ext cx="13684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7956550" y="6488113"/>
              <a:ext cx="649288" cy="369887"/>
            </a:xfrm>
            <a:prstGeom prst="rect">
              <a:avLst/>
            </a:prstGeom>
          </p:spPr>
          <p:txBody>
            <a:bodyPr wrap="none">
              <a:spAutoFit/>
            </a:bodyPr>
            <a:lstStyle/>
            <a:p>
              <a:pPr eaLnBrk="1" hangingPunct="1">
                <a:buFont typeface="Arial" panose="020B0604020202020204" pitchFamily="34" charset="0"/>
                <a:buNone/>
                <a:defRPr/>
              </a:pPr>
              <a:r>
                <a:rPr lang="zh-CN" altLang="en-US"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善良</a:t>
              </a:r>
              <a:endParaRPr lang="zh-CN" altLang="en-US" dirty="0">
                <a:solidFill>
                  <a:srgbClr val="C00000"/>
                </a:solidFill>
                <a:latin typeface="华文行楷" panose="02010800040101010101" pitchFamily="2" charset="-122"/>
                <a:ea typeface="华文行楷" panose="02010800040101010101" pitchFamily="2" charset="-122"/>
              </a:endParaRPr>
            </a:p>
          </p:txBody>
        </p:sp>
      </p:grpSp>
      <p:pic>
        <p:nvPicPr>
          <p:cNvPr id="15" name="图片 22"/>
          <p:cNvPicPr>
            <a:picLocks noChangeAspect="1"/>
          </p:cNvPicPr>
          <p:nvPr userDrawn="1"/>
        </p:nvPicPr>
        <p:blipFill>
          <a:blip r:embed="rId2" cstate="print">
            <a:duotone>
              <a:schemeClr val="accent2">
                <a:shade val="45000"/>
                <a:satMod val="135000"/>
              </a:schemeClr>
              <a:prstClr val="white"/>
            </a:duotone>
          </a:blip>
          <a:srcRect/>
          <a:stretch>
            <a:fillRect/>
          </a:stretch>
        </p:blipFill>
        <p:spPr bwMode="auto">
          <a:xfrm>
            <a:off x="11334600" y="-133248"/>
            <a:ext cx="970350" cy="908024"/>
          </a:xfrm>
          <a:prstGeom prst="rect">
            <a:avLst/>
          </a:prstGeom>
          <a:noFill/>
          <a:ln w="9525">
            <a:noFill/>
            <a:miter lim="800000"/>
            <a:headEnd/>
            <a:tailEnd/>
          </a:ln>
        </p:spPr>
      </p:pic>
      <p:pic>
        <p:nvPicPr>
          <p:cNvPr id="16" name="图片 22"/>
          <p:cNvPicPr>
            <a:picLocks noChangeAspect="1"/>
          </p:cNvPicPr>
          <p:nvPr userDrawn="1"/>
        </p:nvPicPr>
        <p:blipFill>
          <a:blip r:embed="rId2" cstate="print">
            <a:duotone>
              <a:schemeClr val="accent2">
                <a:shade val="45000"/>
                <a:satMod val="135000"/>
              </a:schemeClr>
              <a:prstClr val="white"/>
            </a:duotone>
          </a:blip>
          <a:srcRect/>
          <a:stretch>
            <a:fillRect/>
          </a:stretch>
        </p:blipFill>
        <p:spPr bwMode="auto">
          <a:xfrm>
            <a:off x="-120472" y="6153072"/>
            <a:ext cx="902528" cy="844558"/>
          </a:xfrm>
          <a:prstGeom prst="rect">
            <a:avLst/>
          </a:prstGeom>
          <a:noFill/>
          <a:ln w="9525">
            <a:noFill/>
            <a:miter lim="800000"/>
            <a:headEnd/>
            <a:tailEnd/>
          </a:ln>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17" name="日期占位符 3"/>
          <p:cNvSpPr>
            <a:spLocks noGrp="1"/>
          </p:cNvSpPr>
          <p:nvPr>
            <p:ph type="dt" sz="half" idx="10"/>
          </p:nvPr>
        </p:nvSpPr>
        <p:spPr/>
        <p:txBody>
          <a:bodyPr/>
          <a:lstStyle>
            <a:lvl1pPr>
              <a:defRPr/>
            </a:lvl1pPr>
          </a:lstStyle>
          <a:p>
            <a:pPr>
              <a:defRPr/>
            </a:pPr>
            <a:endParaRPr lang="zh-CN" altLang="en-US"/>
          </a:p>
        </p:txBody>
      </p:sp>
      <p:sp>
        <p:nvSpPr>
          <p:cNvPr id="18" name="页脚占位符 4"/>
          <p:cNvSpPr>
            <a:spLocks noGrp="1"/>
          </p:cNvSpPr>
          <p:nvPr>
            <p:ph type="ftr" sz="quarter" idx="11"/>
          </p:nvPr>
        </p:nvSpPr>
        <p:spPr/>
        <p:txBody>
          <a:bodyPr/>
          <a:lstStyle>
            <a:lvl1pPr>
              <a:defRPr/>
            </a:lvl1pPr>
          </a:lstStyle>
          <a:p>
            <a:pPr>
              <a:defRPr/>
            </a:pPr>
            <a:endParaRPr/>
          </a:p>
        </p:txBody>
      </p:sp>
      <p:sp>
        <p:nvSpPr>
          <p:cNvPr id="19" name="灯片编号占位符 5"/>
          <p:cNvSpPr>
            <a:spLocks noGrp="1"/>
          </p:cNvSpPr>
          <p:nvPr>
            <p:ph type="sldNum" sz="quarter" idx="12"/>
          </p:nvPr>
        </p:nvSpPr>
        <p:spPr/>
        <p:txBody>
          <a:bodyPr/>
          <a:lstStyle>
            <a:lvl1pPr>
              <a:defRPr/>
            </a:lvl1pPr>
          </a:lstStyle>
          <a:p>
            <a:pPr>
              <a:defRPr/>
            </a:pPr>
            <a:fld id="{B373F9E2-B8EA-4A8D-9877-14EAB862E496}"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84AEAAF6-625E-4A47-97C1-D2E2112591AE}"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C2178D83-D959-44F2-8DF9-E3AFC7481B00}"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a:p>
        </p:txBody>
      </p:sp>
      <p:sp>
        <p:nvSpPr>
          <p:cNvPr id="7" name="灯片编号占位符 5"/>
          <p:cNvSpPr>
            <a:spLocks noGrp="1"/>
          </p:cNvSpPr>
          <p:nvPr>
            <p:ph type="sldNum" sz="quarter" idx="12"/>
          </p:nvPr>
        </p:nvSpPr>
        <p:spPr/>
        <p:txBody>
          <a:bodyPr/>
          <a:lstStyle>
            <a:lvl1pPr>
              <a:defRPr/>
            </a:lvl1pPr>
          </a:lstStyle>
          <a:p>
            <a:pPr>
              <a:defRPr/>
            </a:pPr>
            <a:fld id="{6D221CC4-D116-4C5D-AF32-FCCA0B6E6CF9}"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a:p>
        </p:txBody>
      </p:sp>
      <p:sp>
        <p:nvSpPr>
          <p:cNvPr id="9" name="灯片编号占位符 5"/>
          <p:cNvSpPr>
            <a:spLocks noGrp="1"/>
          </p:cNvSpPr>
          <p:nvPr>
            <p:ph type="sldNum" sz="quarter" idx="12"/>
          </p:nvPr>
        </p:nvSpPr>
        <p:spPr/>
        <p:txBody>
          <a:bodyPr/>
          <a:lstStyle>
            <a:lvl1pPr>
              <a:defRPr/>
            </a:lvl1pPr>
          </a:lstStyle>
          <a:p>
            <a:pPr>
              <a:defRPr/>
            </a:pPr>
            <a:fld id="{276FF6C4-DFD7-4F8B-A46E-66F0E0307B87}"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a:p>
        </p:txBody>
      </p:sp>
      <p:sp>
        <p:nvSpPr>
          <p:cNvPr id="5" name="灯片编号占位符 5"/>
          <p:cNvSpPr>
            <a:spLocks noGrp="1"/>
          </p:cNvSpPr>
          <p:nvPr>
            <p:ph type="sldNum" sz="quarter" idx="12"/>
          </p:nvPr>
        </p:nvSpPr>
        <p:spPr/>
        <p:txBody>
          <a:bodyPr/>
          <a:lstStyle>
            <a:lvl1pPr>
              <a:defRPr/>
            </a:lvl1pPr>
          </a:lstStyle>
          <a:p>
            <a:pPr>
              <a:defRPr/>
            </a:pPr>
            <a:fld id="{C164FA15-8050-479D-86C0-D519FD8FDB7A}"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a:p>
        </p:txBody>
      </p:sp>
      <p:sp>
        <p:nvSpPr>
          <p:cNvPr id="4" name="灯片编号占位符 5"/>
          <p:cNvSpPr>
            <a:spLocks noGrp="1"/>
          </p:cNvSpPr>
          <p:nvPr>
            <p:ph type="sldNum" sz="quarter" idx="12"/>
          </p:nvPr>
        </p:nvSpPr>
        <p:spPr/>
        <p:txBody>
          <a:bodyPr/>
          <a:lstStyle>
            <a:lvl1pPr>
              <a:defRPr/>
            </a:lvl1pPr>
          </a:lstStyle>
          <a:p>
            <a:pPr>
              <a:defRPr/>
            </a:pPr>
            <a:fld id="{12036E0C-861E-4D4D-97FB-1930F11815E5}"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a:p>
        </p:txBody>
      </p:sp>
      <p:sp>
        <p:nvSpPr>
          <p:cNvPr id="7" name="灯片编号占位符 5"/>
          <p:cNvSpPr>
            <a:spLocks noGrp="1"/>
          </p:cNvSpPr>
          <p:nvPr>
            <p:ph type="sldNum" sz="quarter" idx="12"/>
          </p:nvPr>
        </p:nvSpPr>
        <p:spPr/>
        <p:txBody>
          <a:bodyPr/>
          <a:lstStyle>
            <a:lvl1pPr>
              <a:defRPr/>
            </a:lvl1pPr>
          </a:lstStyle>
          <a:p>
            <a:pPr>
              <a:defRPr/>
            </a:pPr>
            <a:fld id="{0E10ACA1-B656-49D7-9F6B-0FBAB9667A97}"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a:p>
        </p:txBody>
      </p:sp>
      <p:sp>
        <p:nvSpPr>
          <p:cNvPr id="7" name="灯片编号占位符 5"/>
          <p:cNvSpPr>
            <a:spLocks noGrp="1"/>
          </p:cNvSpPr>
          <p:nvPr>
            <p:ph type="sldNum" sz="quarter" idx="12"/>
          </p:nvPr>
        </p:nvSpPr>
        <p:spPr/>
        <p:txBody>
          <a:bodyPr/>
          <a:lstStyle>
            <a:lvl1pPr>
              <a:defRPr/>
            </a:lvl1pPr>
          </a:lstStyle>
          <a:p>
            <a:pPr>
              <a:defRPr/>
            </a:pPr>
            <a:fld id="{4B6A3BFD-81B8-4E3B-994A-09F7F89670B8}" type="slidenum">
              <a:rPr lang="zh-CN" altLang="en-US"/>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00D229B1-2A15-4DE1-9CF0-B08208741FF7}" type="slidenum">
              <a:rPr lang="zh-CN" altLang="en-US"/>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B9ACF6CE-FF95-48DA-878D-912F89B29F55}" type="slidenum">
              <a:rPr lang="zh-CN" altLang="en-US"/>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文本占位符 2"/>
          <p:cNvSpPr>
            <a:spLocks noGrp="1"/>
          </p:cNvSpPr>
          <p:nvPr>
            <p:ph type="body" sz="half" idx="1"/>
          </p:nvPr>
        </p:nvSpPr>
        <p:spPr>
          <a:xfrm>
            <a:off x="838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a:p>
        </p:txBody>
      </p:sp>
      <p:sp>
        <p:nvSpPr>
          <p:cNvPr id="7" name="灯片编号占位符 5"/>
          <p:cNvSpPr>
            <a:spLocks noGrp="1"/>
          </p:cNvSpPr>
          <p:nvPr>
            <p:ph type="sldNum" sz="quarter" idx="12"/>
          </p:nvPr>
        </p:nvSpPr>
        <p:spPr/>
        <p:txBody>
          <a:bodyPr/>
          <a:lstStyle>
            <a:lvl1pPr>
              <a:defRPr/>
            </a:lvl1pPr>
          </a:lstStyle>
          <a:p>
            <a:pPr>
              <a:defRPr/>
            </a:pPr>
            <a:fld id="{C6109E41-3BD8-4631-8462-C4F284DF1809}"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表格占位符 2"/>
          <p:cNvSpPr>
            <a:spLocks noGrp="1"/>
          </p:cNvSpPr>
          <p:nvPr>
            <p:ph type="tbl" idx="1"/>
          </p:nvPr>
        </p:nvSpPr>
        <p:spPr/>
        <p:txBody>
          <a:bodyPr/>
          <a:lstStyle/>
          <a:p>
            <a:pPr lvl="0"/>
            <a:endParaRPr lang="zh-CN" altLang="en-US" noProof="1">
              <a:sym typeface="Calibri" panose="020F0502020204030204" pitchFamily="34" charset="0"/>
            </a:endParaRP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EDE2539C-CB5B-4B8E-A164-6BC9D9690D88}" type="slidenum">
              <a:rPr lang="zh-CN" altLang="en-US"/>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bfe288c0jw1es2nivi3u2j20k00c0tas_副本.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12192000" cy="6858000"/>
          </a:xfrm>
          <a:prstGeom prst="rect">
            <a:avLst/>
          </a:prstGeom>
          <a:solidFill>
            <a:schemeClr val="accent3">
              <a:alpha val="77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pic>
        <p:nvPicPr>
          <p:cNvPr id="6" name="图片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14950"/>
            <a:ext cx="21748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a:p>
        </p:txBody>
      </p:sp>
      <p:sp>
        <p:nvSpPr>
          <p:cNvPr id="9" name="灯片编号占位符 5"/>
          <p:cNvSpPr>
            <a:spLocks noGrp="1"/>
          </p:cNvSpPr>
          <p:nvPr>
            <p:ph type="sldNum" sz="quarter" idx="12"/>
          </p:nvPr>
        </p:nvSpPr>
        <p:spPr/>
        <p:txBody>
          <a:bodyPr/>
          <a:lstStyle>
            <a:lvl1pPr>
              <a:defRPr/>
            </a:lvl1pPr>
          </a:lstStyle>
          <a:p>
            <a:pPr>
              <a:defRPr/>
            </a:pPr>
            <a:fld id="{EDFC0AD2-A549-4750-8E7A-35D8B984B536}" type="slidenum">
              <a:rPr lang="zh-CN" altLang="en-US"/>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4" name="图片 6" descr="bfe288c0jw1es2nivi3u2j20k00c0tas_副本.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12192000" cy="6858000"/>
          </a:xfrm>
          <a:prstGeom prst="rect">
            <a:avLst/>
          </a:prstGeom>
          <a:solidFill>
            <a:schemeClr val="accent3">
              <a:alpha val="77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grpSp>
        <p:nvGrpSpPr>
          <p:cNvPr id="6" name="组合 8"/>
          <p:cNvGrpSpPr/>
          <p:nvPr userDrawn="1"/>
        </p:nvGrpSpPr>
        <p:grpSpPr bwMode="auto">
          <a:xfrm>
            <a:off x="-107950" y="0"/>
            <a:ext cx="3024188" cy="476250"/>
            <a:chOff x="-107950" y="0"/>
            <a:chExt cx="3024188" cy="476250"/>
          </a:xfrm>
        </p:grpSpPr>
        <p:sp>
          <p:nvSpPr>
            <p:cNvPr id="7" name="Rectangle 55"/>
            <p:cNvSpPr>
              <a:spLocks noChangeArrowheads="1"/>
            </p:cNvSpPr>
            <p:nvPr/>
          </p:nvSpPr>
          <p:spPr bwMode="auto">
            <a:xfrm>
              <a:off x="0" y="0"/>
              <a:ext cx="2484438" cy="430213"/>
            </a:xfrm>
            <a:prstGeom prst="rect">
              <a:avLst/>
            </a:prstGeom>
            <a:noFill/>
            <a:ln w="9525">
              <a:noFill/>
              <a:miter lim="800000"/>
            </a:ln>
          </p:spPr>
          <p:txBody>
            <a:bodyPr>
              <a:spAutoFit/>
            </a:bodyPr>
            <a:lstStyle/>
            <a:p>
              <a:pPr eaLnBrk="1" hangingPunct="1">
                <a:lnSpc>
                  <a:spcPct val="150000"/>
                </a:lnSpc>
                <a:spcBef>
                  <a:spcPct val="50000"/>
                </a:spcBef>
                <a:buFont typeface="Arial" panose="020B0604020202020204" pitchFamily="34" charset="0"/>
                <a:buNone/>
                <a:defRPr/>
              </a:pPr>
              <a:r>
                <a:rPr lang="zh-CN" altLang="en-US" sz="1600"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一把开启美好人性的钥匙</a:t>
              </a:r>
              <a:endParaRPr lang="en-US" altLang="zh-CN" sz="1600"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grpSp>
          <p:nvGrpSpPr>
            <p:cNvPr id="8" name="组合 21"/>
            <p:cNvGrpSpPr/>
            <p:nvPr/>
          </p:nvGrpSpPr>
          <p:grpSpPr bwMode="auto">
            <a:xfrm>
              <a:off x="-107950" y="0"/>
              <a:ext cx="3024188" cy="476250"/>
              <a:chOff x="4846485" y="2049664"/>
              <a:chExt cx="2169557" cy="757326"/>
            </a:xfrm>
          </p:grpSpPr>
          <p:pic>
            <p:nvPicPr>
              <p:cNvPr id="9"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1088" y="2049664"/>
                <a:ext cx="464954" cy="75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6485" y="2614966"/>
                <a:ext cx="1917034" cy="1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 name="组合 13"/>
          <p:cNvGrpSpPr/>
          <p:nvPr userDrawn="1"/>
        </p:nvGrpSpPr>
        <p:grpSpPr bwMode="auto">
          <a:xfrm>
            <a:off x="10572750" y="6488113"/>
            <a:ext cx="1619250" cy="369887"/>
            <a:chOff x="7524750" y="6488113"/>
            <a:chExt cx="1619250" cy="369887"/>
          </a:xfrm>
        </p:grpSpPr>
        <p:pic>
          <p:nvPicPr>
            <p:cNvPr id="12"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50288" y="6524625"/>
              <a:ext cx="493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6811963"/>
              <a:ext cx="13684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7956550" y="6488113"/>
              <a:ext cx="649288" cy="369887"/>
            </a:xfrm>
            <a:prstGeom prst="rect">
              <a:avLst/>
            </a:prstGeom>
          </p:spPr>
          <p:txBody>
            <a:bodyPr wrap="none">
              <a:spAutoFit/>
            </a:bodyPr>
            <a:lstStyle/>
            <a:p>
              <a:pPr eaLnBrk="1" hangingPunct="1">
                <a:buFont typeface="Arial" panose="020B0604020202020204" pitchFamily="34" charset="0"/>
                <a:buNone/>
                <a:defRPr/>
              </a:pPr>
              <a:r>
                <a:rPr lang="zh-CN" altLang="en-US"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善良</a:t>
              </a:r>
              <a:endParaRPr lang="zh-CN" altLang="en-US" dirty="0">
                <a:solidFill>
                  <a:srgbClr val="C00000"/>
                </a:solidFill>
                <a:latin typeface="华文行楷" panose="02010800040101010101" pitchFamily="2" charset="-122"/>
                <a:ea typeface="华文行楷" panose="02010800040101010101" pitchFamily="2" charset="-122"/>
              </a:endParaRPr>
            </a:p>
          </p:txBody>
        </p:sp>
      </p:grpSp>
      <p:pic>
        <p:nvPicPr>
          <p:cNvPr id="15" name="图片 22"/>
          <p:cNvPicPr>
            <a:picLocks noChangeAspect="1"/>
          </p:cNvPicPr>
          <p:nvPr userDrawn="1"/>
        </p:nvPicPr>
        <p:blipFill>
          <a:blip r:embed="rId2" cstate="print">
            <a:duotone>
              <a:schemeClr val="accent2">
                <a:shade val="45000"/>
                <a:satMod val="135000"/>
              </a:schemeClr>
              <a:prstClr val="white"/>
            </a:duotone>
          </a:blip>
          <a:srcRect/>
          <a:stretch>
            <a:fillRect/>
          </a:stretch>
        </p:blipFill>
        <p:spPr bwMode="auto">
          <a:xfrm>
            <a:off x="11334600" y="-133248"/>
            <a:ext cx="970350" cy="908024"/>
          </a:xfrm>
          <a:prstGeom prst="rect">
            <a:avLst/>
          </a:prstGeom>
          <a:noFill/>
          <a:ln w="9525">
            <a:noFill/>
            <a:miter lim="800000"/>
            <a:headEnd/>
            <a:tailEnd/>
          </a:ln>
        </p:spPr>
      </p:pic>
      <p:pic>
        <p:nvPicPr>
          <p:cNvPr id="16" name="图片 22"/>
          <p:cNvPicPr>
            <a:picLocks noChangeAspect="1"/>
          </p:cNvPicPr>
          <p:nvPr userDrawn="1"/>
        </p:nvPicPr>
        <p:blipFill>
          <a:blip r:embed="rId2" cstate="print">
            <a:duotone>
              <a:schemeClr val="accent2">
                <a:shade val="45000"/>
                <a:satMod val="135000"/>
              </a:schemeClr>
              <a:prstClr val="white"/>
            </a:duotone>
          </a:blip>
          <a:srcRect/>
          <a:stretch>
            <a:fillRect/>
          </a:stretch>
        </p:blipFill>
        <p:spPr bwMode="auto">
          <a:xfrm>
            <a:off x="-120472" y="6153072"/>
            <a:ext cx="902528" cy="844558"/>
          </a:xfrm>
          <a:prstGeom prst="rect">
            <a:avLst/>
          </a:prstGeom>
          <a:noFill/>
          <a:ln w="9525">
            <a:noFill/>
            <a:miter lim="800000"/>
            <a:headEnd/>
            <a:tailEnd/>
          </a:ln>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17" name="日期占位符 3"/>
          <p:cNvSpPr>
            <a:spLocks noGrp="1"/>
          </p:cNvSpPr>
          <p:nvPr>
            <p:ph type="dt" sz="half" idx="10"/>
          </p:nvPr>
        </p:nvSpPr>
        <p:spPr/>
        <p:txBody>
          <a:bodyPr/>
          <a:lstStyle>
            <a:lvl1pPr>
              <a:defRPr/>
            </a:lvl1pPr>
          </a:lstStyle>
          <a:p>
            <a:pPr>
              <a:defRPr/>
            </a:pPr>
            <a:endParaRPr lang="zh-CN" altLang="en-US"/>
          </a:p>
        </p:txBody>
      </p:sp>
      <p:sp>
        <p:nvSpPr>
          <p:cNvPr id="18" name="页脚占位符 4"/>
          <p:cNvSpPr>
            <a:spLocks noGrp="1"/>
          </p:cNvSpPr>
          <p:nvPr>
            <p:ph type="ftr" sz="quarter" idx="11"/>
          </p:nvPr>
        </p:nvSpPr>
        <p:spPr/>
        <p:txBody>
          <a:bodyPr/>
          <a:lstStyle>
            <a:lvl1pPr>
              <a:defRPr/>
            </a:lvl1pPr>
          </a:lstStyle>
          <a:p>
            <a:pPr>
              <a:defRPr/>
            </a:pPr>
            <a:endParaRPr/>
          </a:p>
        </p:txBody>
      </p:sp>
      <p:sp>
        <p:nvSpPr>
          <p:cNvPr id="19" name="灯片编号占位符 5"/>
          <p:cNvSpPr>
            <a:spLocks noGrp="1"/>
          </p:cNvSpPr>
          <p:nvPr>
            <p:ph type="sldNum" sz="quarter" idx="12"/>
          </p:nvPr>
        </p:nvSpPr>
        <p:spPr/>
        <p:txBody>
          <a:bodyPr/>
          <a:lstStyle>
            <a:lvl1pPr>
              <a:defRPr/>
            </a:lvl1pPr>
          </a:lstStyle>
          <a:p>
            <a:pPr>
              <a:defRPr/>
            </a:pPr>
            <a:fld id="{5DFB535D-654E-4AF0-9F94-5A68D5D04B9A}" type="slidenum">
              <a:rPr lang="zh-CN" altLang="en-US"/>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F5C17D86-1E35-46C8-97C7-3C2F1F5D2A16}" type="slidenum">
              <a:rPr lang="zh-CN" altLang="en-US"/>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BCF318D0-0CDE-4B58-BDCC-048321E97F9D}" type="slidenum">
              <a:rPr lang="zh-CN" altLang="en-US"/>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a:p>
        </p:txBody>
      </p:sp>
      <p:sp>
        <p:nvSpPr>
          <p:cNvPr id="7" name="灯片编号占位符 5"/>
          <p:cNvSpPr>
            <a:spLocks noGrp="1"/>
          </p:cNvSpPr>
          <p:nvPr>
            <p:ph type="sldNum" sz="quarter" idx="12"/>
          </p:nvPr>
        </p:nvSpPr>
        <p:spPr/>
        <p:txBody>
          <a:bodyPr/>
          <a:lstStyle>
            <a:lvl1pPr>
              <a:defRPr/>
            </a:lvl1pPr>
          </a:lstStyle>
          <a:p>
            <a:pPr>
              <a:defRPr/>
            </a:pPr>
            <a:fld id="{8EF56A5B-2378-4CA6-8B71-5DAF6B4C9743}" type="slidenum">
              <a:rPr lang="zh-CN" altLang="en-US"/>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a:p>
        </p:txBody>
      </p:sp>
      <p:sp>
        <p:nvSpPr>
          <p:cNvPr id="9" name="灯片编号占位符 5"/>
          <p:cNvSpPr>
            <a:spLocks noGrp="1"/>
          </p:cNvSpPr>
          <p:nvPr>
            <p:ph type="sldNum" sz="quarter" idx="12"/>
          </p:nvPr>
        </p:nvSpPr>
        <p:spPr/>
        <p:txBody>
          <a:bodyPr/>
          <a:lstStyle>
            <a:lvl1pPr>
              <a:defRPr/>
            </a:lvl1pPr>
          </a:lstStyle>
          <a:p>
            <a:pPr>
              <a:defRPr/>
            </a:pPr>
            <a:fld id="{71CB3EF7-4196-4FC8-8F4A-DA626C3B0AE7}" type="slidenum">
              <a:rPr lang="zh-CN" altLang="en-US"/>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a:p>
        </p:txBody>
      </p:sp>
      <p:sp>
        <p:nvSpPr>
          <p:cNvPr id="5" name="灯片编号占位符 5"/>
          <p:cNvSpPr>
            <a:spLocks noGrp="1"/>
          </p:cNvSpPr>
          <p:nvPr>
            <p:ph type="sldNum" sz="quarter" idx="12"/>
          </p:nvPr>
        </p:nvSpPr>
        <p:spPr/>
        <p:txBody>
          <a:bodyPr/>
          <a:lstStyle>
            <a:lvl1pPr>
              <a:defRPr/>
            </a:lvl1pPr>
          </a:lstStyle>
          <a:p>
            <a:pPr>
              <a:defRPr/>
            </a:pPr>
            <a:fld id="{3E5CC881-2360-4548-9253-93A51DABD745}" type="slidenum">
              <a:rPr lang="zh-CN" altLang="en-US"/>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a:p>
        </p:txBody>
      </p:sp>
      <p:sp>
        <p:nvSpPr>
          <p:cNvPr id="4" name="灯片编号占位符 5"/>
          <p:cNvSpPr>
            <a:spLocks noGrp="1"/>
          </p:cNvSpPr>
          <p:nvPr>
            <p:ph type="sldNum" sz="quarter" idx="12"/>
          </p:nvPr>
        </p:nvSpPr>
        <p:spPr/>
        <p:txBody>
          <a:bodyPr/>
          <a:lstStyle>
            <a:lvl1pPr>
              <a:defRPr/>
            </a:lvl1pPr>
          </a:lstStyle>
          <a:p>
            <a:pPr>
              <a:defRPr/>
            </a:pPr>
            <a:fld id="{0AD946DD-2886-4795-8C1E-B43A4501447A}" type="slidenum">
              <a:rPr lang="zh-CN" altLang="en-US"/>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a:p>
        </p:txBody>
      </p:sp>
      <p:sp>
        <p:nvSpPr>
          <p:cNvPr id="7" name="灯片编号占位符 5"/>
          <p:cNvSpPr>
            <a:spLocks noGrp="1"/>
          </p:cNvSpPr>
          <p:nvPr>
            <p:ph type="sldNum" sz="quarter" idx="12"/>
          </p:nvPr>
        </p:nvSpPr>
        <p:spPr/>
        <p:txBody>
          <a:bodyPr/>
          <a:lstStyle>
            <a:lvl1pPr>
              <a:defRPr/>
            </a:lvl1pPr>
          </a:lstStyle>
          <a:p>
            <a:pPr>
              <a:defRPr/>
            </a:pPr>
            <a:fld id="{95CD0F1B-D64E-4D45-B6F7-FDA374C826B0}"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a:p>
        </p:txBody>
      </p:sp>
      <p:sp>
        <p:nvSpPr>
          <p:cNvPr id="7" name="灯片编号占位符 5"/>
          <p:cNvSpPr>
            <a:spLocks noGrp="1"/>
          </p:cNvSpPr>
          <p:nvPr>
            <p:ph type="sldNum" sz="quarter" idx="12"/>
          </p:nvPr>
        </p:nvSpPr>
        <p:spPr/>
        <p:txBody>
          <a:bodyPr/>
          <a:lstStyle>
            <a:lvl1pPr>
              <a:defRPr/>
            </a:lvl1pPr>
          </a:lstStyle>
          <a:p>
            <a:pPr>
              <a:defRPr/>
            </a:pPr>
            <a:fld id="{247E134A-D596-432A-9873-F4C225BFEDE8}" type="slidenum">
              <a:rPr lang="zh-CN" altLang="en-US"/>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BDA9E975-84DA-43D9-983E-3E35DBDEFFD5}" type="slidenum">
              <a:rPr lang="zh-CN" altLang="en-US"/>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622DCA15-8602-422A-8A61-2710A2AD697E}" type="slidenum">
              <a:rPr lang="zh-CN" altLang="en-US"/>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文本占位符 2"/>
          <p:cNvSpPr>
            <a:spLocks noGrp="1"/>
          </p:cNvSpPr>
          <p:nvPr>
            <p:ph type="body" sz="half" idx="1"/>
          </p:nvPr>
        </p:nvSpPr>
        <p:spPr>
          <a:xfrm>
            <a:off x="838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a:p>
        </p:txBody>
      </p:sp>
      <p:sp>
        <p:nvSpPr>
          <p:cNvPr id="7" name="灯片编号占位符 5"/>
          <p:cNvSpPr>
            <a:spLocks noGrp="1"/>
          </p:cNvSpPr>
          <p:nvPr>
            <p:ph type="sldNum" sz="quarter" idx="12"/>
          </p:nvPr>
        </p:nvSpPr>
        <p:spPr/>
        <p:txBody>
          <a:bodyPr/>
          <a:lstStyle>
            <a:lvl1pPr>
              <a:defRPr/>
            </a:lvl1pPr>
          </a:lstStyle>
          <a:p>
            <a:pPr>
              <a:defRPr/>
            </a:pPr>
            <a:fld id="{6694952E-FCE2-4DBE-9C30-639EF7A0EFCB}" type="slidenum">
              <a:rPr lang="zh-CN" altLang="en-US"/>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表格占位符 2"/>
          <p:cNvSpPr>
            <a:spLocks noGrp="1"/>
          </p:cNvSpPr>
          <p:nvPr>
            <p:ph type="tbl" idx="1"/>
          </p:nvPr>
        </p:nvSpPr>
        <p:spPr/>
        <p:txBody>
          <a:bodyPr/>
          <a:lstStyle/>
          <a:p>
            <a:pPr lvl="0"/>
            <a:endParaRPr lang="zh-CN" altLang="en-US" noProof="1">
              <a:sym typeface="Calibri" panose="020F0502020204030204" pitchFamily="34" charset="0"/>
            </a:endParaRP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21AF56CF-D9AA-4D67-9A38-832F3E0FF906}"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NUL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NUL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4.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6A323-DEC9-47C5-A35B-159FD901A999}" type="datetimeFigureOut">
              <a:rPr lang="zh-CN" altLang="en-US" smtClean="0"/>
              <a:t>2018/6/29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46174-DE99-4E93-B163-48E9B6468F4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4110" name="Picture 14" descr="바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240684"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body" idx="4294967295"/>
          </p:nvPr>
        </p:nvSpPr>
        <p:spPr bwMode="auto">
          <a:xfrm>
            <a:off x="609600" y="141287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3076"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latinLnBrk="1" hangingPunct="1">
              <a:buFontTx/>
              <a:buNone/>
              <a:defRPr kumimoji="1" sz="1400"/>
            </a:lvl1pPr>
          </a:lstStyle>
          <a:p>
            <a:pPr>
              <a:defRPr/>
            </a:pPr>
            <a:endParaRPr lang="en-US" altLang="ko-KR"/>
          </a:p>
        </p:txBody>
      </p:sp>
      <p:sp>
        <p:nvSpPr>
          <p:cNvPr id="3077"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latinLnBrk="1" hangingPunct="1">
              <a:buFontTx/>
              <a:buNone/>
              <a:defRPr kumimoji="1" sz="1400"/>
            </a:lvl1pPr>
          </a:lstStyle>
          <a:p>
            <a:pPr>
              <a:defRPr/>
            </a:pPr>
            <a:endParaRPr lang="en-US" altLang="ko-KR"/>
          </a:p>
        </p:txBody>
      </p:sp>
      <p:sp>
        <p:nvSpPr>
          <p:cNvPr id="3078"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latinLnBrk="1" hangingPunct="1">
              <a:buFontTx/>
              <a:buNone/>
              <a:defRPr kumimoji="1" sz="1400"/>
            </a:lvl1pPr>
          </a:lstStyle>
          <a:p>
            <a:pPr>
              <a:defRPr/>
            </a:pPr>
            <a:fld id="{5A540F79-EF67-4805-94BA-300FFDAB8233}" type="slidenum">
              <a:rPr lang="en-US" altLang="ko-KR"/>
              <a:t>‹#›</a:t>
            </a:fld>
            <a:endParaRPr lang="en-US" altLang="ko-KR"/>
          </a:p>
        </p:txBody>
      </p:sp>
      <p:sp>
        <p:nvSpPr>
          <p:cNvPr id="4103" name="Rectangle 24"/>
          <p:cNvSpPr>
            <a:spLocks noGrp="1" noChangeArrowheads="1"/>
          </p:cNvSpPr>
          <p:nvPr>
            <p:ph type="title" idx="9"/>
          </p:nvPr>
        </p:nvSpPr>
        <p:spPr bwMode="auto">
          <a:xfrm>
            <a:off x="571500" y="144464"/>
            <a:ext cx="109728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ko-KR"/>
              <a:t>Click To Edit Title Style</a:t>
            </a:r>
          </a:p>
        </p:txBody>
      </p:sp>
      <p:grpSp>
        <p:nvGrpSpPr>
          <p:cNvPr id="3080" name="Group 55"/>
          <p:cNvGrpSpPr/>
          <p:nvPr/>
        </p:nvGrpSpPr>
        <p:grpSpPr bwMode="auto">
          <a:xfrm>
            <a:off x="334433" y="6381751"/>
            <a:ext cx="3454400" cy="288925"/>
            <a:chOff x="1203" y="3203"/>
            <a:chExt cx="1632" cy="182"/>
          </a:xfrm>
        </p:grpSpPr>
        <p:sp>
          <p:nvSpPr>
            <p:cNvPr id="3082" name="WordArt 25"/>
            <p:cNvSpPr>
              <a:spLocks noChangeArrowheads="1" noChangeShapeType="1" noTextEdit="1"/>
            </p:cNvSpPr>
            <p:nvPr/>
          </p:nvSpPr>
          <p:spPr bwMode="auto">
            <a:xfrm>
              <a:off x="1203" y="3203"/>
              <a:ext cx="726" cy="18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1400" kern="10" spc="-70">
                  <a:solidFill>
                    <a:srgbClr val="5F5F5F"/>
                  </a:solidFill>
                  <a:latin typeface="Impact" panose="020B0806030902050204" pitchFamily="34" charset="0"/>
                </a:rPr>
                <a:t>' LOGO '</a:t>
              </a:r>
              <a:endParaRPr lang="zh-CN" altLang="en-US" sz="1400" kern="10" spc="-70">
                <a:solidFill>
                  <a:srgbClr val="5F5F5F"/>
                </a:solidFill>
                <a:latin typeface="Impact" panose="020B0806030902050204" pitchFamily="34" charset="0"/>
              </a:endParaRPr>
            </a:p>
          </p:txBody>
        </p:sp>
        <p:sp>
          <p:nvSpPr>
            <p:cNvPr id="3083" name="WordArt 26"/>
            <p:cNvSpPr>
              <a:spLocks noChangeArrowheads="1" noChangeShapeType="1" noTextEdit="1"/>
            </p:cNvSpPr>
            <p:nvPr/>
          </p:nvSpPr>
          <p:spPr bwMode="auto">
            <a:xfrm>
              <a:off x="1927" y="3339"/>
              <a:ext cx="908" cy="4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800" b="1" kern="10" spc="-40">
                  <a:solidFill>
                    <a:srgbClr val="5F5F5F"/>
                  </a:solidFill>
                  <a:latin typeface="Arial" panose="020B0604020202020204" pitchFamily="34" charset="0"/>
                  <a:cs typeface="Arial" panose="020B0604020202020204" pitchFamily="34" charset="0"/>
                </a:rPr>
                <a:t>COMPANY LOGOTYPE INSERT</a:t>
              </a:r>
              <a:endParaRPr lang="zh-CN" altLang="en-US" sz="800" b="1" kern="10" spc="-40">
                <a:solidFill>
                  <a:srgbClr val="5F5F5F"/>
                </a:solidFill>
                <a:latin typeface="Arial" panose="020B0604020202020204" pitchFamily="34" charset="0"/>
                <a:cs typeface="Arial" panose="020B0604020202020204" pitchFamily="34" charset="0"/>
              </a:endParaRPr>
            </a:p>
          </p:txBody>
        </p:sp>
      </p:grpSp>
      <p:pic>
        <p:nvPicPr>
          <p:cNvPr id="4109" name="Picture 13" descr="투명배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97200"/>
            <a:ext cx="121920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110"/>
                                        </p:tgtEl>
                                        <p:attrNameLst>
                                          <p:attrName>style.visibility</p:attrName>
                                        </p:attrNameLst>
                                      </p:cBhvr>
                                      <p:to>
                                        <p:strVal val="visible"/>
                                      </p:to>
                                    </p:set>
                                    <p:animEffect transition="in" filter="blinds(horizontal)">
                                      <p:cBhvr>
                                        <p:cTn id="7" dur="1000"/>
                                        <p:tgtEl>
                                          <p:spTgt spid="41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09"/>
                                        </p:tgtEl>
                                        <p:attrNameLst>
                                          <p:attrName>style.visibility</p:attrName>
                                        </p:attrNameLst>
                                      </p:cBhvr>
                                      <p:to>
                                        <p:strVal val="visible"/>
                                      </p:to>
                                    </p:set>
                                    <p:animEffect transition="in" filter="fade">
                                      <p:cBhvr>
                                        <p:cTn id="11" dur="1000"/>
                                        <p:tgtEl>
                                          <p:spTgt spid="4109"/>
                                        </p:tgtEl>
                                      </p:cBhvr>
                                    </p:animEffect>
                                  </p:childTnLst>
                                </p:cTn>
                              </p:par>
                            </p:childTnLst>
                          </p:cTn>
                        </p:par>
                        <p:par>
                          <p:cTn id="12" fill="hold">
                            <p:stCondLst>
                              <p:cond delay="2000"/>
                            </p:stCondLst>
                            <p:childTnLst>
                              <p:par>
                                <p:cTn id="13" presetID="1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Effect transition="in" filter="slide(fromTop)">
                                      <p:cBhvr>
                                        <p:cTn id="15" dur="1000"/>
                                        <p:tgtEl>
                                          <p:spTgt spid="4103"/>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4099">
                                            <p:txEl>
                                              <p:pRg st="0" end="0"/>
                                            </p:txEl>
                                          </p:spTgt>
                                        </p:tgtEl>
                                        <p:attrNameLst>
                                          <p:attrName>style.visibility</p:attrName>
                                        </p:attrNameLst>
                                      </p:cBhvr>
                                      <p:to>
                                        <p:strVal val="visible"/>
                                      </p:to>
                                    </p:set>
                                    <p:animEffect transition="in" filter="wipe(up)">
                                      <p:cBhvr>
                                        <p:cTn id="19" dur="1000"/>
                                        <p:tgtEl>
                                          <p:spTgt spid="4099">
                                            <p:txEl>
                                              <p:pRg st="0" end="0"/>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4099">
                                            <p:txEl>
                                              <p:pRg st="1" end="1"/>
                                            </p:txEl>
                                          </p:spTgt>
                                        </p:tgtEl>
                                        <p:attrNameLst>
                                          <p:attrName>style.visibility</p:attrName>
                                        </p:attrNameLst>
                                      </p:cBhvr>
                                      <p:to>
                                        <p:strVal val="visible"/>
                                      </p:to>
                                    </p:set>
                                    <p:animEffect transition="in" filter="wipe(up)">
                                      <p:cBhvr>
                                        <p:cTn id="23" dur="1000"/>
                                        <p:tgtEl>
                                          <p:spTgt spid="4099">
                                            <p:txEl>
                                              <p:pRg st="1" end="1"/>
                                            </p:tx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4099">
                                            <p:txEl>
                                              <p:pRg st="2" end="2"/>
                                            </p:txEl>
                                          </p:spTgt>
                                        </p:tgtEl>
                                        <p:attrNameLst>
                                          <p:attrName>style.visibility</p:attrName>
                                        </p:attrNameLst>
                                      </p:cBhvr>
                                      <p:to>
                                        <p:strVal val="visible"/>
                                      </p:to>
                                    </p:set>
                                    <p:animEffect transition="in" filter="wipe(up)">
                                      <p:cBhvr>
                                        <p:cTn id="27" dur="1000"/>
                                        <p:tgtEl>
                                          <p:spTgt spid="4099">
                                            <p:txEl>
                                              <p:pRg st="2" end="2"/>
                                            </p:txEl>
                                          </p:spTgt>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Effect transition="in" filter="wipe(up)">
                                      <p:cBhvr>
                                        <p:cTn id="31" dur="1000"/>
                                        <p:tgtEl>
                                          <p:spTgt spid="4099">
                                            <p:txEl>
                                              <p:pRg st="3" end="3"/>
                                            </p:txEl>
                                          </p:spTgt>
                                        </p:tgtEl>
                                      </p:cBhvr>
                                    </p:animEffect>
                                  </p:childTnLst>
                                </p:cTn>
                              </p:par>
                            </p:childTnLst>
                          </p:cTn>
                        </p:par>
                        <p:par>
                          <p:cTn id="32" fill="hold">
                            <p:stCondLst>
                              <p:cond delay="7000"/>
                            </p:stCondLst>
                            <p:childTnLst>
                              <p:par>
                                <p:cTn id="33" presetID="22" presetClass="entr" presetSubtype="1" fill="hold" grpId="0" nodeType="afterEffect">
                                  <p:stCondLst>
                                    <p:cond delay="0"/>
                                  </p:stCondLst>
                                  <p:childTnLst>
                                    <p:set>
                                      <p:cBhvr>
                                        <p:cTn id="34" dur="1" fill="hold">
                                          <p:stCondLst>
                                            <p:cond delay="0"/>
                                          </p:stCondLst>
                                        </p:cTn>
                                        <p:tgtEl>
                                          <p:spTgt spid="4099">
                                            <p:txEl>
                                              <p:pRg st="4" end="4"/>
                                            </p:txEl>
                                          </p:spTgt>
                                        </p:tgtEl>
                                        <p:attrNameLst>
                                          <p:attrName>style.visibility</p:attrName>
                                        </p:attrNameLst>
                                      </p:cBhvr>
                                      <p:to>
                                        <p:strVal val="visible"/>
                                      </p:to>
                                    </p:set>
                                    <p:animEffect transition="in" filter="wipe(up)">
                                      <p:cBhvr>
                                        <p:cTn id="35" dur="1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tmplLst>
          <p:tmpl lvl="1">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 lvl="2">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 lvl="3">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 lvl="4">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 lvl="5">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Lst>
      </p:bldP>
      <p:bldP spid="4103" grpId="0"/>
    </p:bldLst>
  </p:timing>
  <p:txStyles>
    <p:titleStyle>
      <a:lvl1pPr algn="l" rtl="0" eaLnBrk="0" fontAlgn="base" latinLnBrk="1" hangingPunct="0">
        <a:spcBef>
          <a:spcPct val="0"/>
        </a:spcBef>
        <a:spcAft>
          <a:spcPct val="0"/>
        </a:spcAft>
        <a:defRPr sz="3600">
          <a:solidFill>
            <a:schemeClr val="bg1"/>
          </a:solidFill>
          <a:latin typeface="+mj-lt"/>
          <a:ea typeface="+mj-ea"/>
          <a:cs typeface="+mj-cs"/>
        </a:defRPr>
      </a:lvl1pPr>
      <a:lvl2pPr algn="l" rtl="0" eaLnBrk="0" fontAlgn="base" latinLnBrk="1" hangingPunct="0">
        <a:spcBef>
          <a:spcPct val="0"/>
        </a:spcBef>
        <a:spcAft>
          <a:spcPct val="0"/>
        </a:spcAft>
        <a:defRPr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a:solidFill>
            <a:schemeClr val="tx1"/>
          </a:solidFill>
          <a:latin typeface="+mn-lt"/>
          <a:ea typeface="+mn-ea"/>
        </a:defRPr>
      </a:lvl2pPr>
      <a:lvl3pPr marL="1143000" indent="-228600" algn="l" rtl="0" eaLnBrk="0" fontAlgn="base" latinLnBrk="1" hangingPunct="0">
        <a:spcBef>
          <a:spcPct val="20000"/>
        </a:spcBef>
        <a:spcAft>
          <a:spcPct val="0"/>
        </a:spcAft>
        <a:buChar char="•"/>
        <a:defRPr sz="2400">
          <a:solidFill>
            <a:schemeClr val="tx1"/>
          </a:solidFill>
          <a:latin typeface="+mn-lt"/>
          <a:ea typeface="+mn-ea"/>
        </a:defRPr>
      </a:lvl3pPr>
      <a:lvl4pPr marL="1600200" indent="-228600" algn="l" rtl="0" eaLnBrk="0" fontAlgn="base" latinLnBrk="1" hangingPunct="0">
        <a:spcBef>
          <a:spcPct val="20000"/>
        </a:spcBef>
        <a:spcAft>
          <a:spcPct val="0"/>
        </a:spcAft>
        <a:buChar char="–"/>
        <a:defRPr sz="2000">
          <a:solidFill>
            <a:schemeClr val="tx1"/>
          </a:solidFill>
          <a:latin typeface="+mn-lt"/>
          <a:ea typeface="+mn-ea"/>
        </a:defRPr>
      </a:lvl4pPr>
      <a:lvl5pPr marL="2057400" indent="-228600" algn="l" rtl="0" eaLnBrk="0" fontAlgn="base" latinLnBrk="1" hangingPunct="0">
        <a:spcBef>
          <a:spcPct val="20000"/>
        </a:spcBef>
        <a:spcAft>
          <a:spcPct val="0"/>
        </a:spcAft>
        <a:buChar char="»"/>
        <a:defRPr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latinLnBrk="1" hangingPunct="1">
              <a:defRPr sz="1400"/>
            </a:lvl1pPr>
          </a:lstStyle>
          <a:p>
            <a:pPr>
              <a:defRPr/>
            </a:pPr>
            <a:endParaRPr lang="en-US" altLang="ko-KR" dirty="0"/>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latinLnBrk="1" hangingPunct="1">
              <a:defRPr sz="1400"/>
            </a:lvl1pPr>
          </a:lstStyle>
          <a:p>
            <a:pPr>
              <a:defRPr/>
            </a:pPr>
            <a:endParaRPr lang="en-US" altLang="ko-K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latinLnBrk="1" hangingPunct="1">
              <a:defRPr sz="1400" smtClean="0"/>
            </a:lvl1pPr>
          </a:lstStyle>
          <a:p>
            <a:pPr>
              <a:defRPr/>
            </a:pPr>
            <a:fld id="{6D557B59-6C8B-4639-9481-55A4661686EC}" type="slidenum">
              <a:rPr lang="en-US" altLang="ko-KR"/>
              <a:t>‹#›</a:t>
            </a:fld>
            <a:endParaRPr lang="en-US" altLang="ko-KR"/>
          </a:p>
        </p:txBody>
      </p:sp>
      <p:sp>
        <p:nvSpPr>
          <p:cNvPr id="2" name="矩形 1"/>
          <p:cNvSpPr/>
          <p:nvPr userDrawn="1"/>
        </p:nvSpPr>
        <p:spPr>
          <a:xfrm>
            <a:off x="6312024" y="0"/>
            <a:ext cx="5928661" cy="6858000"/>
          </a:xfrm>
          <a:prstGeom prst="rect">
            <a:avLst/>
          </a:prstGeom>
          <a:blipFill dpi="0" rotWithShape="1">
            <a:blip r:embed="rId5">
              <a:alphaModFix amt="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userDrawn="1"/>
        </p:nvSpPr>
        <p:spPr>
          <a:xfrm>
            <a:off x="1" y="0"/>
            <a:ext cx="6312023" cy="6853144"/>
          </a:xfrm>
          <a:prstGeom prst="rect">
            <a:avLst/>
          </a:prstGeom>
          <a:solidFill>
            <a:srgbClr val="9D785B">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l" rtl="0" eaLnBrk="0" fontAlgn="base" latinLnBrk="1" hangingPunct="0">
        <a:spcBef>
          <a:spcPct val="0"/>
        </a:spcBef>
        <a:spcAft>
          <a:spcPct val="0"/>
        </a:spcAft>
        <a:defRPr kumimoji="1" sz="3600">
          <a:solidFill>
            <a:schemeClr val="bg1"/>
          </a:solidFill>
          <a:latin typeface="+mj-lt"/>
          <a:ea typeface="+mj-ea"/>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shadeToTitle="1">
        <a:gradFill rotWithShape="0">
          <a:gsLst>
            <a:gs pos="0">
              <a:srgbClr val="FFFFFF"/>
            </a:gs>
            <a:gs pos="100000">
              <a:srgbClr val="F2F2F2"/>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sym typeface="Calibri" panose="020F0502020204030204" pitchFamily="34" charset="0"/>
              </a:rPr>
              <a:t>单击此处编辑母版标题样式</a:t>
            </a:r>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sym typeface="Calibri" panose="020F0502020204030204" pitchFamily="34" charset="0"/>
              </a:rPr>
              <a:t>单击此处编辑母版文本样式</a:t>
            </a:r>
          </a:p>
          <a:p>
            <a:pPr lvl="1"/>
            <a:r>
              <a:rPr lang="zh-CN" altLang="en-US">
                <a:sym typeface="Calibri" panose="020F0502020204030204" pitchFamily="34" charset="0"/>
              </a:rPr>
              <a:t>第二级</a:t>
            </a:r>
          </a:p>
          <a:p>
            <a:pPr lvl="2"/>
            <a:r>
              <a:rPr lang="zh-CN" altLang="en-US">
                <a:sym typeface="Calibri" panose="020F0502020204030204" pitchFamily="34" charset="0"/>
              </a:rPr>
              <a:t>第三级</a:t>
            </a:r>
          </a:p>
          <a:p>
            <a:pPr lvl="3"/>
            <a:r>
              <a:rPr lang="zh-CN" altLang="en-US">
                <a:sym typeface="Calibri" panose="020F0502020204030204" pitchFamily="34" charset="0"/>
              </a:rPr>
              <a:t>第四级</a:t>
            </a:r>
          </a:p>
          <a:p>
            <a:pPr lvl="4"/>
            <a:r>
              <a:rPr lang="zh-CN" altLang="en-US">
                <a:sym typeface="Calibri" panose="020F0502020204030204" pitchFamily="34" charset="0"/>
              </a:rPr>
              <a:t>第五级</a:t>
            </a:r>
          </a:p>
        </p:txBody>
      </p:sp>
      <p:sp>
        <p:nvSpPr>
          <p:cNvPr id="1028" name="日期占位符 3"/>
          <p:cNvSpPr>
            <a:spLocks noGrp="1"/>
          </p:cNvSpPr>
          <p:nvPr>
            <p:ph type="dt" sz="half" idx="2"/>
          </p:nvPr>
        </p:nvSpPr>
        <p:spPr>
          <a:xfrm>
            <a:off x="609600" y="6356350"/>
            <a:ext cx="2844800" cy="365125"/>
          </a:xfrm>
          <a:prstGeom prst="rect">
            <a:avLst/>
          </a:prstGeom>
          <a:noFill/>
          <a:ln w="9525">
            <a:noFill/>
            <a:miter/>
          </a:ln>
        </p:spPr>
        <p:txBody>
          <a:bodyPr vert="horz" anchor="ctr"/>
          <a:lstStyle>
            <a:lvl1pPr algn="l" eaLnBrk="1" hangingPunct="1">
              <a:buFont typeface="Arial" panose="020B0604020202020204" pitchFamily="34" charset="0"/>
              <a:buNone/>
              <a:defRPr sz="1200"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029" name="页脚占位符 4"/>
          <p:cNvSpPr>
            <a:spLocks noGrp="1"/>
          </p:cNvSpPr>
          <p:nvPr>
            <p:ph type="ftr" sz="quarter" idx="3"/>
          </p:nvPr>
        </p:nvSpPr>
        <p:spPr>
          <a:xfrm>
            <a:off x="4165600" y="6356350"/>
            <a:ext cx="3860800" cy="365125"/>
          </a:xfrm>
          <a:prstGeom prst="rect">
            <a:avLst/>
          </a:prstGeom>
          <a:noFill/>
          <a:ln w="9525">
            <a:noFill/>
            <a:miter/>
          </a:ln>
        </p:spPr>
        <p:txBody>
          <a:bodyPr vert="horz" anchor="ctr"/>
          <a:lstStyle>
            <a:lvl1pPr algn="ct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endParaRPr/>
          </a:p>
        </p:txBody>
      </p:sp>
      <p:sp>
        <p:nvSpPr>
          <p:cNvPr id="1030" name="灯片编号占位符 5"/>
          <p:cNvSpPr>
            <a:spLocks noGrp="1"/>
          </p:cNvSpPr>
          <p:nvPr>
            <p:ph type="sldNum" sz="quarter" idx="4"/>
          </p:nvPr>
        </p:nvSpPr>
        <p:spPr>
          <a:xfrm>
            <a:off x="8737600" y="6356350"/>
            <a:ext cx="2844800" cy="365125"/>
          </a:xfrm>
          <a:prstGeom prst="rect">
            <a:avLst/>
          </a:prstGeom>
          <a:noFill/>
          <a:ln w="9525">
            <a:noFill/>
            <a:miter/>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3BA0D700-5C66-4052-890F-7BE217AC2813}"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5pPr>
      <a:lvl6pPr marL="4572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6pPr>
      <a:lvl7pPr marL="9144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7pPr>
      <a:lvl8pPr marL="13716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8pPr>
      <a:lvl9pPr marL="18288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lvl="5"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6pPr>
      <a:lvl7pPr marL="2971800" lvl="6"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7pPr>
      <a:lvl8pPr marL="3429000" lvl="7"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8pPr>
      <a:lvl9pPr marL="3886200" lvl="8"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9pPr>
    </p:bodyStyle>
    <p:otherStyle>
      <a:lvl1pPr marL="0" lvl="0"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shadeToTitle="1">
        <a:gradFill rotWithShape="0">
          <a:gsLst>
            <a:gs pos="0">
              <a:srgbClr val="FFFFFF"/>
            </a:gs>
            <a:gs pos="100000">
              <a:srgbClr val="F2F2F2"/>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sym typeface="Calibri" panose="020F0502020204030204" pitchFamily="34" charset="0"/>
              </a:rPr>
              <a:t>单击此处编辑母版标题样式</a:t>
            </a:r>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sym typeface="Calibri" panose="020F0502020204030204" pitchFamily="34" charset="0"/>
              </a:rPr>
              <a:t>单击此处编辑母版文本样式</a:t>
            </a:r>
          </a:p>
          <a:p>
            <a:pPr lvl="1"/>
            <a:r>
              <a:rPr lang="zh-CN" altLang="en-US">
                <a:sym typeface="Calibri" panose="020F0502020204030204" pitchFamily="34" charset="0"/>
              </a:rPr>
              <a:t>第二级</a:t>
            </a:r>
          </a:p>
          <a:p>
            <a:pPr lvl="2"/>
            <a:r>
              <a:rPr lang="zh-CN" altLang="en-US">
                <a:sym typeface="Calibri" panose="020F0502020204030204" pitchFamily="34" charset="0"/>
              </a:rPr>
              <a:t>第三级</a:t>
            </a:r>
          </a:p>
          <a:p>
            <a:pPr lvl="3"/>
            <a:r>
              <a:rPr lang="zh-CN" altLang="en-US">
                <a:sym typeface="Calibri" panose="020F0502020204030204" pitchFamily="34" charset="0"/>
              </a:rPr>
              <a:t>第四级</a:t>
            </a:r>
          </a:p>
          <a:p>
            <a:pPr lvl="4"/>
            <a:r>
              <a:rPr lang="zh-CN" altLang="en-US">
                <a:sym typeface="Calibri" panose="020F0502020204030204" pitchFamily="34" charset="0"/>
              </a:rPr>
              <a:t>第五级</a:t>
            </a:r>
          </a:p>
        </p:txBody>
      </p:sp>
      <p:sp>
        <p:nvSpPr>
          <p:cNvPr id="1028" name="日期占位符 3"/>
          <p:cNvSpPr>
            <a:spLocks noGrp="1"/>
          </p:cNvSpPr>
          <p:nvPr>
            <p:ph type="dt" sz="half" idx="2"/>
          </p:nvPr>
        </p:nvSpPr>
        <p:spPr>
          <a:xfrm>
            <a:off x="609600" y="6356350"/>
            <a:ext cx="2844800" cy="365125"/>
          </a:xfrm>
          <a:prstGeom prst="rect">
            <a:avLst/>
          </a:prstGeom>
          <a:noFill/>
          <a:ln w="9525">
            <a:noFill/>
            <a:miter/>
          </a:ln>
        </p:spPr>
        <p:txBody>
          <a:bodyPr vert="horz" anchor="ctr"/>
          <a:lstStyle>
            <a:lvl1pPr algn="l" eaLnBrk="1" hangingPunct="1">
              <a:buFont typeface="Arial" panose="020B0604020202020204" pitchFamily="34" charset="0"/>
              <a:buNone/>
              <a:defRPr sz="1200"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029" name="页脚占位符 4"/>
          <p:cNvSpPr>
            <a:spLocks noGrp="1"/>
          </p:cNvSpPr>
          <p:nvPr>
            <p:ph type="ftr" sz="quarter" idx="3"/>
          </p:nvPr>
        </p:nvSpPr>
        <p:spPr>
          <a:xfrm>
            <a:off x="4165600" y="6356350"/>
            <a:ext cx="3860800" cy="365125"/>
          </a:xfrm>
          <a:prstGeom prst="rect">
            <a:avLst/>
          </a:prstGeom>
          <a:noFill/>
          <a:ln w="9525">
            <a:noFill/>
            <a:miter/>
          </a:ln>
        </p:spPr>
        <p:txBody>
          <a:bodyPr vert="horz" anchor="ctr"/>
          <a:lstStyle>
            <a:lvl1pPr algn="ct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endParaRPr/>
          </a:p>
        </p:txBody>
      </p:sp>
      <p:sp>
        <p:nvSpPr>
          <p:cNvPr id="1030" name="灯片编号占位符 5"/>
          <p:cNvSpPr>
            <a:spLocks noGrp="1"/>
          </p:cNvSpPr>
          <p:nvPr>
            <p:ph type="sldNum" sz="quarter" idx="4"/>
          </p:nvPr>
        </p:nvSpPr>
        <p:spPr>
          <a:xfrm>
            <a:off x="8737600" y="6356350"/>
            <a:ext cx="2844800" cy="365125"/>
          </a:xfrm>
          <a:prstGeom prst="rect">
            <a:avLst/>
          </a:prstGeom>
          <a:noFill/>
          <a:ln w="9525">
            <a:noFill/>
            <a:miter/>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8A21F5E1-B49E-4FDA-9521-6E16E6564F2E}"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5pPr>
      <a:lvl6pPr marL="4572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6pPr>
      <a:lvl7pPr marL="9144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7pPr>
      <a:lvl8pPr marL="13716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8pPr>
      <a:lvl9pPr marL="18288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lvl="5"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6pPr>
      <a:lvl7pPr marL="2971800" lvl="6"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7pPr>
      <a:lvl8pPr marL="3429000" lvl="7"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8pPr>
      <a:lvl9pPr marL="3886200" lvl="8"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9pPr>
    </p:bodyStyle>
    <p:otherStyle>
      <a:lvl1pPr marL="0" lvl="0"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798320" y="174625"/>
            <a:ext cx="8282940" cy="1625600"/>
          </a:xfrm>
          <a:prstGeom prst="rect">
            <a:avLst/>
          </a:prstGeom>
        </p:spPr>
      </p:pic>
      <p:sp>
        <p:nvSpPr>
          <p:cNvPr id="5" name="矩形 4"/>
          <p:cNvSpPr/>
          <p:nvPr/>
        </p:nvSpPr>
        <p:spPr>
          <a:xfrm>
            <a:off x="2099945" y="6366510"/>
            <a:ext cx="1492885" cy="398780"/>
          </a:xfrm>
          <a:prstGeom prst="rect">
            <a:avLst/>
          </a:prstGeom>
        </p:spPr>
        <p:txBody>
          <a:bodyPr wrap="square">
            <a:spAutoFit/>
          </a:bodyPr>
          <a:lstStyle/>
          <a:p>
            <a:r>
              <a:rPr lang="zh-CN" sz="2000" dirty="0">
                <a:solidFill>
                  <a:schemeClr val="tx1"/>
                </a:solidFill>
                <a:latin typeface="微软雅黑" panose="020B0503020204020204" pitchFamily="34" charset="-122"/>
                <a:ea typeface="微软雅黑" panose="020B0503020204020204" pitchFamily="34" charset="-122"/>
                <a:sym typeface="+mn-ea"/>
              </a:rPr>
              <a:t>主持单位：</a:t>
            </a:r>
            <a:endParaRPr lang="zh-CN" sz="2000" b="1" dirty="0">
              <a:solidFill>
                <a:schemeClr val="tx1"/>
              </a:solidFill>
              <a:latin typeface="微软雅黑" panose="020B0503020204020204" pitchFamily="34" charset="-122"/>
              <a:ea typeface="微软雅黑" panose="020B0503020204020204" pitchFamily="34" charset="-122"/>
              <a:sym typeface="+mn-ea"/>
            </a:endParaRPr>
          </a:p>
        </p:txBody>
      </p:sp>
      <p:pic>
        <p:nvPicPr>
          <p:cNvPr id="9" name="图片 8" descr="日职logo"/>
          <p:cNvPicPr>
            <a:picLocks noChangeAspect="1"/>
          </p:cNvPicPr>
          <p:nvPr/>
        </p:nvPicPr>
        <p:blipFill>
          <a:blip r:embed="rId3"/>
          <a:stretch>
            <a:fillRect/>
          </a:stretch>
        </p:blipFill>
        <p:spPr>
          <a:xfrm>
            <a:off x="4037330" y="6222365"/>
            <a:ext cx="2823210" cy="621030"/>
          </a:xfrm>
          <a:prstGeom prst="rect">
            <a:avLst/>
          </a:prstGeom>
        </p:spPr>
      </p:pic>
      <p:pic>
        <p:nvPicPr>
          <p:cNvPr id="16" name="图片 15"/>
          <p:cNvPicPr>
            <a:picLocks noChangeAspect="1"/>
          </p:cNvPicPr>
          <p:nvPr/>
        </p:nvPicPr>
        <p:blipFill>
          <a:blip r:embed="rId4"/>
          <a:stretch>
            <a:fillRect/>
          </a:stretch>
        </p:blipFill>
        <p:spPr>
          <a:xfrm>
            <a:off x="7950200" y="6189345"/>
            <a:ext cx="2131060" cy="654050"/>
          </a:xfrm>
          <a:prstGeom prst="rect">
            <a:avLst/>
          </a:prstGeom>
        </p:spPr>
      </p:pic>
      <p:grpSp>
        <p:nvGrpSpPr>
          <p:cNvPr id="21" name="组合 20"/>
          <p:cNvGrpSpPr/>
          <p:nvPr/>
        </p:nvGrpSpPr>
        <p:grpSpPr>
          <a:xfrm>
            <a:off x="3390265" y="2115820"/>
            <a:ext cx="5377815" cy="2863215"/>
            <a:chOff x="2832" y="2832"/>
            <a:chExt cx="11319" cy="6027"/>
          </a:xfrm>
        </p:grpSpPr>
        <p:pic>
          <p:nvPicPr>
            <p:cNvPr id="12" name="图片 11"/>
            <p:cNvPicPr>
              <a:picLocks noChangeAspect="1"/>
            </p:cNvPicPr>
            <p:nvPr/>
          </p:nvPicPr>
          <p:blipFill>
            <a:blip r:embed="rId5"/>
            <a:stretch>
              <a:fillRect/>
            </a:stretch>
          </p:blipFill>
          <p:spPr>
            <a:xfrm>
              <a:off x="2850" y="2832"/>
              <a:ext cx="3344" cy="1881"/>
            </a:xfrm>
            <a:prstGeom prst="rect">
              <a:avLst/>
            </a:prstGeom>
          </p:spPr>
        </p:pic>
        <p:pic>
          <p:nvPicPr>
            <p:cNvPr id="13" name="图片 12"/>
            <p:cNvPicPr>
              <a:picLocks noChangeAspect="1"/>
            </p:cNvPicPr>
            <p:nvPr/>
          </p:nvPicPr>
          <p:blipFill>
            <a:blip r:embed="rId6"/>
            <a:stretch>
              <a:fillRect/>
            </a:stretch>
          </p:blipFill>
          <p:spPr>
            <a:xfrm>
              <a:off x="6810" y="2832"/>
              <a:ext cx="3337" cy="1881"/>
            </a:xfrm>
            <a:prstGeom prst="rect">
              <a:avLst/>
            </a:prstGeom>
          </p:spPr>
        </p:pic>
        <p:pic>
          <p:nvPicPr>
            <p:cNvPr id="14" name="图片 13"/>
            <p:cNvPicPr>
              <a:picLocks noChangeAspect="1"/>
            </p:cNvPicPr>
            <p:nvPr/>
          </p:nvPicPr>
          <p:blipFill>
            <a:blip r:embed="rId7"/>
            <a:stretch>
              <a:fillRect/>
            </a:stretch>
          </p:blipFill>
          <p:spPr>
            <a:xfrm>
              <a:off x="10758" y="2832"/>
              <a:ext cx="3392" cy="1880"/>
            </a:xfrm>
            <a:prstGeom prst="rect">
              <a:avLst/>
            </a:prstGeom>
          </p:spPr>
        </p:pic>
        <p:pic>
          <p:nvPicPr>
            <p:cNvPr id="15" name="图片 14"/>
            <p:cNvPicPr>
              <a:picLocks noChangeAspect="1"/>
            </p:cNvPicPr>
            <p:nvPr/>
          </p:nvPicPr>
          <p:blipFill>
            <a:blip r:embed="rId8"/>
            <a:stretch>
              <a:fillRect/>
            </a:stretch>
          </p:blipFill>
          <p:spPr>
            <a:xfrm>
              <a:off x="2832" y="4872"/>
              <a:ext cx="3338" cy="1883"/>
            </a:xfrm>
            <a:prstGeom prst="rect">
              <a:avLst/>
            </a:prstGeom>
          </p:spPr>
        </p:pic>
        <p:pic>
          <p:nvPicPr>
            <p:cNvPr id="11" name="图片 10"/>
            <p:cNvPicPr>
              <a:picLocks noChangeAspect="1"/>
            </p:cNvPicPr>
            <p:nvPr/>
          </p:nvPicPr>
          <p:blipFill>
            <a:blip r:embed="rId9"/>
            <a:stretch>
              <a:fillRect/>
            </a:stretch>
          </p:blipFill>
          <p:spPr>
            <a:xfrm>
              <a:off x="6792" y="4872"/>
              <a:ext cx="3344" cy="1883"/>
            </a:xfrm>
            <a:prstGeom prst="rect">
              <a:avLst/>
            </a:prstGeom>
          </p:spPr>
        </p:pic>
        <p:pic>
          <p:nvPicPr>
            <p:cNvPr id="17" name="图片 16"/>
            <p:cNvPicPr>
              <a:picLocks noChangeAspect="1"/>
            </p:cNvPicPr>
            <p:nvPr/>
          </p:nvPicPr>
          <p:blipFill>
            <a:blip r:embed="rId10"/>
            <a:stretch>
              <a:fillRect/>
            </a:stretch>
          </p:blipFill>
          <p:spPr>
            <a:xfrm>
              <a:off x="10758" y="4891"/>
              <a:ext cx="3391" cy="1914"/>
            </a:xfrm>
            <a:prstGeom prst="rect">
              <a:avLst/>
            </a:prstGeom>
          </p:spPr>
        </p:pic>
        <p:pic>
          <p:nvPicPr>
            <p:cNvPr id="18" name="图片 17"/>
            <p:cNvPicPr>
              <a:picLocks noChangeAspect="1"/>
            </p:cNvPicPr>
            <p:nvPr/>
          </p:nvPicPr>
          <p:blipFill>
            <a:blip r:embed="rId11"/>
            <a:stretch>
              <a:fillRect/>
            </a:stretch>
          </p:blipFill>
          <p:spPr>
            <a:xfrm>
              <a:off x="2832" y="6969"/>
              <a:ext cx="3379" cy="1890"/>
            </a:xfrm>
            <a:prstGeom prst="rect">
              <a:avLst/>
            </a:prstGeom>
          </p:spPr>
        </p:pic>
        <p:pic>
          <p:nvPicPr>
            <p:cNvPr id="19" name="图片 18"/>
            <p:cNvPicPr>
              <a:picLocks noChangeAspect="1"/>
            </p:cNvPicPr>
            <p:nvPr/>
          </p:nvPicPr>
          <p:blipFill>
            <a:blip r:embed="rId12"/>
            <a:stretch>
              <a:fillRect/>
            </a:stretch>
          </p:blipFill>
          <p:spPr>
            <a:xfrm>
              <a:off x="6792" y="6947"/>
              <a:ext cx="3373" cy="1891"/>
            </a:xfrm>
            <a:prstGeom prst="rect">
              <a:avLst/>
            </a:prstGeom>
          </p:spPr>
        </p:pic>
        <p:pic>
          <p:nvPicPr>
            <p:cNvPr id="20" name="图片 19"/>
            <p:cNvPicPr>
              <a:picLocks noChangeAspect="1"/>
            </p:cNvPicPr>
            <p:nvPr/>
          </p:nvPicPr>
          <p:blipFill>
            <a:blip r:embed="rId13"/>
            <a:stretch>
              <a:fillRect/>
            </a:stretch>
          </p:blipFill>
          <p:spPr>
            <a:xfrm>
              <a:off x="10789" y="6966"/>
              <a:ext cx="3362" cy="1872"/>
            </a:xfrm>
            <a:prstGeom prst="rect">
              <a:avLst/>
            </a:prstGeom>
          </p:spPr>
        </p:pic>
      </p:grpSp>
      <p:sp>
        <p:nvSpPr>
          <p:cNvPr id="25" name="矩形 24"/>
          <p:cNvSpPr/>
          <p:nvPr/>
        </p:nvSpPr>
        <p:spPr>
          <a:xfrm>
            <a:off x="-6985" y="2099310"/>
            <a:ext cx="3319780" cy="2898775"/>
          </a:xfrm>
          <a:prstGeom prst="rect">
            <a:avLst/>
          </a:prstGeom>
          <a:solidFill>
            <a:srgbClr val="098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876665" y="2127250"/>
            <a:ext cx="3319780" cy="2898775"/>
          </a:xfrm>
          <a:prstGeom prst="rect">
            <a:avLst/>
          </a:prstGeom>
          <a:solidFill>
            <a:srgbClr val="098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2878"/>
            <a:ext cx="12246221" cy="68451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5.cache.netease.com/home/2015/9/22/201509221442289fab9.jpg"/>
          <p:cNvPicPr>
            <a:picLocks noChangeAspect="1" noChangeArrowheads="1"/>
          </p:cNvPicPr>
          <p:nvPr/>
        </p:nvPicPr>
        <p:blipFill rotWithShape="1">
          <a:blip r:embed="rId3">
            <a:extLst>
              <a:ext uri="{28A0092B-C50C-407E-A947-70E740481C1C}">
                <a14:useLocalDpi xmlns:a14="http://schemas.microsoft.com/office/drawing/2010/main" val="0"/>
              </a:ext>
            </a:extLst>
          </a:blip>
          <a:srcRect t="4938" b="6998"/>
          <a:stretch>
            <a:fillRect/>
          </a:stretch>
        </p:blipFill>
        <p:spPr bwMode="auto">
          <a:xfrm>
            <a:off x="0" y="0"/>
            <a:ext cx="12196509"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43180" y="-28575"/>
            <a:ext cx="12282805" cy="6915150"/>
          </a:xfrm>
          <a:prstGeom prst="rect">
            <a:avLst/>
          </a:prstGeom>
          <a:solidFill>
            <a:srgbClr val="098CAA"/>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2240280" y="3013710"/>
            <a:ext cx="7716520" cy="1569660"/>
          </a:xfrm>
          <a:prstGeom prst="rect">
            <a:avLst/>
          </a:prstGeom>
        </p:spPr>
        <p:txBody>
          <a:bodyPr wrap="square">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sym typeface="+mn-ea"/>
              </a:rPr>
              <a:t>第</a:t>
            </a:r>
            <a:r>
              <a:rPr lang="en-US" altLang="zh-CN" sz="4800" b="1" dirty="0">
                <a:solidFill>
                  <a:schemeClr val="bg1"/>
                </a:solidFill>
                <a:latin typeface="微软雅黑" panose="020B0503020204020204" pitchFamily="34" charset="-122"/>
                <a:ea typeface="微软雅黑" panose="020B0503020204020204" pitchFamily="34" charset="-122"/>
                <a:sym typeface="+mn-ea"/>
              </a:rPr>
              <a:t>7</a:t>
            </a:r>
            <a:r>
              <a:rPr lang="zh-CN" altLang="en-US" sz="4800" b="1" dirty="0">
                <a:solidFill>
                  <a:schemeClr val="bg1"/>
                </a:solidFill>
                <a:latin typeface="微软雅黑" panose="020B0503020204020204" pitchFamily="34" charset="-122"/>
                <a:ea typeface="微软雅黑" panose="020B0503020204020204" pitchFamily="34" charset="-122"/>
                <a:sym typeface="+mn-ea"/>
              </a:rPr>
              <a:t>章  直线与平面及两平面的相对位置</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2235199" y="3013709"/>
            <a:ext cx="7789545" cy="150939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0" y="2850157"/>
            <a:ext cx="12192000" cy="1107996"/>
          </a:xfrm>
          <a:prstGeom prst="rect">
            <a:avLst/>
          </a:prstGeom>
          <a:noFill/>
        </p:spPr>
        <p:txBody>
          <a:bodyPr wrap="square" rtlCol="0" anchor="t">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sym typeface="+mn-ea"/>
              </a:rPr>
              <a:t>直线与平面、平面与平面相交</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9"/>
          <p:cNvSpPr>
            <a:spLocks noChangeArrowheads="1"/>
          </p:cNvSpPr>
          <p:nvPr/>
        </p:nvSpPr>
        <p:spPr bwMode="auto">
          <a:xfrm>
            <a:off x="1774031" y="1079884"/>
            <a:ext cx="8643939" cy="62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dirty="0">
                <a:solidFill>
                  <a:srgbClr val="4C4C4C"/>
                </a:solidFill>
                <a:latin typeface="黑体" panose="02010609060101010101" pitchFamily="49" charset="-122"/>
                <a:ea typeface="黑体" panose="02010609060101010101" pitchFamily="49" charset="-122"/>
              </a:rPr>
              <a:t>直线与平面或平面与平面之间，若不平行则必相交。</a:t>
            </a:r>
          </a:p>
          <a:p>
            <a:pPr>
              <a:lnSpc>
                <a:spcPct val="100000"/>
              </a:lnSpc>
              <a:spcBef>
                <a:spcPct val="0"/>
              </a:spcBef>
              <a:buNone/>
            </a:pPr>
            <a:r>
              <a:rPr lang="zh-CN" altLang="en-US" sz="1800" dirty="0">
                <a:solidFill>
                  <a:srgbClr val="4C4C4C"/>
                </a:solidFill>
                <a:latin typeface="黑体" panose="02010609060101010101" pitchFamily="49" charset="-122"/>
                <a:ea typeface="黑体" panose="02010609060101010101" pitchFamily="49" charset="-122"/>
              </a:rPr>
              <a:t>直线与平面相交产生交点，平面与平面相交产生交线。</a:t>
            </a:r>
          </a:p>
        </p:txBody>
      </p:sp>
      <p:grpSp>
        <p:nvGrpSpPr>
          <p:cNvPr id="12" name="Group 75"/>
          <p:cNvGrpSpPr>
            <a:grpSpLocks/>
          </p:cNvGrpSpPr>
          <p:nvPr/>
        </p:nvGrpSpPr>
        <p:grpSpPr bwMode="auto">
          <a:xfrm>
            <a:off x="3784848" y="1968286"/>
            <a:ext cx="6162675" cy="4819650"/>
            <a:chOff x="0" y="728"/>
            <a:chExt cx="3882" cy="3036"/>
          </a:xfrm>
        </p:grpSpPr>
        <p:sp>
          <p:nvSpPr>
            <p:cNvPr id="13" name="Rectangle 76"/>
            <p:cNvSpPr>
              <a:spLocks noChangeArrowheads="1"/>
            </p:cNvSpPr>
            <p:nvPr/>
          </p:nvSpPr>
          <p:spPr bwMode="auto">
            <a:xfrm>
              <a:off x="0" y="728"/>
              <a:ext cx="2706" cy="1706"/>
            </a:xfrm>
            <a:prstGeom prst="rect">
              <a:avLst/>
            </a:prstGeom>
            <a:gradFill rotWithShape="0">
              <a:gsLst>
                <a:gs pos="0">
                  <a:srgbClr val="CCFFCC"/>
                </a:gs>
                <a:gs pos="50000">
                  <a:schemeClr val="bg1"/>
                </a:gs>
                <a:gs pos="100000">
                  <a:srgbClr val="CCFFCC"/>
                </a:gs>
              </a:gsLst>
              <a:lin ang="2700000" scaled="1"/>
            </a:gradFill>
            <a:ln w="12700">
              <a:solidFill>
                <a:srgbClr val="008000"/>
              </a:solidFill>
              <a:miter lim="800000"/>
              <a:headEnd/>
              <a:tailEnd/>
            </a:ln>
            <a:effectLst/>
          </p:spPr>
          <p:txBody>
            <a:bodyPr wrap="none" anchor="ctr"/>
            <a:lstStyle/>
            <a:p>
              <a:pPr>
                <a:defRPr/>
              </a:pPr>
              <a:endParaRPr lang="zh-CN" altLang="en-US"/>
            </a:p>
          </p:txBody>
        </p:sp>
        <p:sp>
          <p:nvSpPr>
            <p:cNvPr id="14" name="Freeform 77"/>
            <p:cNvSpPr>
              <a:spLocks/>
            </p:cNvSpPr>
            <p:nvPr/>
          </p:nvSpPr>
          <p:spPr bwMode="auto">
            <a:xfrm>
              <a:off x="0" y="2434"/>
              <a:ext cx="3772" cy="1302"/>
            </a:xfrm>
            <a:custGeom>
              <a:avLst/>
              <a:gdLst/>
              <a:ahLst/>
              <a:cxnLst>
                <a:cxn ang="0">
                  <a:pos x="0" y="0"/>
                </a:cxn>
                <a:cxn ang="0">
                  <a:pos x="624" y="624"/>
                </a:cxn>
                <a:cxn ang="0">
                  <a:pos x="2208" y="624"/>
                </a:cxn>
                <a:cxn ang="0">
                  <a:pos x="1584" y="0"/>
                </a:cxn>
                <a:cxn ang="0">
                  <a:pos x="0" y="0"/>
                </a:cxn>
              </a:cxnLst>
              <a:rect l="0" t="0" r="r" b="b"/>
              <a:pathLst>
                <a:path w="2208" h="624">
                  <a:moveTo>
                    <a:pt x="0" y="0"/>
                  </a:moveTo>
                  <a:lnTo>
                    <a:pt x="624" y="624"/>
                  </a:lnTo>
                  <a:lnTo>
                    <a:pt x="2208" y="624"/>
                  </a:lnTo>
                  <a:lnTo>
                    <a:pt x="1584" y="0"/>
                  </a:lnTo>
                  <a:lnTo>
                    <a:pt x="0" y="0"/>
                  </a:lnTo>
                  <a:close/>
                </a:path>
              </a:pathLst>
            </a:custGeom>
            <a:gradFill rotWithShape="0">
              <a:gsLst>
                <a:gs pos="0">
                  <a:srgbClr val="CCFFCC"/>
                </a:gs>
                <a:gs pos="50000">
                  <a:schemeClr val="bg1"/>
                </a:gs>
                <a:gs pos="100000">
                  <a:srgbClr val="CCFFCC"/>
                </a:gs>
              </a:gsLst>
              <a:lin ang="2700000" scaled="1"/>
            </a:gradFill>
            <a:ln w="12700">
              <a:solidFill>
                <a:srgbClr val="008000"/>
              </a:solidFill>
              <a:round/>
              <a:headEnd/>
              <a:tailEnd/>
            </a:ln>
            <a:effectLst/>
          </p:spPr>
          <p:txBody>
            <a:bodyPr wrap="none" anchor="ctr"/>
            <a:lstStyle/>
            <a:p>
              <a:pPr>
                <a:defRPr/>
              </a:pPr>
              <a:endParaRPr lang="zh-CN" altLang="en-US"/>
            </a:p>
          </p:txBody>
        </p:sp>
        <p:sp>
          <p:nvSpPr>
            <p:cNvPr id="15" name="Text Box 78"/>
            <p:cNvSpPr txBox="1">
              <a:spLocks noChangeArrowheads="1"/>
            </p:cNvSpPr>
            <p:nvPr/>
          </p:nvSpPr>
          <p:spPr bwMode="auto">
            <a:xfrm>
              <a:off x="0" y="745"/>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kumimoji="1" lang="en-US" altLang="zh-CN" sz="2400" i="1">
                  <a:latin typeface="Times New Roman" panose="02020603050405020304" pitchFamily="18" charset="0"/>
                </a:rPr>
                <a:t>V</a:t>
              </a:r>
            </a:p>
          </p:txBody>
        </p:sp>
        <p:sp>
          <p:nvSpPr>
            <p:cNvPr id="16" name="Text Box 79"/>
            <p:cNvSpPr txBox="1">
              <a:spLocks noChangeArrowheads="1"/>
            </p:cNvSpPr>
            <p:nvPr/>
          </p:nvSpPr>
          <p:spPr bwMode="auto">
            <a:xfrm>
              <a:off x="3390" y="3476"/>
              <a:ext cx="4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kumimoji="1" lang="en-US" altLang="zh-CN" sz="2400" i="1">
                  <a:latin typeface="Times New Roman" panose="02020603050405020304" pitchFamily="18" charset="0"/>
                </a:rPr>
                <a:t>H</a:t>
              </a:r>
            </a:p>
          </p:txBody>
        </p:sp>
        <p:grpSp>
          <p:nvGrpSpPr>
            <p:cNvPr id="17" name="Group 80"/>
            <p:cNvGrpSpPr>
              <a:grpSpLocks/>
            </p:cNvGrpSpPr>
            <p:nvPr/>
          </p:nvGrpSpPr>
          <p:grpSpPr bwMode="auto">
            <a:xfrm>
              <a:off x="401" y="951"/>
              <a:ext cx="2551" cy="2739"/>
              <a:chOff x="401" y="951"/>
              <a:chExt cx="2551" cy="2739"/>
            </a:xfrm>
          </p:grpSpPr>
          <p:grpSp>
            <p:nvGrpSpPr>
              <p:cNvPr id="18" name="Group 81"/>
              <p:cNvGrpSpPr>
                <a:grpSpLocks/>
              </p:cNvGrpSpPr>
              <p:nvPr/>
            </p:nvGrpSpPr>
            <p:grpSpPr bwMode="auto">
              <a:xfrm>
                <a:off x="401" y="951"/>
                <a:ext cx="2551" cy="2650"/>
                <a:chOff x="401" y="951"/>
                <a:chExt cx="2551" cy="2650"/>
              </a:xfrm>
            </p:grpSpPr>
            <p:sp>
              <p:nvSpPr>
                <p:cNvPr id="46" name="Text Box 82"/>
                <p:cNvSpPr txBox="1">
                  <a:spLocks noChangeArrowheads="1"/>
                </p:cNvSpPr>
                <p:nvPr/>
              </p:nvSpPr>
              <p:spPr bwMode="auto">
                <a:xfrm>
                  <a:off x="401" y="2690"/>
                  <a:ext cx="4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kumimoji="1" lang="en-US" altLang="zh-CN" sz="2400" i="1">
                      <a:latin typeface="Times New Roman" panose="02020603050405020304" pitchFamily="18" charset="0"/>
                    </a:rPr>
                    <a:t>P</a:t>
                  </a:r>
                  <a:r>
                    <a:rPr kumimoji="1" lang="en-US" altLang="zh-CN" sz="2400" i="1" baseline="-25000">
                      <a:latin typeface="Times New Roman" panose="02020603050405020304" pitchFamily="18" charset="0"/>
                    </a:rPr>
                    <a:t>H</a:t>
                  </a:r>
                </a:p>
              </p:txBody>
            </p:sp>
            <p:grpSp>
              <p:nvGrpSpPr>
                <p:cNvPr id="47" name="Group 83"/>
                <p:cNvGrpSpPr>
                  <a:grpSpLocks/>
                </p:cNvGrpSpPr>
                <p:nvPr/>
              </p:nvGrpSpPr>
              <p:grpSpPr bwMode="auto">
                <a:xfrm>
                  <a:off x="560" y="951"/>
                  <a:ext cx="2392" cy="2650"/>
                  <a:chOff x="432" y="768"/>
                  <a:chExt cx="1872" cy="2016"/>
                </a:xfrm>
              </p:grpSpPr>
              <p:grpSp>
                <p:nvGrpSpPr>
                  <p:cNvPr id="48" name="Group 84"/>
                  <p:cNvGrpSpPr>
                    <a:grpSpLocks/>
                  </p:cNvGrpSpPr>
                  <p:nvPr/>
                </p:nvGrpSpPr>
                <p:grpSpPr bwMode="auto">
                  <a:xfrm>
                    <a:off x="432" y="768"/>
                    <a:ext cx="1872" cy="2016"/>
                    <a:chOff x="432" y="768"/>
                    <a:chExt cx="1872" cy="2016"/>
                  </a:xfrm>
                </p:grpSpPr>
                <p:sp>
                  <p:nvSpPr>
                    <p:cNvPr id="51" name="Freeform 85"/>
                    <p:cNvSpPr>
                      <a:spLocks/>
                    </p:cNvSpPr>
                    <p:nvPr/>
                  </p:nvSpPr>
                  <p:spPr bwMode="auto">
                    <a:xfrm>
                      <a:off x="432" y="768"/>
                      <a:ext cx="1824" cy="2016"/>
                    </a:xfrm>
                    <a:custGeom>
                      <a:avLst/>
                      <a:gdLst>
                        <a:gd name="T0" fmla="*/ 1764 w 1824"/>
                        <a:gd name="T1" fmla="*/ 1993 h 2016"/>
                        <a:gd name="T2" fmla="*/ 0 w 1824"/>
                        <a:gd name="T3" fmla="*/ 1296 h 2016"/>
                        <a:gd name="T4" fmla="*/ 0 w 1824"/>
                        <a:gd name="T5" fmla="*/ 0 h 2016"/>
                        <a:gd name="T6" fmla="*/ 1824 w 1824"/>
                        <a:gd name="T7" fmla="*/ 624 h 2016"/>
                        <a:gd name="T8" fmla="*/ 1824 w 1824"/>
                        <a:gd name="T9" fmla="*/ 2016 h 2016"/>
                        <a:gd name="T10" fmla="*/ 1764 w 1824"/>
                        <a:gd name="T11" fmla="*/ 1993 h 2016"/>
                        <a:gd name="T12" fmla="*/ 0 60000 65536"/>
                        <a:gd name="T13" fmla="*/ 0 60000 65536"/>
                        <a:gd name="T14" fmla="*/ 0 60000 65536"/>
                        <a:gd name="T15" fmla="*/ 0 60000 65536"/>
                        <a:gd name="T16" fmla="*/ 0 60000 65536"/>
                        <a:gd name="T17" fmla="*/ 0 60000 65536"/>
                        <a:gd name="T18" fmla="*/ 0 w 1824"/>
                        <a:gd name="T19" fmla="*/ 0 h 2016"/>
                        <a:gd name="T20" fmla="*/ 1824 w 1824"/>
                        <a:gd name="T21" fmla="*/ 2016 h 2016"/>
                      </a:gdLst>
                      <a:ahLst/>
                      <a:cxnLst>
                        <a:cxn ang="T12">
                          <a:pos x="T0" y="T1"/>
                        </a:cxn>
                        <a:cxn ang="T13">
                          <a:pos x="T2" y="T3"/>
                        </a:cxn>
                        <a:cxn ang="T14">
                          <a:pos x="T4" y="T5"/>
                        </a:cxn>
                        <a:cxn ang="T15">
                          <a:pos x="T6" y="T7"/>
                        </a:cxn>
                        <a:cxn ang="T16">
                          <a:pos x="T8" y="T9"/>
                        </a:cxn>
                        <a:cxn ang="T17">
                          <a:pos x="T10" y="T11"/>
                        </a:cxn>
                      </a:cxnLst>
                      <a:rect l="T18" t="T19" r="T20" b="T21"/>
                      <a:pathLst>
                        <a:path w="1824" h="2016">
                          <a:moveTo>
                            <a:pt x="1764" y="1993"/>
                          </a:moveTo>
                          <a:lnTo>
                            <a:pt x="0" y="1296"/>
                          </a:lnTo>
                          <a:lnTo>
                            <a:pt x="0" y="0"/>
                          </a:lnTo>
                          <a:lnTo>
                            <a:pt x="1824" y="624"/>
                          </a:lnTo>
                          <a:lnTo>
                            <a:pt x="1824" y="2016"/>
                          </a:lnTo>
                          <a:lnTo>
                            <a:pt x="1764" y="1993"/>
                          </a:lnTo>
                          <a:close/>
                        </a:path>
                      </a:pathLst>
                    </a:custGeom>
                    <a:solidFill>
                      <a:srgbClr val="FFFFFF">
                        <a:alpha val="50195"/>
                      </a:srgbClr>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2" name="Text Box 86"/>
                    <p:cNvSpPr txBox="1">
                      <a:spLocks noChangeArrowheads="1"/>
                    </p:cNvSpPr>
                    <p:nvPr/>
                  </p:nvSpPr>
                  <p:spPr bwMode="auto">
                    <a:xfrm>
                      <a:off x="2063" y="1344"/>
                      <a:ext cx="24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kumimoji="1" lang="en-US" altLang="zh-CN" sz="2400" i="1">
                          <a:latin typeface="Times New Roman" panose="02020603050405020304" pitchFamily="18" charset="0"/>
                        </a:rPr>
                        <a:t>P</a:t>
                      </a:r>
                    </a:p>
                  </p:txBody>
                </p:sp>
              </p:grpSp>
              <p:sp>
                <p:nvSpPr>
                  <p:cNvPr id="49" name="Line 87"/>
                  <p:cNvSpPr>
                    <a:spLocks noChangeShapeType="1"/>
                  </p:cNvSpPr>
                  <p:nvPr/>
                </p:nvSpPr>
                <p:spPr bwMode="auto">
                  <a:xfrm>
                    <a:off x="432" y="2064"/>
                    <a:ext cx="144" cy="4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 name="Line 88"/>
                  <p:cNvSpPr>
                    <a:spLocks noChangeShapeType="1"/>
                  </p:cNvSpPr>
                  <p:nvPr/>
                </p:nvSpPr>
                <p:spPr bwMode="auto">
                  <a:xfrm>
                    <a:off x="2112" y="2736"/>
                    <a:ext cx="144" cy="4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grpSp>
            <p:nvGrpSpPr>
              <p:cNvPr id="20" name="Group 89"/>
              <p:cNvGrpSpPr>
                <a:grpSpLocks/>
              </p:cNvGrpSpPr>
              <p:nvPr/>
            </p:nvGrpSpPr>
            <p:grpSpPr bwMode="auto">
              <a:xfrm>
                <a:off x="799" y="1386"/>
                <a:ext cx="2153" cy="2250"/>
                <a:chOff x="799" y="1386"/>
                <a:chExt cx="2153" cy="2250"/>
              </a:xfrm>
            </p:grpSpPr>
            <p:sp>
              <p:nvSpPr>
                <p:cNvPr id="34" name="Line 90"/>
                <p:cNvSpPr>
                  <a:spLocks noChangeShapeType="1"/>
                </p:cNvSpPr>
                <p:nvPr/>
              </p:nvSpPr>
              <p:spPr bwMode="auto">
                <a:xfrm flipV="1">
                  <a:off x="1787" y="1645"/>
                  <a:ext cx="490" cy="631"/>
                </a:xfrm>
                <a:prstGeom prst="line">
                  <a:avLst/>
                </a:prstGeom>
                <a:noFill/>
                <a:ln w="57150">
                  <a:solidFill>
                    <a:srgbClr val="FF33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 name="Text Box 91"/>
                <p:cNvSpPr txBox="1">
                  <a:spLocks noChangeArrowheads="1"/>
                </p:cNvSpPr>
                <p:nvPr/>
              </p:nvSpPr>
              <p:spPr bwMode="auto">
                <a:xfrm>
                  <a:off x="799" y="2198"/>
                  <a:ext cx="4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kumimoji="1" lang="en-US" altLang="zh-CN" sz="2400" i="1">
                      <a:latin typeface="Times New Roman" panose="02020603050405020304" pitchFamily="18" charset="0"/>
                    </a:rPr>
                    <a:t>A</a:t>
                  </a:r>
                </a:p>
              </p:txBody>
            </p:sp>
            <p:sp>
              <p:nvSpPr>
                <p:cNvPr id="36" name="Text Box 92"/>
                <p:cNvSpPr txBox="1">
                  <a:spLocks noChangeArrowheads="1"/>
                </p:cNvSpPr>
                <p:nvPr/>
              </p:nvSpPr>
              <p:spPr bwMode="auto">
                <a:xfrm>
                  <a:off x="1504" y="1386"/>
                  <a:ext cx="5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kumimoji="1" lang="en-US" altLang="zh-CN" sz="2400" i="1">
                      <a:latin typeface="Times New Roman" panose="02020603050405020304" pitchFamily="18" charset="0"/>
                    </a:rPr>
                    <a:t>B</a:t>
                  </a:r>
                </a:p>
              </p:txBody>
            </p:sp>
            <p:sp>
              <p:nvSpPr>
                <p:cNvPr id="37" name="Freeform 93"/>
                <p:cNvSpPr>
                  <a:spLocks/>
                </p:cNvSpPr>
                <p:nvPr/>
              </p:nvSpPr>
              <p:spPr bwMode="auto">
                <a:xfrm>
                  <a:off x="1051" y="1645"/>
                  <a:ext cx="1410" cy="1451"/>
                </a:xfrm>
                <a:custGeom>
                  <a:avLst/>
                  <a:gdLst>
                    <a:gd name="T0" fmla="*/ 0 w 1104"/>
                    <a:gd name="T1" fmla="*/ 528 h 1104"/>
                    <a:gd name="T2" fmla="*/ 1104 w 1104"/>
                    <a:gd name="T3" fmla="*/ 1104 h 1104"/>
                    <a:gd name="T4" fmla="*/ 432 w 1104"/>
                    <a:gd name="T5" fmla="*/ 0 h 1104"/>
                    <a:gd name="T6" fmla="*/ 0 w 1104"/>
                    <a:gd name="T7" fmla="*/ 528 h 1104"/>
                    <a:gd name="T8" fmla="*/ 0 60000 65536"/>
                    <a:gd name="T9" fmla="*/ 0 60000 65536"/>
                    <a:gd name="T10" fmla="*/ 0 60000 65536"/>
                    <a:gd name="T11" fmla="*/ 0 60000 65536"/>
                    <a:gd name="T12" fmla="*/ 0 w 1104"/>
                    <a:gd name="T13" fmla="*/ 0 h 1104"/>
                    <a:gd name="T14" fmla="*/ 1104 w 1104"/>
                    <a:gd name="T15" fmla="*/ 1104 h 1104"/>
                  </a:gdLst>
                  <a:ahLst/>
                  <a:cxnLst>
                    <a:cxn ang="T8">
                      <a:pos x="T0" y="T1"/>
                    </a:cxn>
                    <a:cxn ang="T9">
                      <a:pos x="T2" y="T3"/>
                    </a:cxn>
                    <a:cxn ang="T10">
                      <a:pos x="T4" y="T5"/>
                    </a:cxn>
                    <a:cxn ang="T11">
                      <a:pos x="T6" y="T7"/>
                    </a:cxn>
                  </a:cxnLst>
                  <a:rect l="T12" t="T13" r="T14" b="T15"/>
                  <a:pathLst>
                    <a:path w="1104" h="1104">
                      <a:moveTo>
                        <a:pt x="0" y="528"/>
                      </a:moveTo>
                      <a:lnTo>
                        <a:pt x="1104" y="1104"/>
                      </a:lnTo>
                      <a:lnTo>
                        <a:pt x="432" y="0"/>
                      </a:lnTo>
                      <a:lnTo>
                        <a:pt x="0" y="528"/>
                      </a:lnTo>
                      <a:close/>
                    </a:path>
                  </a:pathLst>
                </a:custGeom>
                <a:solidFill>
                  <a:srgbClr val="CCFFFF"/>
                </a:solidFill>
                <a:ln w="28575">
                  <a:solidFill>
                    <a:schemeClr val="accent2"/>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8" name="Text Box 94"/>
                <p:cNvSpPr txBox="1">
                  <a:spLocks noChangeArrowheads="1"/>
                </p:cNvSpPr>
                <p:nvPr/>
              </p:nvSpPr>
              <p:spPr bwMode="auto">
                <a:xfrm>
                  <a:off x="2400" y="2899"/>
                  <a:ext cx="5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kumimoji="1" lang="en-US" altLang="zh-CN" sz="2400" i="1">
                      <a:latin typeface="Times New Roman" panose="02020603050405020304" pitchFamily="18" charset="0"/>
                    </a:rPr>
                    <a:t>C</a:t>
                  </a:r>
                </a:p>
              </p:txBody>
            </p:sp>
            <p:sp>
              <p:nvSpPr>
                <p:cNvPr id="39" name="Line 95"/>
                <p:cNvSpPr>
                  <a:spLocks noChangeShapeType="1"/>
                </p:cNvSpPr>
                <p:nvPr/>
              </p:nvSpPr>
              <p:spPr bwMode="auto">
                <a:xfrm>
                  <a:off x="1051" y="2844"/>
                  <a:ext cx="1410" cy="56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 name="Line 96"/>
                <p:cNvSpPr>
                  <a:spLocks noChangeShapeType="1"/>
                </p:cNvSpPr>
                <p:nvPr/>
              </p:nvSpPr>
              <p:spPr bwMode="auto">
                <a:xfrm flipV="1">
                  <a:off x="1051" y="2339"/>
                  <a:ext cx="0" cy="5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 name="Line 97"/>
                <p:cNvSpPr>
                  <a:spLocks noChangeShapeType="1"/>
                </p:cNvSpPr>
                <p:nvPr/>
              </p:nvSpPr>
              <p:spPr bwMode="auto">
                <a:xfrm flipV="1">
                  <a:off x="2461" y="3096"/>
                  <a:ext cx="0" cy="3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 name="Text Box 98"/>
                <p:cNvSpPr txBox="1">
                  <a:spLocks noChangeArrowheads="1"/>
                </p:cNvSpPr>
                <p:nvPr/>
              </p:nvSpPr>
              <p:spPr bwMode="auto">
                <a:xfrm>
                  <a:off x="867" y="2774"/>
                  <a:ext cx="4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kumimoji="1" lang="en-US" altLang="zh-CN" sz="2400" i="1">
                      <a:latin typeface="Times New Roman" panose="02020603050405020304" pitchFamily="18" charset="0"/>
                    </a:rPr>
                    <a:t>a</a:t>
                  </a:r>
                </a:p>
              </p:txBody>
            </p:sp>
            <p:sp>
              <p:nvSpPr>
                <p:cNvPr id="43" name="Text Box 99"/>
                <p:cNvSpPr txBox="1">
                  <a:spLocks noChangeArrowheads="1"/>
                </p:cNvSpPr>
                <p:nvPr/>
              </p:nvSpPr>
              <p:spPr bwMode="auto">
                <a:xfrm>
                  <a:off x="2303" y="3348"/>
                  <a:ext cx="4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kumimoji="1" lang="en-US" altLang="zh-CN" sz="2400" i="1">
                      <a:latin typeface="Times New Roman" panose="02020603050405020304" pitchFamily="18" charset="0"/>
                    </a:rPr>
                    <a:t>c</a:t>
                  </a:r>
                </a:p>
              </p:txBody>
            </p:sp>
            <p:sp>
              <p:nvSpPr>
                <p:cNvPr id="44" name="Text Box 100"/>
                <p:cNvSpPr txBox="1">
                  <a:spLocks noChangeArrowheads="1"/>
                </p:cNvSpPr>
                <p:nvPr/>
              </p:nvSpPr>
              <p:spPr bwMode="auto">
                <a:xfrm>
                  <a:off x="1393" y="3016"/>
                  <a:ext cx="4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kumimoji="1" lang="en-US" altLang="zh-CN" sz="2400" i="1">
                      <a:latin typeface="Times New Roman" panose="02020603050405020304" pitchFamily="18" charset="0"/>
                    </a:rPr>
                    <a:t>b</a:t>
                  </a:r>
                </a:p>
              </p:txBody>
            </p:sp>
            <p:sp>
              <p:nvSpPr>
                <p:cNvPr id="45" name="Line 101"/>
                <p:cNvSpPr>
                  <a:spLocks noChangeShapeType="1"/>
                </p:cNvSpPr>
                <p:nvPr/>
              </p:nvSpPr>
              <p:spPr bwMode="auto">
                <a:xfrm>
                  <a:off x="1603" y="1645"/>
                  <a:ext cx="0" cy="14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1" name="Group 102"/>
              <p:cNvGrpSpPr>
                <a:grpSpLocks/>
              </p:cNvGrpSpPr>
              <p:nvPr/>
            </p:nvGrpSpPr>
            <p:grpSpPr bwMode="auto">
              <a:xfrm>
                <a:off x="1628" y="2308"/>
                <a:ext cx="491" cy="1068"/>
                <a:chOff x="1628" y="2308"/>
                <a:chExt cx="491" cy="1068"/>
              </a:xfrm>
            </p:grpSpPr>
            <p:sp>
              <p:nvSpPr>
                <p:cNvPr id="31" name="Oval 103"/>
                <p:cNvSpPr>
                  <a:spLocks noChangeArrowheads="1"/>
                </p:cNvSpPr>
                <p:nvPr/>
              </p:nvSpPr>
              <p:spPr bwMode="auto">
                <a:xfrm>
                  <a:off x="1695" y="2308"/>
                  <a:ext cx="61" cy="62"/>
                </a:xfrm>
                <a:prstGeom prst="ellipse">
                  <a:avLst/>
                </a:prstGeom>
                <a:solidFill>
                  <a:srgbClr val="FF33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2" name="Line 104"/>
                <p:cNvSpPr>
                  <a:spLocks noChangeShapeType="1"/>
                </p:cNvSpPr>
                <p:nvPr/>
              </p:nvSpPr>
              <p:spPr bwMode="auto">
                <a:xfrm>
                  <a:off x="1725" y="2340"/>
                  <a:ext cx="0" cy="7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 name="Text Box 105"/>
                <p:cNvSpPr txBox="1">
                  <a:spLocks noChangeArrowheads="1"/>
                </p:cNvSpPr>
                <p:nvPr/>
              </p:nvSpPr>
              <p:spPr bwMode="auto">
                <a:xfrm>
                  <a:off x="1628" y="3088"/>
                  <a:ext cx="4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kumimoji="1" lang="en-US" altLang="zh-CN" sz="2400" i="1">
                      <a:latin typeface="Times New Roman" panose="02020603050405020304" pitchFamily="18" charset="0"/>
                    </a:rPr>
                    <a:t>k</a:t>
                  </a:r>
                </a:p>
              </p:txBody>
            </p:sp>
          </p:grpSp>
          <p:grpSp>
            <p:nvGrpSpPr>
              <p:cNvPr id="22" name="Group 106"/>
              <p:cNvGrpSpPr>
                <a:grpSpLocks/>
              </p:cNvGrpSpPr>
              <p:nvPr/>
            </p:nvGrpSpPr>
            <p:grpSpPr bwMode="auto">
              <a:xfrm>
                <a:off x="2339" y="1077"/>
                <a:ext cx="552" cy="505"/>
                <a:chOff x="1824" y="864"/>
                <a:chExt cx="432" cy="384"/>
              </a:xfrm>
            </p:grpSpPr>
            <p:sp>
              <p:nvSpPr>
                <p:cNvPr id="29" name="Line 107"/>
                <p:cNvSpPr>
                  <a:spLocks noChangeShapeType="1"/>
                </p:cNvSpPr>
                <p:nvPr/>
              </p:nvSpPr>
              <p:spPr bwMode="auto">
                <a:xfrm flipV="1">
                  <a:off x="1824" y="1056"/>
                  <a:ext cx="144" cy="192"/>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 name="Text Box 108"/>
                <p:cNvSpPr txBox="1">
                  <a:spLocks noChangeArrowheads="1"/>
                </p:cNvSpPr>
                <p:nvPr/>
              </p:nvSpPr>
              <p:spPr bwMode="auto">
                <a:xfrm>
                  <a:off x="1872" y="864"/>
                  <a:ext cx="384"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kumimoji="1" lang="en-US" altLang="zh-CN" sz="2400" i="1">
                      <a:latin typeface="Times New Roman" panose="02020603050405020304" pitchFamily="18" charset="0"/>
                    </a:rPr>
                    <a:t>N</a:t>
                  </a:r>
                </a:p>
              </p:txBody>
            </p:sp>
          </p:grpSp>
          <p:grpSp>
            <p:nvGrpSpPr>
              <p:cNvPr id="23" name="Group 109"/>
              <p:cNvGrpSpPr>
                <a:grpSpLocks/>
              </p:cNvGrpSpPr>
              <p:nvPr/>
            </p:nvGrpSpPr>
            <p:grpSpPr bwMode="auto">
              <a:xfrm>
                <a:off x="505" y="2071"/>
                <a:ext cx="1545" cy="1619"/>
                <a:chOff x="505" y="2071"/>
                <a:chExt cx="1545" cy="1619"/>
              </a:xfrm>
            </p:grpSpPr>
            <p:sp>
              <p:nvSpPr>
                <p:cNvPr id="24" name="Line 110"/>
                <p:cNvSpPr>
                  <a:spLocks noChangeShapeType="1"/>
                </p:cNvSpPr>
                <p:nvPr/>
              </p:nvSpPr>
              <p:spPr bwMode="auto">
                <a:xfrm flipV="1">
                  <a:off x="744" y="2339"/>
                  <a:ext cx="981" cy="1262"/>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 name="Text Box 111"/>
                <p:cNvSpPr txBox="1">
                  <a:spLocks noChangeArrowheads="1"/>
                </p:cNvSpPr>
                <p:nvPr/>
              </p:nvSpPr>
              <p:spPr bwMode="auto">
                <a:xfrm>
                  <a:off x="1559" y="2071"/>
                  <a:ext cx="4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kumimoji="1" lang="en-US" altLang="zh-CN" sz="2400" i="1">
                      <a:latin typeface="Times New Roman" panose="02020603050405020304" pitchFamily="18" charset="0"/>
                    </a:rPr>
                    <a:t>K</a:t>
                  </a:r>
                </a:p>
              </p:txBody>
            </p:sp>
            <p:sp>
              <p:nvSpPr>
                <p:cNvPr id="28" name="Text Box 112"/>
                <p:cNvSpPr txBox="1">
                  <a:spLocks noChangeArrowheads="1"/>
                </p:cNvSpPr>
                <p:nvPr/>
              </p:nvSpPr>
              <p:spPr bwMode="auto">
                <a:xfrm>
                  <a:off x="505" y="3402"/>
                  <a:ext cx="4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kumimoji="1" lang="en-US" altLang="zh-CN" sz="2400" i="1">
                      <a:latin typeface="Times New Roman" panose="02020603050405020304" pitchFamily="18" charset="0"/>
                    </a:rPr>
                    <a:t>M</a:t>
                  </a:r>
                </a:p>
              </p:txBody>
            </p:sp>
          </p:grpSp>
        </p:grpSp>
      </p:grpSp>
      <p:sp>
        <p:nvSpPr>
          <p:cNvPr id="53" name=" 165"/>
          <p:cNvSpPr/>
          <p:nvPr/>
        </p:nvSpPr>
        <p:spPr>
          <a:xfrm>
            <a:off x="-15240" y="407035"/>
            <a:ext cx="340995" cy="136525"/>
          </a:xfrm>
          <a:prstGeom prst="rect">
            <a:avLst/>
          </a:prstGeom>
          <a:solidFill>
            <a:srgbClr val="098C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54" name="直接连接符 53"/>
          <p:cNvCxnSpPr/>
          <p:nvPr/>
        </p:nvCxnSpPr>
        <p:spPr>
          <a:xfrm>
            <a:off x="295275" y="528320"/>
            <a:ext cx="4091940" cy="7620"/>
          </a:xfrm>
          <a:prstGeom prst="line">
            <a:avLst/>
          </a:prstGeom>
          <a:ln>
            <a:solidFill>
              <a:srgbClr val="098CAA"/>
            </a:solidFill>
          </a:ln>
        </p:spPr>
        <p:style>
          <a:lnRef idx="3">
            <a:schemeClr val="accent1"/>
          </a:lnRef>
          <a:fillRef idx="0">
            <a:schemeClr val="accent1"/>
          </a:fillRef>
          <a:effectRef idx="2">
            <a:schemeClr val="accent1"/>
          </a:effectRef>
          <a:fontRef idx="minor">
            <a:schemeClr val="tx1"/>
          </a:fontRef>
        </p:style>
      </p:cxnSp>
      <p:sp>
        <p:nvSpPr>
          <p:cNvPr id="55" name="文本框 54"/>
          <p:cNvSpPr txBox="1"/>
          <p:nvPr/>
        </p:nvSpPr>
        <p:spPr>
          <a:xfrm>
            <a:off x="450850" y="21590"/>
            <a:ext cx="5705251" cy="523220"/>
          </a:xfrm>
          <a:prstGeom prst="rect">
            <a:avLst/>
          </a:prstGeom>
          <a:noFill/>
        </p:spPr>
        <p:txBody>
          <a:bodyPr wrap="square" rtlCol="0">
            <a:spAutoFit/>
          </a:bodyPr>
          <a:lstStyle/>
          <a:p>
            <a:r>
              <a:rPr lang="en-US" altLang="zh-CN" sz="2800" b="1" dirty="0" smtClean="0">
                <a:solidFill>
                  <a:schemeClr val="tx1">
                    <a:lumMod val="95000"/>
                    <a:lumOff val="5000"/>
                  </a:schemeClr>
                </a:solidFill>
                <a:latin typeface="黑体" panose="02010609060101010101" pitchFamily="49" charset="-122"/>
                <a:ea typeface="黑体" panose="02010609060101010101" pitchFamily="49" charset="-122"/>
              </a:rPr>
              <a:t>7.2</a:t>
            </a:r>
            <a:r>
              <a:rPr lang="zh-CN" altLang="en-US" sz="2800" b="1" dirty="0" smtClean="0">
                <a:solidFill>
                  <a:schemeClr val="tx1">
                    <a:lumMod val="95000"/>
                    <a:lumOff val="5000"/>
                  </a:schemeClr>
                </a:solidFill>
                <a:latin typeface="黑体" panose="02010609060101010101" pitchFamily="49" charset="-122"/>
                <a:ea typeface="黑体" panose="02010609060101010101" pitchFamily="49" charset="-122"/>
              </a:rPr>
              <a:t>直线</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与平面、平面与平面相交</a:t>
            </a:r>
            <a:endParaRPr lang="zh-CN" altLang="en-US" sz="2800" b="1" dirty="0">
              <a:solidFill>
                <a:schemeClr val="tx1">
                  <a:lumMod val="95000"/>
                  <a:lumOff val="5000"/>
                </a:schemeClr>
              </a:solidFill>
              <a:latin typeface="黑体" panose="02010609060101010101" pitchFamily="49" charset="-122"/>
              <a:ea typeface="黑体" panose="02010609060101010101" pitchFamily="49" charset="-122"/>
            </a:endParaRPr>
          </a:p>
        </p:txBody>
      </p:sp>
      <p:pic>
        <p:nvPicPr>
          <p:cNvPr id="56" name="图片 55"/>
          <p:cNvPicPr>
            <a:picLocks noChangeAspect="1"/>
          </p:cNvPicPr>
          <p:nvPr/>
        </p:nvPicPr>
        <p:blipFill>
          <a:blip r:embed="rId2"/>
          <a:stretch>
            <a:fillRect/>
          </a:stretch>
        </p:blipFill>
        <p:spPr>
          <a:xfrm>
            <a:off x="8595995" y="104140"/>
            <a:ext cx="3221355" cy="629285"/>
          </a:xfrm>
          <a:prstGeom prst="rect">
            <a:avLst/>
          </a:prstGeom>
        </p:spPr>
      </p:pic>
    </p:spTree>
    <p:extLst>
      <p:ext uri="{BB962C8B-B14F-4D97-AF65-F5344CB8AC3E}">
        <p14:creationId xmlns:p14="http://schemas.microsoft.com/office/powerpoint/2010/main" val="247568923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9"/>
          <p:cNvSpPr>
            <a:spLocks noChangeArrowheads="1"/>
          </p:cNvSpPr>
          <p:nvPr/>
        </p:nvSpPr>
        <p:spPr bwMode="auto">
          <a:xfrm>
            <a:off x="1774031" y="1079885"/>
            <a:ext cx="8643939" cy="34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dirty="0">
                <a:solidFill>
                  <a:srgbClr val="4C4C4C"/>
                </a:solidFill>
                <a:latin typeface="黑体" panose="02010609060101010101" pitchFamily="49" charset="-122"/>
                <a:ea typeface="黑体" panose="02010609060101010101" pitchFamily="49" charset="-122"/>
              </a:rPr>
              <a:t>若一直线垂直于一平面，则必垂直于属于该平面的一切直线。</a:t>
            </a:r>
          </a:p>
        </p:txBody>
      </p:sp>
      <p:grpSp>
        <p:nvGrpSpPr>
          <p:cNvPr id="53" name="Group 68"/>
          <p:cNvGrpSpPr>
            <a:grpSpLocks/>
          </p:cNvGrpSpPr>
          <p:nvPr/>
        </p:nvGrpSpPr>
        <p:grpSpPr bwMode="auto">
          <a:xfrm>
            <a:off x="3373863" y="1424396"/>
            <a:ext cx="6115050" cy="5327799"/>
            <a:chOff x="1152" y="1056"/>
            <a:chExt cx="3852" cy="3068"/>
          </a:xfrm>
        </p:grpSpPr>
        <p:sp>
          <p:nvSpPr>
            <p:cNvPr id="54" name="Rectangle 69"/>
            <p:cNvSpPr>
              <a:spLocks noChangeArrowheads="1"/>
            </p:cNvSpPr>
            <p:nvPr/>
          </p:nvSpPr>
          <p:spPr bwMode="auto">
            <a:xfrm>
              <a:off x="1152" y="1296"/>
              <a:ext cx="2706" cy="1604"/>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5" name="Freeform 70"/>
            <p:cNvSpPr>
              <a:spLocks/>
            </p:cNvSpPr>
            <p:nvPr/>
          </p:nvSpPr>
          <p:spPr bwMode="auto">
            <a:xfrm>
              <a:off x="1152" y="2900"/>
              <a:ext cx="3772" cy="1224"/>
            </a:xfrm>
            <a:custGeom>
              <a:avLst/>
              <a:gdLst>
                <a:gd name="T0" fmla="*/ 0 w 2208"/>
                <a:gd name="T1" fmla="*/ 0 h 624"/>
                <a:gd name="T2" fmla="*/ 624 w 2208"/>
                <a:gd name="T3" fmla="*/ 624 h 624"/>
                <a:gd name="T4" fmla="*/ 2208 w 2208"/>
                <a:gd name="T5" fmla="*/ 624 h 624"/>
                <a:gd name="T6" fmla="*/ 1584 w 2208"/>
                <a:gd name="T7" fmla="*/ 0 h 624"/>
                <a:gd name="T8" fmla="*/ 0 w 2208"/>
                <a:gd name="T9" fmla="*/ 0 h 624"/>
                <a:gd name="T10" fmla="*/ 0 60000 65536"/>
                <a:gd name="T11" fmla="*/ 0 60000 65536"/>
                <a:gd name="T12" fmla="*/ 0 60000 65536"/>
                <a:gd name="T13" fmla="*/ 0 60000 65536"/>
                <a:gd name="T14" fmla="*/ 0 60000 65536"/>
                <a:gd name="T15" fmla="*/ 0 w 2208"/>
                <a:gd name="T16" fmla="*/ 0 h 624"/>
                <a:gd name="T17" fmla="*/ 2208 w 2208"/>
                <a:gd name="T18" fmla="*/ 624 h 624"/>
              </a:gdLst>
              <a:ahLst/>
              <a:cxnLst>
                <a:cxn ang="T10">
                  <a:pos x="T0" y="T1"/>
                </a:cxn>
                <a:cxn ang="T11">
                  <a:pos x="T2" y="T3"/>
                </a:cxn>
                <a:cxn ang="T12">
                  <a:pos x="T4" y="T5"/>
                </a:cxn>
                <a:cxn ang="T13">
                  <a:pos x="T6" y="T7"/>
                </a:cxn>
                <a:cxn ang="T14">
                  <a:pos x="T8" y="T9"/>
                </a:cxn>
              </a:cxnLst>
              <a:rect l="T15" t="T16" r="T17" b="T18"/>
              <a:pathLst>
                <a:path w="2208" h="624">
                  <a:moveTo>
                    <a:pt x="0" y="0"/>
                  </a:moveTo>
                  <a:lnTo>
                    <a:pt x="624" y="624"/>
                  </a:lnTo>
                  <a:lnTo>
                    <a:pt x="2208" y="624"/>
                  </a:lnTo>
                  <a:lnTo>
                    <a:pt x="1584" y="0"/>
                  </a:lnTo>
                  <a:lnTo>
                    <a:pt x="0" y="0"/>
                  </a:lnTo>
                  <a:close/>
                </a:path>
              </a:pathLst>
            </a:cu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6" name="Text Box 71"/>
            <p:cNvSpPr txBox="1">
              <a:spLocks noChangeArrowheads="1"/>
            </p:cNvSpPr>
            <p:nvPr/>
          </p:nvSpPr>
          <p:spPr bwMode="auto">
            <a:xfrm>
              <a:off x="1152" y="1243"/>
              <a:ext cx="492"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kumimoji="1" lang="en-US" altLang="zh-CN" sz="2400" i="1">
                  <a:latin typeface="Times New Roman" panose="02020603050405020304" pitchFamily="18" charset="0"/>
                </a:rPr>
                <a:t>V</a:t>
              </a:r>
            </a:p>
          </p:txBody>
        </p:sp>
        <p:sp>
          <p:nvSpPr>
            <p:cNvPr id="57" name="Text Box 72"/>
            <p:cNvSpPr txBox="1">
              <a:spLocks noChangeArrowheads="1"/>
            </p:cNvSpPr>
            <p:nvPr/>
          </p:nvSpPr>
          <p:spPr bwMode="auto">
            <a:xfrm rot="36886">
              <a:off x="4512" y="3839"/>
              <a:ext cx="492"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kumimoji="1" lang="en-US" altLang="zh-CN" sz="2400" i="1">
                  <a:latin typeface="Times New Roman" panose="02020603050405020304" pitchFamily="18" charset="0"/>
                </a:rPr>
                <a:t>H</a:t>
              </a:r>
            </a:p>
          </p:txBody>
        </p:sp>
        <p:sp>
          <p:nvSpPr>
            <p:cNvPr id="58" name="Freeform 73"/>
            <p:cNvSpPr>
              <a:spLocks/>
            </p:cNvSpPr>
            <p:nvPr/>
          </p:nvSpPr>
          <p:spPr bwMode="auto">
            <a:xfrm>
              <a:off x="1512" y="1376"/>
              <a:ext cx="3328" cy="2416"/>
            </a:xfrm>
            <a:custGeom>
              <a:avLst/>
              <a:gdLst>
                <a:gd name="T0" fmla="*/ 1016 w 3328"/>
                <a:gd name="T1" fmla="*/ 0 h 2416"/>
                <a:gd name="T2" fmla="*/ 0 w 3328"/>
                <a:gd name="T3" fmla="*/ 1528 h 2416"/>
                <a:gd name="T4" fmla="*/ 2328 w 3328"/>
                <a:gd name="T5" fmla="*/ 2416 h 2416"/>
                <a:gd name="T6" fmla="*/ 3328 w 3328"/>
                <a:gd name="T7" fmla="*/ 768 h 2416"/>
                <a:gd name="T8" fmla="*/ 1016 w 3328"/>
                <a:gd name="T9" fmla="*/ 0 h 2416"/>
                <a:gd name="T10" fmla="*/ 0 60000 65536"/>
                <a:gd name="T11" fmla="*/ 0 60000 65536"/>
                <a:gd name="T12" fmla="*/ 0 60000 65536"/>
                <a:gd name="T13" fmla="*/ 0 60000 65536"/>
                <a:gd name="T14" fmla="*/ 0 60000 65536"/>
                <a:gd name="T15" fmla="*/ 0 w 3328"/>
                <a:gd name="T16" fmla="*/ 0 h 2416"/>
                <a:gd name="T17" fmla="*/ 3328 w 3328"/>
                <a:gd name="T18" fmla="*/ 2416 h 2416"/>
              </a:gdLst>
              <a:ahLst/>
              <a:cxnLst>
                <a:cxn ang="T10">
                  <a:pos x="T0" y="T1"/>
                </a:cxn>
                <a:cxn ang="T11">
                  <a:pos x="T2" y="T3"/>
                </a:cxn>
                <a:cxn ang="T12">
                  <a:pos x="T4" y="T5"/>
                </a:cxn>
                <a:cxn ang="T13">
                  <a:pos x="T6" y="T7"/>
                </a:cxn>
                <a:cxn ang="T14">
                  <a:pos x="T8" y="T9"/>
                </a:cxn>
              </a:cxnLst>
              <a:rect l="T15" t="T16" r="T17" b="T18"/>
              <a:pathLst>
                <a:path w="3328" h="2416">
                  <a:moveTo>
                    <a:pt x="1016" y="0"/>
                  </a:moveTo>
                  <a:lnTo>
                    <a:pt x="0" y="1528"/>
                  </a:lnTo>
                  <a:lnTo>
                    <a:pt x="2328" y="2416"/>
                  </a:lnTo>
                  <a:lnTo>
                    <a:pt x="3328" y="768"/>
                  </a:lnTo>
                  <a:lnTo>
                    <a:pt x="1016" y="0"/>
                  </a:lnTo>
                  <a:close/>
                </a:path>
              </a:pathLst>
            </a:custGeom>
            <a:solidFill>
              <a:srgbClr val="EBFFFF"/>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9" name="Line 74"/>
            <p:cNvSpPr>
              <a:spLocks noChangeShapeType="1"/>
            </p:cNvSpPr>
            <p:nvPr/>
          </p:nvSpPr>
          <p:spPr bwMode="auto">
            <a:xfrm>
              <a:off x="2352" y="2208"/>
              <a:ext cx="1776" cy="672"/>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0" name="Line 75"/>
            <p:cNvSpPr>
              <a:spLocks noChangeShapeType="1"/>
            </p:cNvSpPr>
            <p:nvPr/>
          </p:nvSpPr>
          <p:spPr bwMode="auto">
            <a:xfrm flipV="1">
              <a:off x="2784" y="2064"/>
              <a:ext cx="720" cy="1104"/>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 name="Line 76"/>
            <p:cNvSpPr>
              <a:spLocks noChangeShapeType="1"/>
            </p:cNvSpPr>
            <p:nvPr/>
          </p:nvSpPr>
          <p:spPr bwMode="auto">
            <a:xfrm>
              <a:off x="2928" y="2112"/>
              <a:ext cx="672" cy="1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 name="Line 77"/>
            <p:cNvSpPr>
              <a:spLocks noChangeShapeType="1"/>
            </p:cNvSpPr>
            <p:nvPr/>
          </p:nvSpPr>
          <p:spPr bwMode="auto">
            <a:xfrm>
              <a:off x="2736" y="2208"/>
              <a:ext cx="1008"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 name="Text Box 78"/>
            <p:cNvSpPr txBox="1">
              <a:spLocks noChangeArrowheads="1"/>
            </p:cNvSpPr>
            <p:nvPr/>
          </p:nvSpPr>
          <p:spPr bwMode="auto">
            <a:xfrm rot="1841209" flipH="1">
              <a:off x="2503" y="1441"/>
              <a:ext cx="23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kumimoji="1" lang="en-US" altLang="zh-CN" sz="2400" i="1">
                  <a:latin typeface="Times New Roman" panose="02020603050405020304" pitchFamily="18" charset="0"/>
                </a:rPr>
                <a:t>P</a:t>
              </a:r>
            </a:p>
          </p:txBody>
        </p:sp>
        <p:sp>
          <p:nvSpPr>
            <p:cNvPr id="64" name="Text Box 79"/>
            <p:cNvSpPr txBox="1">
              <a:spLocks noChangeArrowheads="1"/>
            </p:cNvSpPr>
            <p:nvPr/>
          </p:nvSpPr>
          <p:spPr bwMode="auto">
            <a:xfrm>
              <a:off x="2352" y="1969"/>
              <a:ext cx="24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2400" i="1">
                  <a:latin typeface="Times New Roman" panose="02020603050405020304" pitchFamily="18" charset="0"/>
                </a:rPr>
                <a:t>A</a:t>
              </a:r>
            </a:p>
          </p:txBody>
        </p:sp>
        <p:grpSp>
          <p:nvGrpSpPr>
            <p:cNvPr id="65" name="Group 80"/>
            <p:cNvGrpSpPr>
              <a:grpSpLocks/>
            </p:cNvGrpSpPr>
            <p:nvPr/>
          </p:nvGrpSpPr>
          <p:grpSpPr bwMode="auto">
            <a:xfrm rot="124243">
              <a:off x="1345" y="1056"/>
              <a:ext cx="1343" cy="1680"/>
              <a:chOff x="1393" y="864"/>
              <a:chExt cx="1343" cy="1680"/>
            </a:xfrm>
          </p:grpSpPr>
          <p:sp>
            <p:nvSpPr>
              <p:cNvPr id="70" name="Line 81"/>
              <p:cNvSpPr>
                <a:spLocks noChangeShapeType="1"/>
              </p:cNvSpPr>
              <p:nvPr/>
            </p:nvSpPr>
            <p:spPr bwMode="auto">
              <a:xfrm>
                <a:off x="1584" y="1104"/>
                <a:ext cx="720" cy="912"/>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 name="Line 82"/>
              <p:cNvSpPr>
                <a:spLocks noChangeShapeType="1"/>
              </p:cNvSpPr>
              <p:nvPr/>
            </p:nvSpPr>
            <p:spPr bwMode="auto">
              <a:xfrm>
                <a:off x="2304" y="2016"/>
                <a:ext cx="384"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2" name="Oval 83"/>
              <p:cNvSpPr>
                <a:spLocks noChangeArrowheads="1"/>
              </p:cNvSpPr>
              <p:nvPr/>
            </p:nvSpPr>
            <p:spPr bwMode="auto">
              <a:xfrm>
                <a:off x="2640" y="2448"/>
                <a:ext cx="96" cy="96"/>
              </a:xfrm>
              <a:prstGeom prst="ellipse">
                <a:avLst/>
              </a:prstGeom>
              <a:solidFill>
                <a:srgbClr val="EBFFFF"/>
              </a:solidFill>
              <a:ln w="38100">
                <a:solidFill>
                  <a:srgbClr val="FF33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3" name="Text Box 84"/>
              <p:cNvSpPr txBox="1">
                <a:spLocks noChangeArrowheads="1"/>
              </p:cNvSpPr>
              <p:nvPr/>
            </p:nvSpPr>
            <p:spPr bwMode="auto">
              <a:xfrm>
                <a:off x="2062" y="1967"/>
                <a:ext cx="24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2400" i="1">
                    <a:latin typeface="Times New Roman" panose="02020603050405020304" pitchFamily="18" charset="0"/>
                  </a:rPr>
                  <a:t>K</a:t>
                </a:r>
              </a:p>
            </p:txBody>
          </p:sp>
          <p:sp>
            <p:nvSpPr>
              <p:cNvPr id="74" name="Text Box 85"/>
              <p:cNvSpPr txBox="1">
                <a:spLocks noChangeArrowheads="1"/>
              </p:cNvSpPr>
              <p:nvPr/>
            </p:nvSpPr>
            <p:spPr bwMode="auto">
              <a:xfrm>
                <a:off x="1393" y="864"/>
                <a:ext cx="24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2400" i="1">
                    <a:latin typeface="Times New Roman" panose="02020603050405020304" pitchFamily="18" charset="0"/>
                  </a:rPr>
                  <a:t>N</a:t>
                </a:r>
              </a:p>
            </p:txBody>
          </p:sp>
        </p:grpSp>
        <p:sp>
          <p:nvSpPr>
            <p:cNvPr id="66" name="Text Box 86"/>
            <p:cNvSpPr txBox="1">
              <a:spLocks noChangeArrowheads="1"/>
            </p:cNvSpPr>
            <p:nvPr/>
          </p:nvSpPr>
          <p:spPr bwMode="auto">
            <a:xfrm>
              <a:off x="2736" y="3072"/>
              <a:ext cx="24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2400" i="1">
                  <a:latin typeface="Times New Roman" panose="02020603050405020304" pitchFamily="18" charset="0"/>
                </a:rPr>
                <a:t>D</a:t>
              </a:r>
            </a:p>
          </p:txBody>
        </p:sp>
        <p:sp>
          <p:nvSpPr>
            <p:cNvPr id="67" name="Text Box 87"/>
            <p:cNvSpPr txBox="1">
              <a:spLocks noChangeArrowheads="1"/>
            </p:cNvSpPr>
            <p:nvPr/>
          </p:nvSpPr>
          <p:spPr bwMode="auto">
            <a:xfrm>
              <a:off x="3408" y="1824"/>
              <a:ext cx="24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2400" i="1">
                  <a:latin typeface="Times New Roman" panose="02020603050405020304" pitchFamily="18" charset="0"/>
                </a:rPr>
                <a:t>C</a:t>
              </a:r>
            </a:p>
          </p:txBody>
        </p:sp>
        <p:sp>
          <p:nvSpPr>
            <p:cNvPr id="68" name="Text Box 88"/>
            <p:cNvSpPr txBox="1">
              <a:spLocks noChangeArrowheads="1"/>
            </p:cNvSpPr>
            <p:nvPr/>
          </p:nvSpPr>
          <p:spPr bwMode="auto">
            <a:xfrm>
              <a:off x="4080" y="2688"/>
              <a:ext cx="24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2400" i="1">
                  <a:latin typeface="Times New Roman" panose="02020603050405020304" pitchFamily="18" charset="0"/>
                </a:rPr>
                <a:t>B</a:t>
              </a:r>
            </a:p>
          </p:txBody>
        </p:sp>
        <p:sp>
          <p:nvSpPr>
            <p:cNvPr id="69" name="Text Box 89"/>
            <p:cNvSpPr txBox="1">
              <a:spLocks noChangeArrowheads="1"/>
            </p:cNvSpPr>
            <p:nvPr/>
          </p:nvSpPr>
          <p:spPr bwMode="auto">
            <a:xfrm>
              <a:off x="3312" y="2304"/>
              <a:ext cx="24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2400" i="1">
                  <a:latin typeface="Times New Roman" panose="02020603050405020304" pitchFamily="18" charset="0"/>
                </a:rPr>
                <a:t>E</a:t>
              </a:r>
            </a:p>
          </p:txBody>
        </p:sp>
      </p:grpSp>
      <p:sp>
        <p:nvSpPr>
          <p:cNvPr id="28" name=" 165"/>
          <p:cNvSpPr/>
          <p:nvPr/>
        </p:nvSpPr>
        <p:spPr>
          <a:xfrm>
            <a:off x="-15240" y="407035"/>
            <a:ext cx="340995" cy="136525"/>
          </a:xfrm>
          <a:prstGeom prst="rect">
            <a:avLst/>
          </a:prstGeom>
          <a:solidFill>
            <a:srgbClr val="098C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9" name="直接连接符 28"/>
          <p:cNvCxnSpPr/>
          <p:nvPr/>
        </p:nvCxnSpPr>
        <p:spPr>
          <a:xfrm>
            <a:off x="295275" y="528320"/>
            <a:ext cx="4091940" cy="7620"/>
          </a:xfrm>
          <a:prstGeom prst="line">
            <a:avLst/>
          </a:prstGeom>
          <a:ln>
            <a:solidFill>
              <a:srgbClr val="098CAA"/>
            </a:solidFill>
          </a:ln>
        </p:spPr>
        <p:style>
          <a:lnRef idx="3">
            <a:schemeClr val="accent1"/>
          </a:lnRef>
          <a:fillRef idx="0">
            <a:schemeClr val="accent1"/>
          </a:fillRef>
          <a:effectRef idx="2">
            <a:schemeClr val="accent1"/>
          </a:effectRef>
          <a:fontRef idx="minor">
            <a:schemeClr val="tx1"/>
          </a:fontRef>
        </p:style>
      </p:cxnSp>
      <p:sp>
        <p:nvSpPr>
          <p:cNvPr id="30" name="文本框 29"/>
          <p:cNvSpPr txBox="1"/>
          <p:nvPr/>
        </p:nvSpPr>
        <p:spPr>
          <a:xfrm>
            <a:off x="450850" y="21590"/>
            <a:ext cx="5705251" cy="523220"/>
          </a:xfrm>
          <a:prstGeom prst="rect">
            <a:avLst/>
          </a:prstGeom>
          <a:noFill/>
        </p:spPr>
        <p:txBody>
          <a:bodyPr wrap="square" rtlCol="0">
            <a:spAutoFit/>
          </a:bodyPr>
          <a:lstStyle/>
          <a:p>
            <a:r>
              <a:rPr lang="en-US" altLang="zh-CN" sz="2800" b="1" dirty="0" smtClean="0">
                <a:solidFill>
                  <a:schemeClr val="tx1">
                    <a:lumMod val="95000"/>
                    <a:lumOff val="5000"/>
                  </a:schemeClr>
                </a:solidFill>
                <a:latin typeface="黑体" panose="02010609060101010101" pitchFamily="49" charset="-122"/>
                <a:ea typeface="黑体" panose="02010609060101010101" pitchFamily="49" charset="-122"/>
              </a:rPr>
              <a:t>7.2</a:t>
            </a:r>
            <a:r>
              <a:rPr lang="zh-CN" altLang="en-US" sz="2800" b="1" dirty="0" smtClean="0">
                <a:solidFill>
                  <a:schemeClr val="tx1">
                    <a:lumMod val="95000"/>
                    <a:lumOff val="5000"/>
                  </a:schemeClr>
                </a:solidFill>
                <a:latin typeface="黑体" panose="02010609060101010101" pitchFamily="49" charset="-122"/>
                <a:ea typeface="黑体" panose="02010609060101010101" pitchFamily="49" charset="-122"/>
              </a:rPr>
              <a:t>直线</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与平面、平面与平面相交</a:t>
            </a:r>
            <a:endParaRPr lang="zh-CN" altLang="en-US" sz="2800" b="1" dirty="0">
              <a:solidFill>
                <a:schemeClr val="tx1">
                  <a:lumMod val="95000"/>
                  <a:lumOff val="5000"/>
                </a:schemeClr>
              </a:solidFill>
              <a:latin typeface="黑体" panose="02010609060101010101" pitchFamily="49" charset="-122"/>
              <a:ea typeface="黑体" panose="02010609060101010101" pitchFamily="49" charset="-122"/>
            </a:endParaRPr>
          </a:p>
        </p:txBody>
      </p:sp>
      <p:pic>
        <p:nvPicPr>
          <p:cNvPr id="31" name="图片 30"/>
          <p:cNvPicPr>
            <a:picLocks noChangeAspect="1"/>
          </p:cNvPicPr>
          <p:nvPr/>
        </p:nvPicPr>
        <p:blipFill>
          <a:blip r:embed="rId2"/>
          <a:stretch>
            <a:fillRect/>
          </a:stretch>
        </p:blipFill>
        <p:spPr>
          <a:xfrm>
            <a:off x="8595995" y="104140"/>
            <a:ext cx="3221355" cy="629285"/>
          </a:xfrm>
          <a:prstGeom prst="rect">
            <a:avLst/>
          </a:prstGeom>
        </p:spPr>
      </p:pic>
    </p:spTree>
    <p:extLst>
      <p:ext uri="{BB962C8B-B14F-4D97-AF65-F5344CB8AC3E}">
        <p14:creationId xmlns:p14="http://schemas.microsoft.com/office/powerpoint/2010/main" val="199390408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9"/>
          <p:cNvSpPr>
            <a:spLocks noChangeArrowheads="1"/>
          </p:cNvSpPr>
          <p:nvPr/>
        </p:nvSpPr>
        <p:spPr bwMode="auto">
          <a:xfrm>
            <a:off x="1774031" y="1079885"/>
            <a:ext cx="8643939" cy="34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dirty="0">
                <a:solidFill>
                  <a:srgbClr val="4C4C4C"/>
                </a:solidFill>
                <a:latin typeface="黑体" panose="02010609060101010101" pitchFamily="49" charset="-122"/>
                <a:ea typeface="黑体" panose="02010609060101010101" pitchFamily="49" charset="-122"/>
              </a:rPr>
              <a:t>若一直线垂直于一定平面，则包含这条直线的所有平面都垂直于该平面。</a:t>
            </a:r>
          </a:p>
        </p:txBody>
      </p:sp>
      <p:grpSp>
        <p:nvGrpSpPr>
          <p:cNvPr id="29" name="组合 28"/>
          <p:cNvGrpSpPr/>
          <p:nvPr/>
        </p:nvGrpSpPr>
        <p:grpSpPr>
          <a:xfrm>
            <a:off x="2632472" y="1516193"/>
            <a:ext cx="7086600" cy="5105400"/>
            <a:chOff x="1254125" y="679450"/>
            <a:chExt cx="7086600" cy="5105400"/>
          </a:xfrm>
        </p:grpSpPr>
        <p:grpSp>
          <p:nvGrpSpPr>
            <p:cNvPr id="30" name="Group 10"/>
            <p:cNvGrpSpPr>
              <a:grpSpLocks/>
            </p:cNvGrpSpPr>
            <p:nvPr/>
          </p:nvGrpSpPr>
          <p:grpSpPr bwMode="auto">
            <a:xfrm>
              <a:off x="1254125" y="3651250"/>
              <a:ext cx="7086600" cy="2133600"/>
              <a:chOff x="960" y="2064"/>
              <a:chExt cx="4464" cy="1344"/>
            </a:xfrm>
          </p:grpSpPr>
          <p:sp>
            <p:nvSpPr>
              <p:cNvPr id="41" name="Freeform 11"/>
              <p:cNvSpPr>
                <a:spLocks/>
              </p:cNvSpPr>
              <p:nvPr/>
            </p:nvSpPr>
            <p:spPr bwMode="auto">
              <a:xfrm>
                <a:off x="960" y="2088"/>
                <a:ext cx="4464" cy="1320"/>
              </a:xfrm>
              <a:custGeom>
                <a:avLst/>
                <a:gdLst>
                  <a:gd name="T0" fmla="*/ 0 w 2312"/>
                  <a:gd name="T1" fmla="*/ 960 h 960"/>
                  <a:gd name="T2" fmla="*/ 1104 w 2312"/>
                  <a:gd name="T3" fmla="*/ 960 h 960"/>
                  <a:gd name="T4" fmla="*/ 2312 w 2312"/>
                  <a:gd name="T5" fmla="*/ 0 h 960"/>
                  <a:gd name="T6" fmla="*/ 1200 w 2312"/>
                  <a:gd name="T7" fmla="*/ 0 h 960"/>
                  <a:gd name="T8" fmla="*/ 0 w 2312"/>
                  <a:gd name="T9" fmla="*/ 960 h 960"/>
                  <a:gd name="T10" fmla="*/ 0 60000 65536"/>
                  <a:gd name="T11" fmla="*/ 0 60000 65536"/>
                  <a:gd name="T12" fmla="*/ 0 60000 65536"/>
                  <a:gd name="T13" fmla="*/ 0 60000 65536"/>
                  <a:gd name="T14" fmla="*/ 0 60000 65536"/>
                  <a:gd name="T15" fmla="*/ 0 w 2312"/>
                  <a:gd name="T16" fmla="*/ 0 h 960"/>
                  <a:gd name="T17" fmla="*/ 2312 w 2312"/>
                  <a:gd name="T18" fmla="*/ 960 h 960"/>
                </a:gdLst>
                <a:ahLst/>
                <a:cxnLst>
                  <a:cxn ang="T10">
                    <a:pos x="T0" y="T1"/>
                  </a:cxn>
                  <a:cxn ang="T11">
                    <a:pos x="T2" y="T3"/>
                  </a:cxn>
                  <a:cxn ang="T12">
                    <a:pos x="T4" y="T5"/>
                  </a:cxn>
                  <a:cxn ang="T13">
                    <a:pos x="T6" y="T7"/>
                  </a:cxn>
                  <a:cxn ang="T14">
                    <a:pos x="T8" y="T9"/>
                  </a:cxn>
                </a:cxnLst>
                <a:rect l="T15" t="T16" r="T17" b="T18"/>
                <a:pathLst>
                  <a:path w="2312" h="960">
                    <a:moveTo>
                      <a:pt x="0" y="960"/>
                    </a:moveTo>
                    <a:lnTo>
                      <a:pt x="1104" y="960"/>
                    </a:lnTo>
                    <a:lnTo>
                      <a:pt x="2312" y="0"/>
                    </a:lnTo>
                    <a:lnTo>
                      <a:pt x="1200" y="0"/>
                    </a:lnTo>
                    <a:lnTo>
                      <a:pt x="0" y="960"/>
                    </a:lnTo>
                    <a:close/>
                  </a:path>
                </a:pathLst>
              </a:custGeom>
              <a:solidFill>
                <a:srgbClr val="00E8AB"/>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2" name="Rectangle 12"/>
              <p:cNvSpPr>
                <a:spLocks noChangeArrowheads="1"/>
              </p:cNvSpPr>
              <p:nvPr/>
            </p:nvSpPr>
            <p:spPr bwMode="auto">
              <a:xfrm>
                <a:off x="4656" y="2064"/>
                <a:ext cx="26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800" i="1">
                    <a:solidFill>
                      <a:srgbClr val="003399"/>
                    </a:solidFill>
                    <a:latin typeface="Times New Roman" panose="02020603050405020304" pitchFamily="18" charset="0"/>
                  </a:rPr>
                  <a:t>Ⅱ</a:t>
                </a:r>
              </a:p>
            </p:txBody>
          </p:sp>
        </p:grpSp>
        <p:sp>
          <p:nvSpPr>
            <p:cNvPr id="31" name="Freeform 13"/>
            <p:cNvSpPr>
              <a:spLocks/>
            </p:cNvSpPr>
            <p:nvPr/>
          </p:nvSpPr>
          <p:spPr bwMode="auto">
            <a:xfrm>
              <a:off x="2778125" y="1670050"/>
              <a:ext cx="3557588" cy="3063875"/>
            </a:xfrm>
            <a:custGeom>
              <a:avLst/>
              <a:gdLst>
                <a:gd name="T0" fmla="*/ 0 w 2241"/>
                <a:gd name="T1" fmla="*/ 9 h 1882"/>
                <a:gd name="T2" fmla="*/ 0 w 2241"/>
                <a:gd name="T3" fmla="*/ 1881 h 1882"/>
                <a:gd name="T4" fmla="*/ 2241 w 2241"/>
                <a:gd name="T5" fmla="*/ 1882 h 1882"/>
                <a:gd name="T6" fmla="*/ 2237 w 2241"/>
                <a:gd name="T7" fmla="*/ 0 h 1882"/>
                <a:gd name="T8" fmla="*/ 0 w 2241"/>
                <a:gd name="T9" fmla="*/ 9 h 1882"/>
                <a:gd name="T10" fmla="*/ 0 60000 65536"/>
                <a:gd name="T11" fmla="*/ 0 60000 65536"/>
                <a:gd name="T12" fmla="*/ 0 60000 65536"/>
                <a:gd name="T13" fmla="*/ 0 60000 65536"/>
                <a:gd name="T14" fmla="*/ 0 60000 65536"/>
                <a:gd name="T15" fmla="*/ 0 w 2241"/>
                <a:gd name="T16" fmla="*/ 0 h 1882"/>
                <a:gd name="T17" fmla="*/ 2241 w 2241"/>
                <a:gd name="T18" fmla="*/ 1882 h 1882"/>
              </a:gdLst>
              <a:ahLst/>
              <a:cxnLst>
                <a:cxn ang="T10">
                  <a:pos x="T0" y="T1"/>
                </a:cxn>
                <a:cxn ang="T11">
                  <a:pos x="T2" y="T3"/>
                </a:cxn>
                <a:cxn ang="T12">
                  <a:pos x="T4" y="T5"/>
                </a:cxn>
                <a:cxn ang="T13">
                  <a:pos x="T6" y="T7"/>
                </a:cxn>
                <a:cxn ang="T14">
                  <a:pos x="T8" y="T9"/>
                </a:cxn>
              </a:cxnLst>
              <a:rect l="T15" t="T16" r="T17" b="T18"/>
              <a:pathLst>
                <a:path w="2241" h="1882">
                  <a:moveTo>
                    <a:pt x="0" y="9"/>
                  </a:moveTo>
                  <a:lnTo>
                    <a:pt x="0" y="1881"/>
                  </a:lnTo>
                  <a:lnTo>
                    <a:pt x="2241" y="1882"/>
                  </a:lnTo>
                  <a:lnTo>
                    <a:pt x="2237" y="0"/>
                  </a:lnTo>
                  <a:lnTo>
                    <a:pt x="0" y="9"/>
                  </a:lnTo>
                  <a:close/>
                </a:path>
              </a:pathLst>
            </a:custGeom>
            <a:solidFill>
              <a:srgbClr val="FFCCFF">
                <a:alpha val="50195"/>
              </a:srgbClr>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32" name="Group 14"/>
            <p:cNvGrpSpPr>
              <a:grpSpLocks/>
            </p:cNvGrpSpPr>
            <p:nvPr/>
          </p:nvGrpSpPr>
          <p:grpSpPr bwMode="auto">
            <a:xfrm>
              <a:off x="2473325" y="1212850"/>
              <a:ext cx="3492500" cy="4162425"/>
              <a:chOff x="1728" y="528"/>
              <a:chExt cx="2200" cy="2622"/>
            </a:xfrm>
          </p:grpSpPr>
          <p:sp>
            <p:nvSpPr>
              <p:cNvPr id="39" name="Freeform 15"/>
              <p:cNvSpPr>
                <a:spLocks/>
              </p:cNvSpPr>
              <p:nvPr/>
            </p:nvSpPr>
            <p:spPr bwMode="auto">
              <a:xfrm>
                <a:off x="1728" y="528"/>
                <a:ext cx="2200" cy="2622"/>
              </a:xfrm>
              <a:custGeom>
                <a:avLst/>
                <a:gdLst>
                  <a:gd name="T0" fmla="*/ 0 w 2200"/>
                  <a:gd name="T1" fmla="*/ 712 h 2622"/>
                  <a:gd name="T2" fmla="*/ 0 w 2200"/>
                  <a:gd name="T3" fmla="*/ 2622 h 2622"/>
                  <a:gd name="T4" fmla="*/ 2200 w 2200"/>
                  <a:gd name="T5" fmla="*/ 1888 h 2622"/>
                  <a:gd name="T6" fmla="*/ 2200 w 2200"/>
                  <a:gd name="T7" fmla="*/ 0 h 2622"/>
                  <a:gd name="T8" fmla="*/ 0 w 2200"/>
                  <a:gd name="T9" fmla="*/ 712 h 2622"/>
                  <a:gd name="T10" fmla="*/ 0 60000 65536"/>
                  <a:gd name="T11" fmla="*/ 0 60000 65536"/>
                  <a:gd name="T12" fmla="*/ 0 60000 65536"/>
                  <a:gd name="T13" fmla="*/ 0 60000 65536"/>
                  <a:gd name="T14" fmla="*/ 0 60000 65536"/>
                  <a:gd name="T15" fmla="*/ 0 w 2200"/>
                  <a:gd name="T16" fmla="*/ 0 h 2622"/>
                  <a:gd name="T17" fmla="*/ 2200 w 2200"/>
                  <a:gd name="T18" fmla="*/ 2622 h 2622"/>
                </a:gdLst>
                <a:ahLst/>
                <a:cxnLst>
                  <a:cxn ang="T10">
                    <a:pos x="T0" y="T1"/>
                  </a:cxn>
                  <a:cxn ang="T11">
                    <a:pos x="T2" y="T3"/>
                  </a:cxn>
                  <a:cxn ang="T12">
                    <a:pos x="T4" y="T5"/>
                  </a:cxn>
                  <a:cxn ang="T13">
                    <a:pos x="T6" y="T7"/>
                  </a:cxn>
                  <a:cxn ang="T14">
                    <a:pos x="T8" y="T9"/>
                  </a:cxn>
                </a:cxnLst>
                <a:rect l="T15" t="T16" r="T17" b="T18"/>
                <a:pathLst>
                  <a:path w="2200" h="2622">
                    <a:moveTo>
                      <a:pt x="0" y="712"/>
                    </a:moveTo>
                    <a:lnTo>
                      <a:pt x="0" y="2622"/>
                    </a:lnTo>
                    <a:lnTo>
                      <a:pt x="2200" y="1888"/>
                    </a:lnTo>
                    <a:lnTo>
                      <a:pt x="2200" y="0"/>
                    </a:lnTo>
                    <a:lnTo>
                      <a:pt x="0" y="712"/>
                    </a:lnTo>
                    <a:close/>
                  </a:path>
                </a:pathLst>
              </a:custGeom>
              <a:solidFill>
                <a:srgbClr val="FFFF00">
                  <a:alpha val="50195"/>
                </a:srgbClr>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0" name="Freeform 16"/>
              <p:cNvSpPr>
                <a:spLocks/>
              </p:cNvSpPr>
              <p:nvPr/>
            </p:nvSpPr>
            <p:spPr bwMode="auto">
              <a:xfrm>
                <a:off x="2976" y="840"/>
                <a:ext cx="1" cy="1890"/>
              </a:xfrm>
              <a:custGeom>
                <a:avLst/>
                <a:gdLst>
                  <a:gd name="T0" fmla="*/ 0 w 1"/>
                  <a:gd name="T1" fmla="*/ 1890 h 1890"/>
                  <a:gd name="T2" fmla="*/ 0 w 1"/>
                  <a:gd name="T3" fmla="*/ 0 h 1890"/>
                  <a:gd name="T4" fmla="*/ 0 60000 65536"/>
                  <a:gd name="T5" fmla="*/ 0 60000 65536"/>
                  <a:gd name="T6" fmla="*/ 0 w 1"/>
                  <a:gd name="T7" fmla="*/ 0 h 1890"/>
                  <a:gd name="T8" fmla="*/ 1 w 1"/>
                  <a:gd name="T9" fmla="*/ 1890 h 1890"/>
                </a:gdLst>
                <a:ahLst/>
                <a:cxnLst>
                  <a:cxn ang="T4">
                    <a:pos x="T0" y="T1"/>
                  </a:cxn>
                  <a:cxn ang="T5">
                    <a:pos x="T2" y="T3"/>
                  </a:cxn>
                </a:cxnLst>
                <a:rect l="T6" t="T7" r="T8" b="T9"/>
                <a:pathLst>
                  <a:path w="1" h="1890">
                    <a:moveTo>
                      <a:pt x="0" y="1890"/>
                    </a:move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sp>
          <p:nvSpPr>
            <p:cNvPr id="33" name="Freeform 17"/>
            <p:cNvSpPr>
              <a:spLocks/>
            </p:cNvSpPr>
            <p:nvPr/>
          </p:nvSpPr>
          <p:spPr bwMode="auto">
            <a:xfrm>
              <a:off x="2998788" y="679450"/>
              <a:ext cx="2779712" cy="5105400"/>
            </a:xfrm>
            <a:custGeom>
              <a:avLst/>
              <a:gdLst>
                <a:gd name="T0" fmla="*/ 0 w 1751"/>
                <a:gd name="T1" fmla="*/ 1320 h 3168"/>
                <a:gd name="T2" fmla="*/ 0 w 1751"/>
                <a:gd name="T3" fmla="*/ 3168 h 3168"/>
                <a:gd name="T4" fmla="*/ 1749 w 1751"/>
                <a:gd name="T5" fmla="*/ 1856 h 3168"/>
                <a:gd name="T6" fmla="*/ 1751 w 1751"/>
                <a:gd name="T7" fmla="*/ 0 h 3168"/>
                <a:gd name="T8" fmla="*/ 0 w 1751"/>
                <a:gd name="T9" fmla="*/ 1320 h 3168"/>
                <a:gd name="T10" fmla="*/ 0 60000 65536"/>
                <a:gd name="T11" fmla="*/ 0 60000 65536"/>
                <a:gd name="T12" fmla="*/ 0 60000 65536"/>
                <a:gd name="T13" fmla="*/ 0 60000 65536"/>
                <a:gd name="T14" fmla="*/ 0 60000 65536"/>
                <a:gd name="T15" fmla="*/ 0 w 1751"/>
                <a:gd name="T16" fmla="*/ 0 h 3168"/>
                <a:gd name="T17" fmla="*/ 1751 w 1751"/>
                <a:gd name="T18" fmla="*/ 3168 h 3168"/>
              </a:gdLst>
              <a:ahLst/>
              <a:cxnLst>
                <a:cxn ang="T10">
                  <a:pos x="T0" y="T1"/>
                </a:cxn>
                <a:cxn ang="T11">
                  <a:pos x="T2" y="T3"/>
                </a:cxn>
                <a:cxn ang="T12">
                  <a:pos x="T4" y="T5"/>
                </a:cxn>
                <a:cxn ang="T13">
                  <a:pos x="T6" y="T7"/>
                </a:cxn>
                <a:cxn ang="T14">
                  <a:pos x="T8" y="T9"/>
                </a:cxn>
              </a:cxnLst>
              <a:rect l="T15" t="T16" r="T17" b="T18"/>
              <a:pathLst>
                <a:path w="1751" h="3168">
                  <a:moveTo>
                    <a:pt x="0" y="1320"/>
                  </a:moveTo>
                  <a:lnTo>
                    <a:pt x="0" y="3168"/>
                  </a:lnTo>
                  <a:lnTo>
                    <a:pt x="1749" y="1856"/>
                  </a:lnTo>
                  <a:lnTo>
                    <a:pt x="1751" y="0"/>
                  </a:lnTo>
                  <a:lnTo>
                    <a:pt x="0" y="1320"/>
                  </a:lnTo>
                  <a:close/>
                </a:path>
              </a:pathLst>
            </a:custGeom>
            <a:solidFill>
              <a:srgbClr val="2AD014">
                <a:alpha val="50195"/>
              </a:srgbClr>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4" name="Freeform 18"/>
            <p:cNvSpPr>
              <a:spLocks/>
            </p:cNvSpPr>
            <p:nvPr/>
          </p:nvSpPr>
          <p:spPr bwMode="auto">
            <a:xfrm>
              <a:off x="3132138" y="908050"/>
              <a:ext cx="2540000" cy="4562475"/>
            </a:xfrm>
            <a:custGeom>
              <a:avLst/>
              <a:gdLst>
                <a:gd name="T0" fmla="*/ 0 w 1360"/>
                <a:gd name="T1" fmla="*/ 0 h 2276"/>
                <a:gd name="T2" fmla="*/ 4 w 1360"/>
                <a:gd name="T3" fmla="*/ 1494 h 2276"/>
                <a:gd name="T4" fmla="*/ 1359 w 1360"/>
                <a:gd name="T5" fmla="*/ 2276 h 2276"/>
                <a:gd name="T6" fmla="*/ 1360 w 1360"/>
                <a:gd name="T7" fmla="*/ 776 h 2276"/>
                <a:gd name="T8" fmla="*/ 0 w 1360"/>
                <a:gd name="T9" fmla="*/ 0 h 2276"/>
                <a:gd name="T10" fmla="*/ 0 60000 65536"/>
                <a:gd name="T11" fmla="*/ 0 60000 65536"/>
                <a:gd name="T12" fmla="*/ 0 60000 65536"/>
                <a:gd name="T13" fmla="*/ 0 60000 65536"/>
                <a:gd name="T14" fmla="*/ 0 60000 65536"/>
                <a:gd name="T15" fmla="*/ 0 w 1360"/>
                <a:gd name="T16" fmla="*/ 0 h 2276"/>
                <a:gd name="T17" fmla="*/ 1360 w 1360"/>
                <a:gd name="T18" fmla="*/ 2276 h 2276"/>
              </a:gdLst>
              <a:ahLst/>
              <a:cxnLst>
                <a:cxn ang="T10">
                  <a:pos x="T0" y="T1"/>
                </a:cxn>
                <a:cxn ang="T11">
                  <a:pos x="T2" y="T3"/>
                </a:cxn>
                <a:cxn ang="T12">
                  <a:pos x="T4" y="T5"/>
                </a:cxn>
                <a:cxn ang="T13">
                  <a:pos x="T6" y="T7"/>
                </a:cxn>
                <a:cxn ang="T14">
                  <a:pos x="T8" y="T9"/>
                </a:cxn>
              </a:cxnLst>
              <a:rect l="T15" t="T16" r="T17" b="T18"/>
              <a:pathLst>
                <a:path w="1360" h="2276">
                  <a:moveTo>
                    <a:pt x="0" y="0"/>
                  </a:moveTo>
                  <a:lnTo>
                    <a:pt x="4" y="1494"/>
                  </a:lnTo>
                  <a:lnTo>
                    <a:pt x="1359" y="2276"/>
                  </a:lnTo>
                  <a:lnTo>
                    <a:pt x="1360" y="776"/>
                  </a:lnTo>
                  <a:lnTo>
                    <a:pt x="0" y="0"/>
                  </a:lnTo>
                  <a:close/>
                </a:path>
              </a:pathLst>
            </a:custGeom>
            <a:solidFill>
              <a:srgbClr val="FF7C80">
                <a:alpha val="50195"/>
              </a:srgbClr>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35" name="Group 19"/>
            <p:cNvGrpSpPr>
              <a:grpSpLocks/>
            </p:cNvGrpSpPr>
            <p:nvPr/>
          </p:nvGrpSpPr>
          <p:grpSpPr bwMode="auto">
            <a:xfrm>
              <a:off x="4073525" y="1679575"/>
              <a:ext cx="552450" cy="3048000"/>
              <a:chOff x="2628" y="1458"/>
              <a:chExt cx="348" cy="1920"/>
            </a:xfrm>
          </p:grpSpPr>
          <p:sp>
            <p:nvSpPr>
              <p:cNvPr id="36" name="Text Box 20"/>
              <p:cNvSpPr txBox="1">
                <a:spLocks noChangeArrowheads="1"/>
              </p:cNvSpPr>
              <p:nvPr/>
            </p:nvSpPr>
            <p:spPr bwMode="auto">
              <a:xfrm>
                <a:off x="2628" y="1596"/>
                <a:ext cx="3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2400" i="1">
                    <a:latin typeface="Times New Roman" panose="02020603050405020304" pitchFamily="18" charset="0"/>
                  </a:rPr>
                  <a:t>A</a:t>
                </a:r>
              </a:p>
            </p:txBody>
          </p:sp>
          <p:sp>
            <p:nvSpPr>
              <p:cNvPr id="37" name="Text Box 21"/>
              <p:cNvSpPr txBox="1">
                <a:spLocks noChangeArrowheads="1"/>
              </p:cNvSpPr>
              <p:nvPr/>
            </p:nvSpPr>
            <p:spPr bwMode="auto">
              <a:xfrm>
                <a:off x="2628" y="3036"/>
                <a:ext cx="3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2400" i="1">
                    <a:latin typeface="Times New Roman" panose="02020603050405020304" pitchFamily="18" charset="0"/>
                  </a:rPr>
                  <a:t>D</a:t>
                </a:r>
              </a:p>
            </p:txBody>
          </p:sp>
          <p:sp>
            <p:nvSpPr>
              <p:cNvPr id="38" name="Line 22"/>
              <p:cNvSpPr>
                <a:spLocks noChangeShapeType="1"/>
              </p:cNvSpPr>
              <p:nvPr/>
            </p:nvSpPr>
            <p:spPr bwMode="auto">
              <a:xfrm>
                <a:off x="2862" y="1458"/>
                <a:ext cx="0" cy="192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grpSp>
      </p:grpSp>
      <p:sp>
        <p:nvSpPr>
          <p:cNvPr id="20" name=" 165"/>
          <p:cNvSpPr/>
          <p:nvPr/>
        </p:nvSpPr>
        <p:spPr>
          <a:xfrm>
            <a:off x="-15240" y="407035"/>
            <a:ext cx="340995" cy="136525"/>
          </a:xfrm>
          <a:prstGeom prst="rect">
            <a:avLst/>
          </a:prstGeom>
          <a:solidFill>
            <a:srgbClr val="098C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1" name="直接连接符 20"/>
          <p:cNvCxnSpPr/>
          <p:nvPr/>
        </p:nvCxnSpPr>
        <p:spPr>
          <a:xfrm>
            <a:off x="295275" y="528320"/>
            <a:ext cx="4091940" cy="7620"/>
          </a:xfrm>
          <a:prstGeom prst="line">
            <a:avLst/>
          </a:prstGeom>
          <a:ln>
            <a:solidFill>
              <a:srgbClr val="098CAA"/>
            </a:solidFill>
          </a:ln>
        </p:spPr>
        <p:style>
          <a:lnRef idx="3">
            <a:schemeClr val="accent1"/>
          </a:lnRef>
          <a:fillRef idx="0">
            <a:schemeClr val="accent1"/>
          </a:fillRef>
          <a:effectRef idx="2">
            <a:schemeClr val="accent1"/>
          </a:effectRef>
          <a:fontRef idx="minor">
            <a:schemeClr val="tx1"/>
          </a:fontRef>
        </p:style>
      </p:cxnSp>
      <p:sp>
        <p:nvSpPr>
          <p:cNvPr id="22" name="文本框 21"/>
          <p:cNvSpPr txBox="1"/>
          <p:nvPr/>
        </p:nvSpPr>
        <p:spPr>
          <a:xfrm>
            <a:off x="450850" y="21590"/>
            <a:ext cx="5705251" cy="523220"/>
          </a:xfrm>
          <a:prstGeom prst="rect">
            <a:avLst/>
          </a:prstGeom>
          <a:noFill/>
        </p:spPr>
        <p:txBody>
          <a:bodyPr wrap="square" rtlCol="0">
            <a:spAutoFit/>
          </a:bodyPr>
          <a:lstStyle/>
          <a:p>
            <a:r>
              <a:rPr lang="en-US" altLang="zh-CN" sz="2800" b="1" dirty="0" smtClean="0">
                <a:solidFill>
                  <a:schemeClr val="tx1">
                    <a:lumMod val="95000"/>
                    <a:lumOff val="5000"/>
                  </a:schemeClr>
                </a:solidFill>
                <a:latin typeface="黑体" panose="02010609060101010101" pitchFamily="49" charset="-122"/>
                <a:ea typeface="黑体" panose="02010609060101010101" pitchFamily="49" charset="-122"/>
              </a:rPr>
              <a:t>7.2</a:t>
            </a:r>
            <a:r>
              <a:rPr lang="zh-CN" altLang="en-US" sz="2800" b="1" dirty="0" smtClean="0">
                <a:solidFill>
                  <a:schemeClr val="tx1">
                    <a:lumMod val="95000"/>
                    <a:lumOff val="5000"/>
                  </a:schemeClr>
                </a:solidFill>
                <a:latin typeface="黑体" panose="02010609060101010101" pitchFamily="49" charset="-122"/>
                <a:ea typeface="黑体" panose="02010609060101010101" pitchFamily="49" charset="-122"/>
              </a:rPr>
              <a:t>直线</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与平面、平面与平面相交</a:t>
            </a:r>
            <a:endParaRPr lang="zh-CN" altLang="en-US" sz="2800" b="1" dirty="0">
              <a:solidFill>
                <a:schemeClr val="tx1">
                  <a:lumMod val="95000"/>
                  <a:lumOff val="5000"/>
                </a:schemeClr>
              </a:solidFill>
              <a:latin typeface="黑体" panose="02010609060101010101" pitchFamily="49" charset="-122"/>
              <a:ea typeface="黑体" panose="02010609060101010101" pitchFamily="49" charset="-122"/>
            </a:endParaRPr>
          </a:p>
        </p:txBody>
      </p:sp>
      <p:pic>
        <p:nvPicPr>
          <p:cNvPr id="23" name="图片 22"/>
          <p:cNvPicPr>
            <a:picLocks noChangeAspect="1"/>
          </p:cNvPicPr>
          <p:nvPr/>
        </p:nvPicPr>
        <p:blipFill>
          <a:blip r:embed="rId2"/>
          <a:stretch>
            <a:fillRect/>
          </a:stretch>
        </p:blipFill>
        <p:spPr>
          <a:xfrm>
            <a:off x="8595995" y="104140"/>
            <a:ext cx="3221355" cy="629285"/>
          </a:xfrm>
          <a:prstGeom prst="rect">
            <a:avLst/>
          </a:prstGeom>
        </p:spPr>
      </p:pic>
    </p:spTree>
    <p:extLst>
      <p:ext uri="{BB962C8B-B14F-4D97-AF65-F5344CB8AC3E}">
        <p14:creationId xmlns:p14="http://schemas.microsoft.com/office/powerpoint/2010/main" val="1810862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9"/>
          <p:cNvSpPr>
            <a:spLocks noChangeArrowheads="1"/>
          </p:cNvSpPr>
          <p:nvPr/>
        </p:nvSpPr>
        <p:spPr bwMode="auto">
          <a:xfrm>
            <a:off x="400390" y="814565"/>
            <a:ext cx="11416960" cy="37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000" dirty="0">
                <a:solidFill>
                  <a:srgbClr val="4C4C4C"/>
                </a:solidFill>
                <a:latin typeface="黑体" panose="02010609060101010101" pitchFamily="49" charset="-122"/>
                <a:ea typeface="黑体" panose="02010609060101010101" pitchFamily="49" charset="-122"/>
              </a:rPr>
              <a:t>两平面相互垂直，则由属于第一个平面的任意一点向第二个平面作的垂线必属于第一个平面。</a:t>
            </a:r>
          </a:p>
        </p:txBody>
      </p:sp>
      <p:grpSp>
        <p:nvGrpSpPr>
          <p:cNvPr id="21" name="Group 65"/>
          <p:cNvGrpSpPr>
            <a:grpSpLocks/>
          </p:cNvGrpSpPr>
          <p:nvPr/>
        </p:nvGrpSpPr>
        <p:grpSpPr bwMode="auto">
          <a:xfrm>
            <a:off x="2455080" y="2147066"/>
            <a:ext cx="3670300" cy="3657600"/>
            <a:chOff x="960" y="240"/>
            <a:chExt cx="2312" cy="2304"/>
          </a:xfrm>
        </p:grpSpPr>
        <p:sp>
          <p:nvSpPr>
            <p:cNvPr id="22" name="Freeform 66"/>
            <p:cNvSpPr>
              <a:spLocks/>
            </p:cNvSpPr>
            <p:nvPr/>
          </p:nvSpPr>
          <p:spPr bwMode="auto">
            <a:xfrm>
              <a:off x="960" y="1584"/>
              <a:ext cx="2312" cy="960"/>
            </a:xfrm>
            <a:custGeom>
              <a:avLst/>
              <a:gdLst>
                <a:gd name="T0" fmla="*/ 0 w 2312"/>
                <a:gd name="T1" fmla="*/ 960 h 960"/>
                <a:gd name="T2" fmla="*/ 1088 w 2312"/>
                <a:gd name="T3" fmla="*/ 960 h 960"/>
                <a:gd name="T4" fmla="*/ 2312 w 2312"/>
                <a:gd name="T5" fmla="*/ 0 h 960"/>
                <a:gd name="T6" fmla="*/ 1192 w 2312"/>
                <a:gd name="T7" fmla="*/ 0 h 960"/>
                <a:gd name="T8" fmla="*/ 0 w 2312"/>
                <a:gd name="T9" fmla="*/ 960 h 960"/>
                <a:gd name="T10" fmla="*/ 0 60000 65536"/>
                <a:gd name="T11" fmla="*/ 0 60000 65536"/>
                <a:gd name="T12" fmla="*/ 0 60000 65536"/>
                <a:gd name="T13" fmla="*/ 0 60000 65536"/>
                <a:gd name="T14" fmla="*/ 0 60000 65536"/>
                <a:gd name="T15" fmla="*/ 0 w 2312"/>
                <a:gd name="T16" fmla="*/ 0 h 960"/>
                <a:gd name="T17" fmla="*/ 2312 w 2312"/>
                <a:gd name="T18" fmla="*/ 960 h 960"/>
              </a:gdLst>
              <a:ahLst/>
              <a:cxnLst>
                <a:cxn ang="T10">
                  <a:pos x="T0" y="T1"/>
                </a:cxn>
                <a:cxn ang="T11">
                  <a:pos x="T2" y="T3"/>
                </a:cxn>
                <a:cxn ang="T12">
                  <a:pos x="T4" y="T5"/>
                </a:cxn>
                <a:cxn ang="T13">
                  <a:pos x="T6" y="T7"/>
                </a:cxn>
                <a:cxn ang="T14">
                  <a:pos x="T8" y="T9"/>
                </a:cxn>
              </a:cxnLst>
              <a:rect l="T15" t="T16" r="T17" b="T18"/>
              <a:pathLst>
                <a:path w="2312" h="960">
                  <a:moveTo>
                    <a:pt x="0" y="960"/>
                  </a:moveTo>
                  <a:lnTo>
                    <a:pt x="1088" y="960"/>
                  </a:lnTo>
                  <a:lnTo>
                    <a:pt x="2312" y="0"/>
                  </a:lnTo>
                  <a:lnTo>
                    <a:pt x="1192" y="0"/>
                  </a:lnTo>
                  <a:lnTo>
                    <a:pt x="0" y="960"/>
                  </a:lnTo>
                  <a:close/>
                </a:path>
              </a:pathLst>
            </a:custGeom>
            <a:solidFill>
              <a:srgbClr val="00E8AB"/>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3" name="Rectangle 67"/>
            <p:cNvSpPr>
              <a:spLocks noChangeArrowheads="1"/>
            </p:cNvSpPr>
            <p:nvPr/>
          </p:nvSpPr>
          <p:spPr bwMode="auto">
            <a:xfrm>
              <a:off x="2688" y="1488"/>
              <a:ext cx="26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800" i="1">
                  <a:solidFill>
                    <a:srgbClr val="003399"/>
                  </a:solidFill>
                  <a:latin typeface="Times New Roman" panose="02020603050405020304" pitchFamily="18" charset="0"/>
                </a:rPr>
                <a:t>Ⅱ</a:t>
              </a:r>
            </a:p>
          </p:txBody>
        </p:sp>
        <p:sp>
          <p:nvSpPr>
            <p:cNvPr id="24" name="Freeform 68"/>
            <p:cNvSpPr>
              <a:spLocks/>
            </p:cNvSpPr>
            <p:nvPr/>
          </p:nvSpPr>
          <p:spPr bwMode="auto">
            <a:xfrm>
              <a:off x="960" y="240"/>
              <a:ext cx="1208" cy="2304"/>
            </a:xfrm>
            <a:custGeom>
              <a:avLst/>
              <a:gdLst>
                <a:gd name="T0" fmla="*/ 0 w 1208"/>
                <a:gd name="T1" fmla="*/ 960 h 2304"/>
                <a:gd name="T2" fmla="*/ 0 w 1208"/>
                <a:gd name="T3" fmla="*/ 2304 h 2304"/>
                <a:gd name="T4" fmla="*/ 1200 w 1208"/>
                <a:gd name="T5" fmla="*/ 1344 h 2304"/>
                <a:gd name="T6" fmla="*/ 1208 w 1208"/>
                <a:gd name="T7" fmla="*/ 0 h 2304"/>
                <a:gd name="T8" fmla="*/ 0 w 1208"/>
                <a:gd name="T9" fmla="*/ 960 h 2304"/>
                <a:gd name="T10" fmla="*/ 0 60000 65536"/>
                <a:gd name="T11" fmla="*/ 0 60000 65536"/>
                <a:gd name="T12" fmla="*/ 0 60000 65536"/>
                <a:gd name="T13" fmla="*/ 0 60000 65536"/>
                <a:gd name="T14" fmla="*/ 0 60000 65536"/>
                <a:gd name="T15" fmla="*/ 0 w 1208"/>
                <a:gd name="T16" fmla="*/ 0 h 2304"/>
                <a:gd name="T17" fmla="*/ 1208 w 1208"/>
                <a:gd name="T18" fmla="*/ 2304 h 2304"/>
              </a:gdLst>
              <a:ahLst/>
              <a:cxnLst>
                <a:cxn ang="T10">
                  <a:pos x="T0" y="T1"/>
                </a:cxn>
                <a:cxn ang="T11">
                  <a:pos x="T2" y="T3"/>
                </a:cxn>
                <a:cxn ang="T12">
                  <a:pos x="T4" y="T5"/>
                </a:cxn>
                <a:cxn ang="T13">
                  <a:pos x="T6" y="T7"/>
                </a:cxn>
                <a:cxn ang="T14">
                  <a:pos x="T8" y="T9"/>
                </a:cxn>
              </a:cxnLst>
              <a:rect l="T15" t="T16" r="T17" b="T18"/>
              <a:pathLst>
                <a:path w="1208" h="2304">
                  <a:moveTo>
                    <a:pt x="0" y="960"/>
                  </a:moveTo>
                  <a:lnTo>
                    <a:pt x="0" y="2304"/>
                  </a:lnTo>
                  <a:lnTo>
                    <a:pt x="1200" y="1344"/>
                  </a:lnTo>
                  <a:lnTo>
                    <a:pt x="1208" y="0"/>
                  </a:lnTo>
                  <a:lnTo>
                    <a:pt x="0" y="960"/>
                  </a:lnTo>
                  <a:close/>
                </a:path>
              </a:pathLst>
            </a:custGeom>
            <a:solidFill>
              <a:srgbClr val="00E8AB"/>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7" name="Rectangle 69"/>
            <p:cNvSpPr>
              <a:spLocks noChangeArrowheads="1"/>
            </p:cNvSpPr>
            <p:nvPr/>
          </p:nvSpPr>
          <p:spPr bwMode="auto">
            <a:xfrm>
              <a:off x="984" y="1152"/>
              <a:ext cx="19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800" i="1" dirty="0">
                  <a:solidFill>
                    <a:srgbClr val="003399"/>
                  </a:solidFill>
                  <a:latin typeface="Times New Roman" panose="02020603050405020304" pitchFamily="18" charset="0"/>
                </a:rPr>
                <a:t>Ⅰ</a:t>
              </a:r>
            </a:p>
          </p:txBody>
        </p:sp>
        <p:grpSp>
          <p:nvGrpSpPr>
            <p:cNvPr id="28" name="Group 70"/>
            <p:cNvGrpSpPr>
              <a:grpSpLocks/>
            </p:cNvGrpSpPr>
            <p:nvPr/>
          </p:nvGrpSpPr>
          <p:grpSpPr bwMode="auto">
            <a:xfrm>
              <a:off x="1344" y="816"/>
              <a:ext cx="480" cy="1296"/>
              <a:chOff x="1344" y="816"/>
              <a:chExt cx="480" cy="1296"/>
            </a:xfrm>
          </p:grpSpPr>
          <p:sp>
            <p:nvSpPr>
              <p:cNvPr id="43" name="Text Box 71"/>
              <p:cNvSpPr txBox="1">
                <a:spLocks noChangeArrowheads="1"/>
              </p:cNvSpPr>
              <p:nvPr/>
            </p:nvSpPr>
            <p:spPr bwMode="auto">
              <a:xfrm>
                <a:off x="1584" y="81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2400" i="1">
                    <a:latin typeface="Times New Roman" panose="02020603050405020304" pitchFamily="18" charset="0"/>
                  </a:rPr>
                  <a:t>A</a:t>
                </a:r>
              </a:p>
            </p:txBody>
          </p:sp>
          <p:sp>
            <p:nvSpPr>
              <p:cNvPr id="44" name="Line 72"/>
              <p:cNvSpPr>
                <a:spLocks noChangeShapeType="1"/>
              </p:cNvSpPr>
              <p:nvPr/>
            </p:nvSpPr>
            <p:spPr bwMode="auto">
              <a:xfrm>
                <a:off x="1584" y="1104"/>
                <a:ext cx="0" cy="96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5" name="Oval 73"/>
              <p:cNvSpPr>
                <a:spLocks noChangeArrowheads="1"/>
              </p:cNvSpPr>
              <p:nvPr/>
            </p:nvSpPr>
            <p:spPr bwMode="auto">
              <a:xfrm>
                <a:off x="1536" y="1056"/>
                <a:ext cx="96" cy="96"/>
              </a:xfrm>
              <a:prstGeom prst="ellipse">
                <a:avLst/>
              </a:prstGeom>
              <a:solidFill>
                <a:srgbClr val="FFFFCC"/>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6" name="Text Box 74"/>
              <p:cNvSpPr txBox="1">
                <a:spLocks noChangeArrowheads="1"/>
              </p:cNvSpPr>
              <p:nvPr/>
            </p:nvSpPr>
            <p:spPr bwMode="auto">
              <a:xfrm>
                <a:off x="1344" y="182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2400" i="1">
                    <a:latin typeface="Times New Roman" panose="02020603050405020304" pitchFamily="18" charset="0"/>
                  </a:rPr>
                  <a:t>D</a:t>
                </a:r>
              </a:p>
            </p:txBody>
          </p:sp>
        </p:grpSp>
      </p:grpSp>
      <p:sp>
        <p:nvSpPr>
          <p:cNvPr id="16" name=" 165"/>
          <p:cNvSpPr/>
          <p:nvPr/>
        </p:nvSpPr>
        <p:spPr>
          <a:xfrm>
            <a:off x="-15240" y="407035"/>
            <a:ext cx="340995" cy="136525"/>
          </a:xfrm>
          <a:prstGeom prst="rect">
            <a:avLst/>
          </a:prstGeom>
          <a:solidFill>
            <a:srgbClr val="098C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17" name="直接连接符 16"/>
          <p:cNvCxnSpPr/>
          <p:nvPr/>
        </p:nvCxnSpPr>
        <p:spPr>
          <a:xfrm>
            <a:off x="295275" y="528320"/>
            <a:ext cx="4091940" cy="7620"/>
          </a:xfrm>
          <a:prstGeom prst="line">
            <a:avLst/>
          </a:prstGeom>
          <a:ln>
            <a:solidFill>
              <a:srgbClr val="098CAA"/>
            </a:solidFill>
          </a:ln>
        </p:spPr>
        <p:style>
          <a:lnRef idx="3">
            <a:schemeClr val="accent1"/>
          </a:lnRef>
          <a:fillRef idx="0">
            <a:schemeClr val="accent1"/>
          </a:fillRef>
          <a:effectRef idx="2">
            <a:schemeClr val="accent1"/>
          </a:effectRef>
          <a:fontRef idx="minor">
            <a:schemeClr val="tx1"/>
          </a:fontRef>
        </p:style>
      </p:cxnSp>
      <p:sp>
        <p:nvSpPr>
          <p:cNvPr id="18" name="文本框 17"/>
          <p:cNvSpPr txBox="1"/>
          <p:nvPr/>
        </p:nvSpPr>
        <p:spPr>
          <a:xfrm>
            <a:off x="450850" y="21590"/>
            <a:ext cx="5705251" cy="523220"/>
          </a:xfrm>
          <a:prstGeom prst="rect">
            <a:avLst/>
          </a:prstGeom>
          <a:noFill/>
        </p:spPr>
        <p:txBody>
          <a:bodyPr wrap="square" rtlCol="0">
            <a:spAutoFit/>
          </a:bodyPr>
          <a:lstStyle/>
          <a:p>
            <a:r>
              <a:rPr lang="en-US" altLang="zh-CN" sz="2800" b="1" dirty="0" smtClean="0">
                <a:solidFill>
                  <a:schemeClr val="tx1">
                    <a:lumMod val="95000"/>
                    <a:lumOff val="5000"/>
                  </a:schemeClr>
                </a:solidFill>
                <a:latin typeface="黑体" panose="02010609060101010101" pitchFamily="49" charset="-122"/>
                <a:ea typeface="黑体" panose="02010609060101010101" pitchFamily="49" charset="-122"/>
              </a:rPr>
              <a:t>7.2</a:t>
            </a:r>
            <a:r>
              <a:rPr lang="zh-CN" altLang="en-US" sz="2800" b="1" dirty="0" smtClean="0">
                <a:solidFill>
                  <a:schemeClr val="tx1">
                    <a:lumMod val="95000"/>
                    <a:lumOff val="5000"/>
                  </a:schemeClr>
                </a:solidFill>
                <a:latin typeface="黑体" panose="02010609060101010101" pitchFamily="49" charset="-122"/>
                <a:ea typeface="黑体" panose="02010609060101010101" pitchFamily="49" charset="-122"/>
              </a:rPr>
              <a:t>直线</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与平面、平面与平面相交</a:t>
            </a:r>
            <a:endParaRPr lang="zh-CN" altLang="en-US" sz="2800" b="1" dirty="0">
              <a:solidFill>
                <a:schemeClr val="tx1">
                  <a:lumMod val="95000"/>
                  <a:lumOff val="5000"/>
                </a:schemeClr>
              </a:solidFill>
              <a:latin typeface="黑体" panose="02010609060101010101" pitchFamily="49" charset="-122"/>
              <a:ea typeface="黑体" panose="02010609060101010101" pitchFamily="49" charset="-122"/>
            </a:endParaRPr>
          </a:p>
        </p:txBody>
      </p:sp>
      <p:pic>
        <p:nvPicPr>
          <p:cNvPr id="20" name="图片 19"/>
          <p:cNvPicPr>
            <a:picLocks noChangeAspect="1"/>
          </p:cNvPicPr>
          <p:nvPr/>
        </p:nvPicPr>
        <p:blipFill>
          <a:blip r:embed="rId2"/>
          <a:stretch>
            <a:fillRect/>
          </a:stretch>
        </p:blipFill>
        <p:spPr>
          <a:xfrm>
            <a:off x="8595995" y="104140"/>
            <a:ext cx="3221355" cy="629285"/>
          </a:xfrm>
          <a:prstGeom prst="rect">
            <a:avLst/>
          </a:prstGeom>
        </p:spPr>
      </p:pic>
      <p:sp>
        <p:nvSpPr>
          <p:cNvPr id="25" name="矩形 24"/>
          <p:cNvSpPr/>
          <p:nvPr/>
        </p:nvSpPr>
        <p:spPr>
          <a:xfrm>
            <a:off x="0" y="6120130"/>
            <a:ext cx="12192000" cy="737870"/>
          </a:xfrm>
          <a:prstGeom prst="rect">
            <a:avLst/>
          </a:prstGeom>
          <a:solidFill>
            <a:srgbClr val="098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319049992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5.cache.netease.com/home/2015/9/22/201509221442289fab9.jpg"/>
          <p:cNvPicPr>
            <a:picLocks noChangeAspect="1" noChangeArrowheads="1"/>
          </p:cNvPicPr>
          <p:nvPr/>
        </p:nvPicPr>
        <p:blipFill rotWithShape="1">
          <a:blip r:embed="rId3">
            <a:extLst>
              <a:ext uri="{28A0092B-C50C-407E-A947-70E740481C1C}">
                <a14:useLocalDpi xmlns:a14="http://schemas.microsoft.com/office/drawing/2010/main" val="0"/>
              </a:ext>
            </a:extLst>
          </a:blip>
          <a:srcRect t="4938" b="6998"/>
          <a:stretch>
            <a:fillRect/>
          </a:stretch>
        </p:blipFill>
        <p:spPr bwMode="auto">
          <a:xfrm>
            <a:off x="0" y="0"/>
            <a:ext cx="12196509"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0" y="0"/>
            <a:ext cx="12196509" cy="6858000"/>
          </a:xfrm>
          <a:prstGeom prst="rect">
            <a:avLst/>
          </a:prstGeom>
          <a:solidFill>
            <a:srgbClr val="098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3251530" y="2828835"/>
            <a:ext cx="5691041" cy="1198880"/>
          </a:xfrm>
          <a:prstGeom prst="rect">
            <a:avLst/>
          </a:prstGeom>
        </p:spPr>
        <p:txBody>
          <a:bodyPr wrap="square">
            <a:spAutoFit/>
          </a:bodyPr>
          <a:lstStyle/>
          <a:p>
            <a:pPr algn="ctr"/>
            <a:r>
              <a:rPr lang="zh-CN" altLang="en-US" sz="7200" b="1" dirty="0">
                <a:solidFill>
                  <a:schemeClr val="bg1"/>
                </a:solidFill>
                <a:latin typeface="微软雅黑" panose="020B0503020204020204" pitchFamily="34" charset="-122"/>
                <a:ea typeface="微软雅黑" panose="020B0503020204020204" pitchFamily="34" charset="-122"/>
              </a:rPr>
              <a:t>谢谢观看</a:t>
            </a:r>
          </a:p>
        </p:txBody>
      </p:sp>
      <p:sp>
        <p:nvSpPr>
          <p:cNvPr id="17" name="矩形 16"/>
          <p:cNvSpPr/>
          <p:nvPr/>
        </p:nvSpPr>
        <p:spPr>
          <a:xfrm>
            <a:off x="2591851" y="2334787"/>
            <a:ext cx="6673016" cy="21884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51530" y="1962326"/>
            <a:ext cx="3283122" cy="645160"/>
          </a:xfrm>
          <a:prstGeom prst="rect">
            <a:avLst/>
          </a:prstGeom>
          <a:solidFill>
            <a:schemeClr val="bg1"/>
          </a:solidFill>
        </p:spPr>
        <p:txBody>
          <a:bodyPr wrap="square">
            <a:spAutoFit/>
          </a:bodyPr>
          <a:lstStyle/>
          <a:p>
            <a:pPr algn="ctr"/>
            <a:r>
              <a:rPr lang="zh-CN" altLang="en-US" sz="3600" dirty="0">
                <a:solidFill>
                  <a:schemeClr val="accent4"/>
                </a:solidFill>
                <a:ea typeface="微软雅黑" panose="020B0503020204020204" pitchFamily="34" charset="-122"/>
              </a:rPr>
              <a:t>知识点学习</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디자인 사용자 지정">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HY헤드라인M"/>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HY헤드라인M"/>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193</Words>
  <Application>Microsoft Office PowerPoint</Application>
  <PresentationFormat>宽屏</PresentationFormat>
  <Paragraphs>45</Paragraphs>
  <Slides>9</Slides>
  <Notes>3</Notes>
  <HiddenSlides>0</HiddenSlides>
  <MMClips>0</MMClips>
  <ScaleCrop>false</ScaleCrop>
  <HeadingPairs>
    <vt:vector size="6" baseType="variant">
      <vt:variant>
        <vt:lpstr>已用的字体</vt:lpstr>
      </vt:variant>
      <vt:variant>
        <vt:i4>12</vt:i4>
      </vt:variant>
      <vt:variant>
        <vt:lpstr>主题</vt:lpstr>
      </vt:variant>
      <vt:variant>
        <vt:i4>5</vt:i4>
      </vt:variant>
      <vt:variant>
        <vt:lpstr>幻灯片标题</vt:lpstr>
      </vt:variant>
      <vt:variant>
        <vt:i4>9</vt:i4>
      </vt:variant>
    </vt:vector>
  </HeadingPairs>
  <TitlesOfParts>
    <vt:vector size="26" baseType="lpstr">
      <vt:lpstr>굴림</vt:lpstr>
      <vt:lpstr>微软雅黑</vt:lpstr>
      <vt:lpstr>Arial</vt:lpstr>
      <vt:lpstr>黑体</vt:lpstr>
      <vt:lpstr>宋体</vt:lpstr>
      <vt:lpstr>等线 Light</vt:lpstr>
      <vt:lpstr>HY헤드라인M</vt:lpstr>
      <vt:lpstr>等线</vt:lpstr>
      <vt:lpstr>Calibri</vt:lpstr>
      <vt:lpstr>Impact</vt:lpstr>
      <vt:lpstr>Times New Roman</vt:lpstr>
      <vt:lpstr>华文行楷</vt:lpstr>
      <vt:lpstr>Office 主题​​</vt:lpstr>
      <vt:lpstr>디자인 사용자 지정</vt:lpstr>
      <vt:lpstr>1_디자인 사용자 지정</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在于ＰＰＴ</dc:creator>
  <cp:lastModifiedBy>lenovo</cp:lastModifiedBy>
  <cp:revision>472</cp:revision>
  <dcterms:created xsi:type="dcterms:W3CDTF">2017-04-05T04:59:00Z</dcterms:created>
  <dcterms:modified xsi:type="dcterms:W3CDTF">2018-06-29T02:43:46Z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