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3" r:id="rId3"/>
    <p:sldMasterId id="2147483667" r:id="rId4"/>
    <p:sldMasterId id="2147483682" r:id="rId5"/>
  </p:sldMasterIdLst>
  <p:notesMasterIdLst>
    <p:notesMasterId r:id="rId12"/>
  </p:notesMasterIdLst>
  <p:handoutMasterIdLst>
    <p:handoutMasterId r:id="rId13"/>
  </p:handoutMasterIdLst>
  <p:sldIdLst>
    <p:sldId id="390" r:id="rId6"/>
    <p:sldId id="341" r:id="rId7"/>
    <p:sldId id="256" r:id="rId8"/>
    <p:sldId id="314" r:id="rId9"/>
    <p:sldId id="272" r:id="rId10"/>
    <p:sldId id="391" r:id="rId11"/>
  </p:sldIdLst>
  <p:sldSz cx="12192000" cy="6858000"/>
  <p:notesSz cx="6858000" cy="9144000"/>
  <p:embeddedFontLst>
    <p:embeddedFont>
      <p:font typeface="等线 Light" panose="02010600030101010101" pitchFamily="2" charset="-122"/>
      <p:regular r:id="rId14"/>
    </p:embeddedFont>
    <p:embeddedFont>
      <p:font typeface="Impact" panose="020B0806030902050204" pitchFamily="3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华文行楷" panose="02010800040101010101" pitchFamily="2" charset="-122"/>
      <p:regular r:id="rId20"/>
    </p:embeddedFont>
    <p:embeddedFont>
      <p:font typeface="굴림" panose="020B0604020202020204" charset="-127"/>
      <p:regular r:id="rId21"/>
    </p:embeddedFont>
    <p:embeddedFont>
      <p:font typeface="微软雅黑" panose="020B0503020204020204" pitchFamily="34" charset="-122"/>
      <p:regular r:id="rId22"/>
      <p:bold r:id="rId23"/>
    </p:embeddedFont>
    <p:embeddedFont>
      <p:font typeface="等线" panose="02010600030101010101" pitchFamily="2" charset="-122"/>
      <p:regular r:id="rId24"/>
      <p:bold r:id="rId2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60" y="66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1.fntdata"/><Relationship Id="rId5" Type="http://schemas.openxmlformats.org/officeDocument/2006/relationships/slideMaster" Target="slideMasters/slideMaster5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00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34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39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080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  <a:t>2018/8/17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NUL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  <a:t>2018/8/17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  <a:t>‹#›</a:t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  <a:t>‹#›</a:t>
            </a:fld>
            <a:endParaRPr lang="en-US" altLang="ko-KR"/>
          </a:p>
        </p:txBody>
      </p:sp>
      <p:sp>
        <p:nvSpPr>
          <p:cNvPr id="2" name="矩形 1"/>
          <p:cNvSpPr/>
          <p:nvPr userDrawn="1"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5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78"/>
            <a:ext cx="12246221" cy="684512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3180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240280" y="3013710"/>
            <a:ext cx="7716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章  直线与平面及两平面的相对位置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235199" y="3013709"/>
            <a:ext cx="7789545" cy="15093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528185"/>
            <a:ext cx="12192000" cy="21236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直线与平面、平面与平面</a:t>
            </a:r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相交</a:t>
            </a:r>
            <a:endParaRPr lang="en-US" altLang="zh-CN" sz="6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r>
              <a:rPr lang="zh-CN" altLang="en-US" sz="66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习题</a:t>
            </a:r>
            <a:endParaRPr lang="zh-CN" altLang="en-US" sz="66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图片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347988" y="1311804"/>
            <a:ext cx="104693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一平面平行于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面，则其在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面的投影是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______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A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、一直线，且平行于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OZ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轴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B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、一直线，且平行于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OY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轴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C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、一平面，且反映实形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D</a:t>
            </a:r>
            <a:r>
              <a:rPr lang="zh-CN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、一平面，不反映实形</a:t>
            </a:r>
            <a:endParaRPr lang="zh-CN" altLang="zh-CN" sz="24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5689236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图片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16923" y="964075"/>
            <a:ext cx="10469361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400" kern="1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答案</a:t>
            </a:r>
            <a:r>
              <a:rPr lang="zh-CN" altLang="en-US" sz="2400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400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zh-CN" sz="24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1803847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83</Words>
  <Application>Microsoft Office PowerPoint</Application>
  <PresentationFormat>宽屏</PresentationFormat>
  <Paragraphs>8</Paragraphs>
  <Slides>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6</vt:i4>
      </vt:variant>
    </vt:vector>
  </HeadingPairs>
  <TitlesOfParts>
    <vt:vector size="21" baseType="lpstr">
      <vt:lpstr>等线 Light</vt:lpstr>
      <vt:lpstr>Impact</vt:lpstr>
      <vt:lpstr>Calibri</vt:lpstr>
      <vt:lpstr>HY헤드라인M</vt:lpstr>
      <vt:lpstr>华文行楷</vt:lpstr>
      <vt:lpstr>굴림</vt:lpstr>
      <vt:lpstr>微软雅黑</vt:lpstr>
      <vt:lpstr>Arial</vt:lpstr>
      <vt:lpstr>等线</vt:lpstr>
      <vt:lpstr>宋体</vt:lpstr>
      <vt:lpstr>Office 主题​​</vt:lpstr>
      <vt:lpstr>디자인 사용자 지정</vt:lpstr>
      <vt:lpstr>1_디자인 사용자 지정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在于ＰＰＴ</dc:creator>
  <cp:lastModifiedBy>lenovo</cp:lastModifiedBy>
  <cp:revision>473</cp:revision>
  <dcterms:created xsi:type="dcterms:W3CDTF">2017-04-05T04:59:00Z</dcterms:created>
  <dcterms:modified xsi:type="dcterms:W3CDTF">2018-08-17T03:05:54Z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