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6"/>
  </p:notesMasterIdLst>
  <p:handoutMasterIdLst>
    <p:handoutMasterId r:id="rId17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96" r:id="rId15"/>
  </p:sldIdLst>
  <p:sldSz cx="12192000" cy="6858000"/>
  <p:notesSz cx="6858000" cy="9144000"/>
  <p:embeddedFontLst>
    <p:embeddedFont>
      <p:font typeface="굴림" panose="020B0604020202020204" charset="0"/>
      <p:regular r:id="rId18"/>
    </p:embeddedFont>
    <p:embeddedFont>
      <p:font typeface="华文行楷" panose="02010800040101010101" pitchFamily="2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835724" y="598868"/>
            <a:ext cx="7894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4"/>
          <p:cNvSpPr>
            <a:spLocks/>
          </p:cNvSpPr>
          <p:nvPr/>
        </p:nvSpPr>
        <p:spPr bwMode="auto">
          <a:xfrm>
            <a:off x="1989138" y="1346200"/>
            <a:ext cx="2794000" cy="1790700"/>
          </a:xfrm>
          <a:custGeom>
            <a:avLst/>
            <a:gdLst>
              <a:gd name="T0" fmla="*/ 1409700 w 1760"/>
              <a:gd name="T1" fmla="*/ 0 h 1128"/>
              <a:gd name="T2" fmla="*/ 0 w 1760"/>
              <a:gd name="T3" fmla="*/ 1282700 h 1128"/>
              <a:gd name="T4" fmla="*/ 2794000 w 1760"/>
              <a:gd name="T5" fmla="*/ 1790700 h 1128"/>
              <a:gd name="T6" fmla="*/ 1409700 w 1760"/>
              <a:gd name="T7" fmla="*/ 0 h 1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0" h="1128">
                <a:moveTo>
                  <a:pt x="888" y="0"/>
                </a:moveTo>
                <a:lnTo>
                  <a:pt x="0" y="808"/>
                </a:lnTo>
                <a:lnTo>
                  <a:pt x="1760" y="1128"/>
                </a:lnTo>
                <a:lnTo>
                  <a:pt x="888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1976438" y="4051300"/>
            <a:ext cx="2806700" cy="1828800"/>
          </a:xfrm>
          <a:custGeom>
            <a:avLst/>
            <a:gdLst>
              <a:gd name="T0" fmla="*/ 0 w 1768"/>
              <a:gd name="T1" fmla="*/ 558800 h 1152"/>
              <a:gd name="T2" fmla="*/ 1435100 w 1768"/>
              <a:gd name="T3" fmla="*/ 1828800 h 1152"/>
              <a:gd name="T4" fmla="*/ 2806700 w 1768"/>
              <a:gd name="T5" fmla="*/ 0 h 1152"/>
              <a:gd name="T6" fmla="*/ 0 w 1768"/>
              <a:gd name="T7" fmla="*/ 558800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8" h="1152">
                <a:moveTo>
                  <a:pt x="0" y="352"/>
                </a:moveTo>
                <a:lnTo>
                  <a:pt x="904" y="1152"/>
                </a:lnTo>
                <a:lnTo>
                  <a:pt x="1768" y="0"/>
                </a:lnTo>
                <a:lnTo>
                  <a:pt x="0" y="352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547813" y="22050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419475" y="9810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560513" y="42926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643438" y="2636838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787900" y="3717925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432175" y="56181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3406775" y="13414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1979613" y="2636838"/>
            <a:ext cx="0" cy="200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4787900" y="3144838"/>
            <a:ext cx="0" cy="931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1619250" y="3357563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 flipV="1">
            <a:off x="5316538" y="1196975"/>
            <a:ext cx="1368425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5326063" y="4316413"/>
            <a:ext cx="1333500" cy="1704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5338763" y="1981200"/>
            <a:ext cx="0" cy="2379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6672263" y="1189038"/>
            <a:ext cx="0" cy="481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2987675" y="6148388"/>
            <a:ext cx="201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KL</a:t>
            </a:r>
            <a:r>
              <a:rPr lang="zh-CN" altLang="en-US" sz="2800">
                <a:latin typeface="宋体" panose="02010600030101010101" pitchFamily="2" charset="-122"/>
              </a:rPr>
              <a:t>与△</a:t>
            </a:r>
            <a:r>
              <a:rPr lang="en-US" altLang="zh-CN" sz="2800">
                <a:latin typeface="宋体" panose="02010600030101010101" pitchFamily="2" charset="-122"/>
              </a:rPr>
              <a:t>ABC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6659563" y="909638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l′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5003800" y="1484313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k′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732588" y="551815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5003800" y="4221163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>
            <a:off x="4716463" y="65516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V="1">
            <a:off x="2005013" y="1679575"/>
            <a:ext cx="1630362" cy="9445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3648075" y="1666875"/>
            <a:ext cx="0" cy="38877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Freeform 28"/>
          <p:cNvSpPr>
            <a:spLocks/>
          </p:cNvSpPr>
          <p:nvPr/>
        </p:nvSpPr>
        <p:spPr bwMode="auto">
          <a:xfrm>
            <a:off x="1993900" y="4622800"/>
            <a:ext cx="1651000" cy="939800"/>
          </a:xfrm>
          <a:custGeom>
            <a:avLst/>
            <a:gdLst>
              <a:gd name="T0" fmla="*/ 0 w 1040"/>
              <a:gd name="T1" fmla="*/ 0 h 592"/>
              <a:gd name="T2" fmla="*/ 1651000 w 1040"/>
              <a:gd name="T3" fmla="*/ 939800 h 5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0" h="592">
                <a:moveTo>
                  <a:pt x="0" y="0"/>
                </a:moveTo>
                <a:lnTo>
                  <a:pt x="1040" y="592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2987675" y="1773238"/>
            <a:ext cx="3311525" cy="431800"/>
            <a:chOff x="1882" y="1117"/>
            <a:chExt cx="2086" cy="272"/>
          </a:xfrm>
        </p:grpSpPr>
        <p:grpSp>
          <p:nvGrpSpPr>
            <p:cNvPr id="69" name="Group 30"/>
            <p:cNvGrpSpPr>
              <a:grpSpLocks/>
            </p:cNvGrpSpPr>
            <p:nvPr/>
          </p:nvGrpSpPr>
          <p:grpSpPr bwMode="auto">
            <a:xfrm rot="-2848586">
              <a:off x="1950" y="1276"/>
              <a:ext cx="45" cy="181"/>
              <a:chOff x="2336" y="3566"/>
              <a:chExt cx="45" cy="158"/>
            </a:xfrm>
          </p:grpSpPr>
          <p:sp>
            <p:nvSpPr>
              <p:cNvPr id="73" name="Line 31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0" name="Group 33"/>
            <p:cNvGrpSpPr>
              <a:grpSpLocks/>
            </p:cNvGrpSpPr>
            <p:nvPr/>
          </p:nvGrpSpPr>
          <p:grpSpPr bwMode="auto">
            <a:xfrm rot="-2848586">
              <a:off x="3855" y="1049"/>
              <a:ext cx="45" cy="181"/>
              <a:chOff x="2336" y="3566"/>
              <a:chExt cx="45" cy="158"/>
            </a:xfrm>
          </p:grpSpPr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4787900" y="6148388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</a:rPr>
              <a:t>不平行</a:t>
            </a:r>
          </a:p>
        </p:txBody>
      </p:sp>
    </p:spTree>
    <p:extLst>
      <p:ext uri="{BB962C8B-B14F-4D97-AF65-F5344CB8AC3E}">
        <p14:creationId xmlns:p14="http://schemas.microsoft.com/office/powerpoint/2010/main" val="3521998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7" grpId="0" animBg="1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第七</a:t>
            </a:r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直线与平面及两平面的相对位置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直线与平面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平行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789113" y="2060575"/>
            <a:ext cx="1008062" cy="1584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042988" y="2781300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971550" y="38608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1042988" y="4508500"/>
            <a:ext cx="1081087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1763713" y="4292600"/>
            <a:ext cx="1017587" cy="814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1055688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1801813" y="34290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2771775" y="35004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>
            <a:off x="4427538" y="2705100"/>
            <a:ext cx="1081087" cy="939800"/>
          </a:xfrm>
          <a:custGeom>
            <a:avLst/>
            <a:gdLst>
              <a:gd name="T0" fmla="*/ 690562 w 681"/>
              <a:gd name="T1" fmla="*/ 0 h 592"/>
              <a:gd name="T2" fmla="*/ 0 w 681"/>
              <a:gd name="T3" fmla="*/ 939800 h 592"/>
              <a:gd name="T4" fmla="*/ 1081087 w 681"/>
              <a:gd name="T5" fmla="*/ 939800 h 592"/>
              <a:gd name="T6" fmla="*/ 690562 w 681"/>
              <a:gd name="T7" fmla="*/ 0 h 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1" h="592">
                <a:moveTo>
                  <a:pt x="435" y="0"/>
                </a:moveTo>
                <a:lnTo>
                  <a:pt x="0" y="592"/>
                </a:lnTo>
                <a:lnTo>
                  <a:pt x="681" y="592"/>
                </a:lnTo>
                <a:lnTo>
                  <a:pt x="435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3779838" y="2565400"/>
            <a:ext cx="1079500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3495675" y="3860800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3779838" y="4508500"/>
            <a:ext cx="1041400" cy="835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4500563" y="4292600"/>
            <a:ext cx="1000125" cy="801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3779838" y="2565400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>
            <a:off x="4491038" y="35734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4821238" y="3322638"/>
            <a:ext cx="0" cy="202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5114925" y="2708275"/>
            <a:ext cx="0" cy="210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5508625" y="3598863"/>
            <a:ext cx="0" cy="148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6896100" y="2565400"/>
            <a:ext cx="989013" cy="1150938"/>
          </a:xfrm>
          <a:custGeom>
            <a:avLst/>
            <a:gdLst>
              <a:gd name="T0" fmla="*/ 628650 w 623"/>
              <a:gd name="T1" fmla="*/ 0 h 725"/>
              <a:gd name="T2" fmla="*/ 0 w 623"/>
              <a:gd name="T3" fmla="*/ 825500 h 725"/>
              <a:gd name="T4" fmla="*/ 989013 w 623"/>
              <a:gd name="T5" fmla="*/ 1150938 h 725"/>
              <a:gd name="T6" fmla="*/ 628650 w 623"/>
              <a:gd name="T7" fmla="*/ 0 h 7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3" h="725">
                <a:moveTo>
                  <a:pt x="396" y="0"/>
                </a:moveTo>
                <a:lnTo>
                  <a:pt x="0" y="520"/>
                </a:lnTo>
                <a:lnTo>
                  <a:pt x="623" y="725"/>
                </a:lnTo>
                <a:lnTo>
                  <a:pt x="396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23"/>
          <p:cNvSpPr>
            <a:spLocks/>
          </p:cNvSpPr>
          <p:nvPr/>
        </p:nvSpPr>
        <p:spPr bwMode="auto">
          <a:xfrm>
            <a:off x="6883400" y="4005263"/>
            <a:ext cx="1003300" cy="1125537"/>
          </a:xfrm>
          <a:custGeom>
            <a:avLst/>
            <a:gdLst>
              <a:gd name="T0" fmla="*/ 641350 w 632"/>
              <a:gd name="T1" fmla="*/ 0 h 709"/>
              <a:gd name="T2" fmla="*/ 0 w 632"/>
              <a:gd name="T3" fmla="*/ 312737 h 709"/>
              <a:gd name="T4" fmla="*/ 1003300 w 632"/>
              <a:gd name="T5" fmla="*/ 1125537 h 709"/>
              <a:gd name="T6" fmla="*/ 641350 w 632"/>
              <a:gd name="T7" fmla="*/ 0 h 7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2" h="709">
                <a:moveTo>
                  <a:pt x="404" y="0"/>
                </a:moveTo>
                <a:lnTo>
                  <a:pt x="0" y="197"/>
                </a:lnTo>
                <a:lnTo>
                  <a:pt x="632" y="709"/>
                </a:lnTo>
                <a:lnTo>
                  <a:pt x="404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 flipV="1">
            <a:off x="6372225" y="2573338"/>
            <a:ext cx="641350" cy="855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372225" y="4508500"/>
            <a:ext cx="64770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6372225" y="34290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7007225" y="2581275"/>
            <a:ext cx="0" cy="243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6877050" y="3390900"/>
            <a:ext cx="0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7524750" y="25654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>
            <a:off x="7897813" y="3721100"/>
            <a:ext cx="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>
            <a:off x="6156325" y="38608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1692275" y="56610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(a)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7019925" y="56610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(c)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4427538" y="56610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(b)</a:t>
            </a:r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862806" y="1022484"/>
            <a:ext cx="7894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下列各图中直线与平面平行的是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4223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862806" y="1022484"/>
            <a:ext cx="7894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39967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862806" y="1022484"/>
            <a:ext cx="7894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∥△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，求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730500" y="1765300"/>
            <a:ext cx="1955800" cy="1816100"/>
          </a:xfrm>
          <a:custGeom>
            <a:avLst/>
            <a:gdLst>
              <a:gd name="T0" fmla="*/ 469900 w 1232"/>
              <a:gd name="T1" fmla="*/ 0 h 1144"/>
              <a:gd name="T2" fmla="*/ 0 w 1232"/>
              <a:gd name="T3" fmla="*/ 1816100 h 1144"/>
              <a:gd name="T4" fmla="*/ 1955800 w 1232"/>
              <a:gd name="T5" fmla="*/ 1498600 h 1144"/>
              <a:gd name="T6" fmla="*/ 469900 w 1232"/>
              <a:gd name="T7" fmla="*/ 0 h 1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2" h="1144">
                <a:moveTo>
                  <a:pt x="296" y="0"/>
                </a:moveTo>
                <a:lnTo>
                  <a:pt x="0" y="1144"/>
                </a:lnTo>
                <a:lnTo>
                  <a:pt x="1232" y="944"/>
                </a:lnTo>
                <a:lnTo>
                  <a:pt x="296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730500" y="4686300"/>
            <a:ext cx="1943100" cy="1550988"/>
          </a:xfrm>
          <a:custGeom>
            <a:avLst/>
            <a:gdLst>
              <a:gd name="T0" fmla="*/ 0 w 1224"/>
              <a:gd name="T1" fmla="*/ 0 h 977"/>
              <a:gd name="T2" fmla="*/ 473075 w 1224"/>
              <a:gd name="T3" fmla="*/ 1550988 h 977"/>
              <a:gd name="T4" fmla="*/ 1943100 w 1224"/>
              <a:gd name="T5" fmla="*/ 317500 h 977"/>
              <a:gd name="T6" fmla="*/ 0 w 1224"/>
              <a:gd name="T7" fmla="*/ 0 h 9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4" h="977">
                <a:moveTo>
                  <a:pt x="0" y="0"/>
                </a:moveTo>
                <a:lnTo>
                  <a:pt x="298" y="977"/>
                </a:lnTo>
                <a:lnTo>
                  <a:pt x="1224" y="200"/>
                </a:lnTo>
                <a:lnTo>
                  <a:pt x="0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339975" y="4076700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5041900" y="2133600"/>
            <a:ext cx="1258888" cy="1466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064125" y="35814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48263" y="33575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06900" y="45307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156325" y="16287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76825" y="47244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124075" y="3141663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68538" y="4365625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627313" y="60213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843213" y="13414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572000" y="2781300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e′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5029200" y="5013325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725738" y="35734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681538" y="32591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11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862806" y="1022484"/>
            <a:ext cx="7894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730500" y="1765300"/>
            <a:ext cx="1955800" cy="1816100"/>
          </a:xfrm>
          <a:custGeom>
            <a:avLst/>
            <a:gdLst>
              <a:gd name="T0" fmla="*/ 469900 w 1232"/>
              <a:gd name="T1" fmla="*/ 0 h 1144"/>
              <a:gd name="T2" fmla="*/ 0 w 1232"/>
              <a:gd name="T3" fmla="*/ 1816100 h 1144"/>
              <a:gd name="T4" fmla="*/ 1955800 w 1232"/>
              <a:gd name="T5" fmla="*/ 1498600 h 1144"/>
              <a:gd name="T6" fmla="*/ 469900 w 1232"/>
              <a:gd name="T7" fmla="*/ 0 h 1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2" h="1144">
                <a:moveTo>
                  <a:pt x="296" y="0"/>
                </a:moveTo>
                <a:lnTo>
                  <a:pt x="0" y="1144"/>
                </a:lnTo>
                <a:lnTo>
                  <a:pt x="1232" y="944"/>
                </a:lnTo>
                <a:lnTo>
                  <a:pt x="296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730500" y="4686300"/>
            <a:ext cx="1943100" cy="1550988"/>
          </a:xfrm>
          <a:custGeom>
            <a:avLst/>
            <a:gdLst>
              <a:gd name="T0" fmla="*/ 0 w 1224"/>
              <a:gd name="T1" fmla="*/ 0 h 977"/>
              <a:gd name="T2" fmla="*/ 473075 w 1224"/>
              <a:gd name="T3" fmla="*/ 1550988 h 977"/>
              <a:gd name="T4" fmla="*/ 1943100 w 1224"/>
              <a:gd name="T5" fmla="*/ 317500 h 977"/>
              <a:gd name="T6" fmla="*/ 0 w 1224"/>
              <a:gd name="T7" fmla="*/ 0 h 9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4" h="977">
                <a:moveTo>
                  <a:pt x="0" y="0"/>
                </a:moveTo>
                <a:lnTo>
                  <a:pt x="298" y="977"/>
                </a:lnTo>
                <a:lnTo>
                  <a:pt x="1224" y="200"/>
                </a:lnTo>
                <a:lnTo>
                  <a:pt x="0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339975" y="4076700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5041900" y="2133600"/>
            <a:ext cx="1258888" cy="1466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064125" y="35814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48263" y="33575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06900" y="45307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156325" y="16287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76825" y="47244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124075" y="3141663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68538" y="4365625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627313" y="60213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843213" y="13414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572000" y="2781300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e′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5029200" y="5013325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725738" y="35734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681538" y="32591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300788" y="2133600"/>
            <a:ext cx="0" cy="4535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2738438" y="2359025"/>
            <a:ext cx="1042987" cy="12160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779838" y="2349500"/>
            <a:ext cx="0" cy="3384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2738438" y="4691063"/>
            <a:ext cx="1041400" cy="10429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089525" y="5072063"/>
            <a:ext cx="1206500" cy="12080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3203575" y="2568575"/>
            <a:ext cx="2511425" cy="157163"/>
            <a:chOff x="2018" y="1618"/>
            <a:chExt cx="1582" cy="99"/>
          </a:xfrm>
        </p:grpSpPr>
        <p:grpSp>
          <p:nvGrpSpPr>
            <p:cNvPr id="27" name="Group 27"/>
            <p:cNvGrpSpPr>
              <a:grpSpLocks/>
            </p:cNvGrpSpPr>
            <p:nvPr/>
          </p:nvGrpSpPr>
          <p:grpSpPr bwMode="auto">
            <a:xfrm rot="-2848586">
              <a:off x="2086" y="1550"/>
              <a:ext cx="45" cy="181"/>
              <a:chOff x="2336" y="3566"/>
              <a:chExt cx="45" cy="158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 rot="-2848586">
              <a:off x="3487" y="1604"/>
              <a:ext cx="45" cy="181"/>
              <a:chOff x="2336" y="3566"/>
              <a:chExt cx="45" cy="158"/>
            </a:xfrm>
          </p:grpSpPr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348038" y="5229225"/>
            <a:ext cx="2482850" cy="287338"/>
            <a:chOff x="2109" y="3294"/>
            <a:chExt cx="1564" cy="181"/>
          </a:xfrm>
        </p:grpSpPr>
        <p:grpSp>
          <p:nvGrpSpPr>
            <p:cNvPr id="35" name="Group 34"/>
            <p:cNvGrpSpPr>
              <a:grpSpLocks/>
            </p:cNvGrpSpPr>
            <p:nvPr/>
          </p:nvGrpSpPr>
          <p:grpSpPr bwMode="auto">
            <a:xfrm rot="-4032413">
              <a:off x="3571" y="3374"/>
              <a:ext cx="45" cy="158"/>
              <a:chOff x="2336" y="3566"/>
              <a:chExt cx="45" cy="158"/>
            </a:xfrm>
          </p:grpSpPr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 rot="-4032413">
              <a:off x="2165" y="3238"/>
              <a:ext cx="45" cy="158"/>
              <a:chOff x="2336" y="3566"/>
              <a:chExt cx="45" cy="158"/>
            </a:xfrm>
          </p:grpSpPr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6300788" y="58054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80868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819848" y="728315"/>
            <a:ext cx="7894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作图判断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KL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是否平行于△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ABC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4"/>
          <p:cNvSpPr>
            <a:spLocks/>
          </p:cNvSpPr>
          <p:nvPr/>
        </p:nvSpPr>
        <p:spPr bwMode="auto">
          <a:xfrm>
            <a:off x="1989138" y="1346200"/>
            <a:ext cx="2794000" cy="1790700"/>
          </a:xfrm>
          <a:custGeom>
            <a:avLst/>
            <a:gdLst>
              <a:gd name="T0" fmla="*/ 1409700 w 1760"/>
              <a:gd name="T1" fmla="*/ 0 h 1128"/>
              <a:gd name="T2" fmla="*/ 0 w 1760"/>
              <a:gd name="T3" fmla="*/ 1282700 h 1128"/>
              <a:gd name="T4" fmla="*/ 2794000 w 1760"/>
              <a:gd name="T5" fmla="*/ 1790700 h 1128"/>
              <a:gd name="T6" fmla="*/ 1409700 w 1760"/>
              <a:gd name="T7" fmla="*/ 0 h 1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0" h="1128">
                <a:moveTo>
                  <a:pt x="888" y="0"/>
                </a:moveTo>
                <a:lnTo>
                  <a:pt x="0" y="808"/>
                </a:lnTo>
                <a:lnTo>
                  <a:pt x="1760" y="1128"/>
                </a:lnTo>
                <a:lnTo>
                  <a:pt x="888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1976438" y="4051300"/>
            <a:ext cx="2806700" cy="1828800"/>
          </a:xfrm>
          <a:custGeom>
            <a:avLst/>
            <a:gdLst>
              <a:gd name="T0" fmla="*/ 0 w 1768"/>
              <a:gd name="T1" fmla="*/ 558800 h 1152"/>
              <a:gd name="T2" fmla="*/ 1435100 w 1768"/>
              <a:gd name="T3" fmla="*/ 1828800 h 1152"/>
              <a:gd name="T4" fmla="*/ 2806700 w 1768"/>
              <a:gd name="T5" fmla="*/ 0 h 1152"/>
              <a:gd name="T6" fmla="*/ 0 w 1768"/>
              <a:gd name="T7" fmla="*/ 558800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8" h="1152">
                <a:moveTo>
                  <a:pt x="0" y="352"/>
                </a:moveTo>
                <a:lnTo>
                  <a:pt x="904" y="1152"/>
                </a:lnTo>
                <a:lnTo>
                  <a:pt x="1768" y="0"/>
                </a:lnTo>
                <a:lnTo>
                  <a:pt x="0" y="352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547813" y="22050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419475" y="9810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560513" y="42926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643438" y="2636838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787900" y="3717925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432175" y="56181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3406775" y="13414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1979613" y="2636838"/>
            <a:ext cx="0" cy="200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4787900" y="3144838"/>
            <a:ext cx="0" cy="931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1619250" y="3357563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 flipV="1">
            <a:off x="5316538" y="1196975"/>
            <a:ext cx="1368425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5326063" y="4316413"/>
            <a:ext cx="1333500" cy="1704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5338763" y="1981200"/>
            <a:ext cx="0" cy="2379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6672263" y="1189038"/>
            <a:ext cx="0" cy="481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2987675" y="6148388"/>
            <a:ext cx="201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KL</a:t>
            </a:r>
            <a:r>
              <a:rPr lang="zh-CN" altLang="en-US" sz="2800">
                <a:latin typeface="宋体" panose="02010600030101010101" pitchFamily="2" charset="-122"/>
              </a:rPr>
              <a:t>与△</a:t>
            </a:r>
            <a:r>
              <a:rPr lang="en-US" altLang="zh-CN" sz="2800">
                <a:latin typeface="宋体" panose="02010600030101010101" pitchFamily="2" charset="-122"/>
              </a:rPr>
              <a:t>ABC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6659563" y="909638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l′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5003800" y="1484313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k′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732588" y="551815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5003800" y="4221163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>
            <a:off x="4716463" y="65516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833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99</TotalTime>
  <Words>126</Words>
  <Application>Microsoft Office PowerPoint</Application>
  <PresentationFormat>宽屏</PresentationFormat>
  <Paragraphs>54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굴림</vt:lpstr>
      <vt:lpstr>华文行楷</vt:lpstr>
      <vt:lpstr>微软雅黑</vt:lpstr>
      <vt:lpstr>Arial</vt:lpstr>
      <vt:lpstr>宋体</vt:lpstr>
      <vt:lpstr>等线</vt:lpstr>
      <vt:lpstr>等线 Light</vt:lpstr>
      <vt:lpstr>HY헤드라인M</vt:lpstr>
      <vt:lpstr>Calibri</vt:lpstr>
      <vt:lpstr>Impact</vt:lpstr>
      <vt:lpstr>Times New Roman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41</cp:revision>
  <dcterms:created xsi:type="dcterms:W3CDTF">2018-06-13T11:01:31Z</dcterms:created>
  <dcterms:modified xsi:type="dcterms:W3CDTF">2018-08-15T02:30:45Z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