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굴림" panose="020B0604020202020204" charset="-127"/>
      <p:regular r:id="rId14"/>
    </p:embeddedFont>
    <p:embeddedFont>
      <p:font typeface="华文行楷" panose="02010800040101010101" pitchFamily="2" charset="-122"/>
      <p:regular r:id="rId15"/>
    </p:embeddedFont>
    <p:embeddedFont>
      <p:font typeface="等线 Light" panose="02010600030101010101" pitchFamily="2" charset="-122"/>
      <p:regular r:id="rId16"/>
    </p:embeddedFont>
    <p:embeddedFont>
      <p:font typeface="等线" panose="02010600030101010101" pitchFamily="2" charset="-122"/>
      <p:regular r:id="rId17"/>
      <p:bold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8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</a:t>
            </a:r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直线与平面及两平面的相对位置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直线与平面平行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79919" y="1218350"/>
            <a:ext cx="864393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若平面外的一条直线与平面内的一条直线平行，则该直线与该平面平行。</a:t>
            </a:r>
          </a:p>
        </p:txBody>
      </p:sp>
      <p:sp>
        <p:nvSpPr>
          <p:cNvPr id="10" name="矩形 9"/>
          <p:cNvSpPr/>
          <p:nvPr/>
        </p:nvSpPr>
        <p:spPr>
          <a:xfrm>
            <a:off x="579919" y="657225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9918" y="68816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一、直线与平面平行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2202824" y="1642088"/>
            <a:ext cx="6781800" cy="4400551"/>
            <a:chOff x="768" y="768"/>
            <a:chExt cx="4272" cy="2772"/>
          </a:xfrm>
        </p:grpSpPr>
        <p:sp>
          <p:nvSpPr>
            <p:cNvPr id="13" name="Freeform 132"/>
            <p:cNvSpPr>
              <a:spLocks/>
            </p:cNvSpPr>
            <p:nvPr/>
          </p:nvSpPr>
          <p:spPr bwMode="auto">
            <a:xfrm>
              <a:off x="768" y="779"/>
              <a:ext cx="3320" cy="2761"/>
            </a:xfrm>
            <a:custGeom>
              <a:avLst/>
              <a:gdLst>
                <a:gd name="T0" fmla="*/ 960 w 3581"/>
                <a:gd name="T1" fmla="*/ 708 h 2916"/>
                <a:gd name="T2" fmla="*/ 0 w 3581"/>
                <a:gd name="T3" fmla="*/ 2916 h 2916"/>
                <a:gd name="T4" fmla="*/ 2611 w 3581"/>
                <a:gd name="T5" fmla="*/ 2219 h 2916"/>
                <a:gd name="T6" fmla="*/ 3581 w 3581"/>
                <a:gd name="T7" fmla="*/ 0 h 2916"/>
                <a:gd name="T8" fmla="*/ 960 w 3581"/>
                <a:gd name="T9" fmla="*/ 708 h 2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1"/>
                <a:gd name="T16" fmla="*/ 0 h 2916"/>
                <a:gd name="T17" fmla="*/ 3581 w 3581"/>
                <a:gd name="T18" fmla="*/ 2916 h 2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1" h="2916">
                  <a:moveTo>
                    <a:pt x="960" y="708"/>
                  </a:moveTo>
                  <a:lnTo>
                    <a:pt x="0" y="2916"/>
                  </a:lnTo>
                  <a:lnTo>
                    <a:pt x="2611" y="2219"/>
                  </a:lnTo>
                  <a:lnTo>
                    <a:pt x="3581" y="0"/>
                  </a:lnTo>
                  <a:lnTo>
                    <a:pt x="960" y="70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Line 133"/>
            <p:cNvSpPr>
              <a:spLocks noChangeShapeType="1"/>
            </p:cNvSpPr>
            <p:nvPr/>
          </p:nvSpPr>
          <p:spPr bwMode="auto">
            <a:xfrm flipH="1">
              <a:off x="1169" y="1859"/>
              <a:ext cx="1023" cy="104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Line 134"/>
            <p:cNvSpPr>
              <a:spLocks noChangeShapeType="1"/>
            </p:cNvSpPr>
            <p:nvPr/>
          </p:nvSpPr>
          <p:spPr bwMode="auto">
            <a:xfrm flipH="1">
              <a:off x="2415" y="1677"/>
              <a:ext cx="1023" cy="1045"/>
            </a:xfrm>
            <a:prstGeom prst="line">
              <a:avLst/>
            </a:prstGeom>
            <a:noFill/>
            <a:ln w="57150">
              <a:solidFill>
                <a:srgbClr val="99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Line 135"/>
            <p:cNvSpPr>
              <a:spLocks noChangeShapeType="1"/>
            </p:cNvSpPr>
            <p:nvPr/>
          </p:nvSpPr>
          <p:spPr bwMode="auto">
            <a:xfrm flipH="1">
              <a:off x="3794" y="1268"/>
              <a:ext cx="1024" cy="104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Line 136"/>
            <p:cNvSpPr>
              <a:spLocks noChangeShapeType="1"/>
            </p:cNvSpPr>
            <p:nvPr/>
          </p:nvSpPr>
          <p:spPr bwMode="auto">
            <a:xfrm flipH="1">
              <a:off x="3112" y="1268"/>
              <a:ext cx="16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Line 137"/>
            <p:cNvSpPr>
              <a:spLocks noChangeShapeType="1"/>
            </p:cNvSpPr>
            <p:nvPr/>
          </p:nvSpPr>
          <p:spPr bwMode="auto">
            <a:xfrm flipH="1">
              <a:off x="2103" y="1268"/>
              <a:ext cx="1024" cy="1045"/>
            </a:xfrm>
            <a:prstGeom prst="line">
              <a:avLst/>
            </a:prstGeom>
            <a:noFill/>
            <a:ln w="5715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>
              <a:off x="2103" y="2313"/>
              <a:ext cx="16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Text Box 139"/>
            <p:cNvSpPr txBox="1">
              <a:spLocks noChangeArrowheads="1"/>
            </p:cNvSpPr>
            <p:nvPr/>
          </p:nvSpPr>
          <p:spPr bwMode="auto">
            <a:xfrm>
              <a:off x="3839" y="768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" name="Text Box 140"/>
            <p:cNvSpPr txBox="1">
              <a:spLocks noChangeArrowheads="1"/>
            </p:cNvSpPr>
            <p:nvPr/>
          </p:nvSpPr>
          <p:spPr bwMode="auto">
            <a:xfrm>
              <a:off x="3082" y="1041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Text Box 141"/>
            <p:cNvSpPr txBox="1">
              <a:spLocks noChangeArrowheads="1"/>
            </p:cNvSpPr>
            <p:nvPr/>
          </p:nvSpPr>
          <p:spPr bwMode="auto">
            <a:xfrm>
              <a:off x="1970" y="2268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4" name="Text Box 142"/>
            <p:cNvSpPr txBox="1">
              <a:spLocks noChangeArrowheads="1"/>
            </p:cNvSpPr>
            <p:nvPr/>
          </p:nvSpPr>
          <p:spPr bwMode="auto">
            <a:xfrm>
              <a:off x="3750" y="2268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 Box 143"/>
            <p:cNvSpPr txBox="1">
              <a:spLocks noChangeArrowheads="1"/>
            </p:cNvSpPr>
            <p:nvPr/>
          </p:nvSpPr>
          <p:spPr bwMode="auto">
            <a:xfrm>
              <a:off x="4773" y="1041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5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50850" y="21590"/>
            <a:ext cx="570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直线与平面、平面与平面平行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6422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92</TotalTime>
  <Words>67</Words>
  <Application>Microsoft Office PowerPoint</Application>
  <PresentationFormat>宽屏</PresentationFormat>
  <Paragraphs>13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37</cp:revision>
  <dcterms:created xsi:type="dcterms:W3CDTF">2018-06-13T11:01:31Z</dcterms:created>
  <dcterms:modified xsi:type="dcterms:W3CDTF">2018-06-29T02:40:25Z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