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68" r:id="rId10"/>
    <p:sldId id="307" r:id="rId11"/>
  </p:sldIdLst>
  <p:sldSz cx="12192000" cy="6858000"/>
  <p:notesSz cx="6858000" cy="9144000"/>
  <p:embeddedFontLst>
    <p:embeddedFont>
      <p:font typeface="굴림" panose="020B0604020202020204" charset="-127"/>
      <p:regular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黑体" panose="02010609060101010101" pitchFamily="49" charset="-122"/>
      <p:regular r:id="rId17"/>
    </p:embeddedFont>
    <p:embeddedFont>
      <p:font typeface="等线 Light" panose="02010600030101010101" pitchFamily="2" charset="-122"/>
      <p:regular r:id="rId18"/>
    </p:embeddedFont>
    <p:embeddedFont>
      <p:font typeface="等线" panose="02010600030101010101" pitchFamily="2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华文行楷" panose="02010800040101010101" pitchFamily="2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平面的投影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平面的表示方法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1803412" y="1441590"/>
            <a:ext cx="8643939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要作出平面的投影，只要作出构成平面外形轮廓的若干点和线的投影，然后连城平面图形即可。</a:t>
            </a:r>
            <a:endParaRPr lang="zh-CN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73" y="2458523"/>
            <a:ext cx="6403523" cy="3452880"/>
          </a:xfrm>
          <a:prstGeom prst="rect">
            <a:avLst/>
          </a:prstGeom>
        </p:spPr>
      </p:pic>
      <p:sp>
        <p:nvSpPr>
          <p:cNvPr id="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的表示方法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64223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50</Words>
  <Application>Microsoft Office PowerPoint</Application>
  <PresentationFormat>宽屏</PresentationFormat>
  <Paragraphs>7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굴림</vt:lpstr>
      <vt:lpstr>微软雅黑</vt:lpstr>
      <vt:lpstr>Arial</vt:lpstr>
      <vt:lpstr>黑体</vt:lpstr>
      <vt:lpstr>宋体</vt:lpstr>
      <vt:lpstr>等线 Light</vt:lpstr>
      <vt:lpstr>HY헤드라인M</vt:lpstr>
      <vt:lpstr>等线</vt:lpstr>
      <vt:lpstr>Calibri</vt:lpstr>
      <vt:lpstr>Impact</vt:lpstr>
      <vt:lpstr>华文行楷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469</cp:revision>
  <dcterms:created xsi:type="dcterms:W3CDTF">2017-04-05T04:59:00Z</dcterms:created>
  <dcterms:modified xsi:type="dcterms:W3CDTF">2018-06-29T02:26:15Z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