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391" r:id="rId10"/>
    <p:sldId id="307" r:id="rId11"/>
  </p:sldIdLst>
  <p:sldSz cx="12192000" cy="6858000"/>
  <p:notesSz cx="6858000" cy="9144000"/>
  <p:embeddedFontLst>
    <p:embeddedFont>
      <p:font typeface="굴림" panose="020B0604020202020204" charset="-127"/>
      <p:regular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等线 Light" panose="02010600030101010101" pitchFamily="2" charset="-122"/>
      <p:regular r:id="rId22"/>
    </p:embeddedFont>
    <p:embeddedFont>
      <p:font typeface="等线" panose="02010600030101010101" pitchFamily="2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华文行楷" panose="02010800040101010101" pitchFamily="2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8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第五章 直线的投影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两直线平行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12776" y="733425"/>
            <a:ext cx="192287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2777" y="76436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一、两直线平行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450850" y="1164627"/>
            <a:ext cx="6121400" cy="36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若两直线的三面投影皆平行，则这两个空间直线平行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5492750" y="2461614"/>
            <a:ext cx="1443038" cy="4032250"/>
            <a:chOff x="3334" y="1480"/>
            <a:chExt cx="909" cy="2540"/>
          </a:xfrm>
        </p:grpSpPr>
        <p:sp>
          <p:nvSpPr>
            <p:cNvPr id="77" name="Freeform 4"/>
            <p:cNvSpPr/>
            <p:nvPr/>
          </p:nvSpPr>
          <p:spPr bwMode="auto">
            <a:xfrm>
              <a:off x="3438" y="1886"/>
              <a:ext cx="10" cy="6"/>
            </a:xfrm>
            <a:custGeom>
              <a:avLst/>
              <a:gdLst>
                <a:gd name="T0" fmla="*/ 28 w 58"/>
                <a:gd name="T1" fmla="*/ 30 h 30"/>
                <a:gd name="T2" fmla="*/ 0 w 58"/>
                <a:gd name="T3" fmla="*/ 30 h 30"/>
                <a:gd name="T4" fmla="*/ 1 w 58"/>
                <a:gd name="T5" fmla="*/ 21 h 30"/>
                <a:gd name="T6" fmla="*/ 5 w 58"/>
                <a:gd name="T7" fmla="*/ 12 h 30"/>
                <a:gd name="T8" fmla="*/ 11 w 58"/>
                <a:gd name="T9" fmla="*/ 7 h 30"/>
                <a:gd name="T10" fmla="*/ 20 w 58"/>
                <a:gd name="T11" fmla="*/ 2 h 30"/>
                <a:gd name="T12" fmla="*/ 28 w 58"/>
                <a:gd name="T13" fmla="*/ 0 h 30"/>
                <a:gd name="T14" fmla="*/ 37 w 58"/>
                <a:gd name="T15" fmla="*/ 2 h 30"/>
                <a:gd name="T16" fmla="*/ 46 w 58"/>
                <a:gd name="T17" fmla="*/ 7 h 30"/>
                <a:gd name="T18" fmla="*/ 51 w 58"/>
                <a:gd name="T19" fmla="*/ 12 h 30"/>
                <a:gd name="T20" fmla="*/ 56 w 58"/>
                <a:gd name="T21" fmla="*/ 21 h 30"/>
                <a:gd name="T22" fmla="*/ 58 w 58"/>
                <a:gd name="T23" fmla="*/ 30 h 30"/>
                <a:gd name="T24" fmla="*/ 28 w 58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30">
                  <a:moveTo>
                    <a:pt x="28" y="30"/>
                  </a:moveTo>
                  <a:lnTo>
                    <a:pt x="0" y="30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6" y="7"/>
                  </a:lnTo>
                  <a:lnTo>
                    <a:pt x="51" y="12"/>
                  </a:lnTo>
                  <a:lnTo>
                    <a:pt x="56" y="21"/>
                  </a:lnTo>
                  <a:lnTo>
                    <a:pt x="58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8" name="Freeform 5"/>
            <p:cNvSpPr/>
            <p:nvPr/>
          </p:nvSpPr>
          <p:spPr bwMode="auto">
            <a:xfrm>
              <a:off x="3438" y="1886"/>
              <a:ext cx="10" cy="6"/>
            </a:xfrm>
            <a:custGeom>
              <a:avLst/>
              <a:gdLst>
                <a:gd name="T0" fmla="*/ 0 w 58"/>
                <a:gd name="T1" fmla="*/ 30 h 30"/>
                <a:gd name="T2" fmla="*/ 1 w 58"/>
                <a:gd name="T3" fmla="*/ 21 h 30"/>
                <a:gd name="T4" fmla="*/ 5 w 58"/>
                <a:gd name="T5" fmla="*/ 12 h 30"/>
                <a:gd name="T6" fmla="*/ 11 w 58"/>
                <a:gd name="T7" fmla="*/ 7 h 30"/>
                <a:gd name="T8" fmla="*/ 20 w 58"/>
                <a:gd name="T9" fmla="*/ 2 h 30"/>
                <a:gd name="T10" fmla="*/ 28 w 58"/>
                <a:gd name="T11" fmla="*/ 0 h 30"/>
                <a:gd name="T12" fmla="*/ 37 w 58"/>
                <a:gd name="T13" fmla="*/ 2 h 30"/>
                <a:gd name="T14" fmla="*/ 46 w 58"/>
                <a:gd name="T15" fmla="*/ 7 h 30"/>
                <a:gd name="T16" fmla="*/ 51 w 58"/>
                <a:gd name="T17" fmla="*/ 12 h 30"/>
                <a:gd name="T18" fmla="*/ 56 w 58"/>
                <a:gd name="T19" fmla="*/ 21 h 30"/>
                <a:gd name="T20" fmla="*/ 58 w 58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30">
                  <a:moveTo>
                    <a:pt x="0" y="30"/>
                  </a:moveTo>
                  <a:lnTo>
                    <a:pt x="1" y="21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6" y="7"/>
                  </a:lnTo>
                  <a:lnTo>
                    <a:pt x="51" y="12"/>
                  </a:lnTo>
                  <a:lnTo>
                    <a:pt x="56" y="21"/>
                  </a:lnTo>
                  <a:lnTo>
                    <a:pt x="58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9" name="Freeform 6"/>
            <p:cNvSpPr/>
            <p:nvPr/>
          </p:nvSpPr>
          <p:spPr bwMode="auto">
            <a:xfrm>
              <a:off x="3438" y="1892"/>
              <a:ext cx="10" cy="731"/>
            </a:xfrm>
            <a:custGeom>
              <a:avLst/>
              <a:gdLst>
                <a:gd name="T0" fmla="*/ 58 w 58"/>
                <a:gd name="T1" fmla="*/ 0 h 3233"/>
                <a:gd name="T2" fmla="*/ 28 w 58"/>
                <a:gd name="T3" fmla="*/ 0 h 3233"/>
                <a:gd name="T4" fmla="*/ 0 w 58"/>
                <a:gd name="T5" fmla="*/ 0 h 3233"/>
                <a:gd name="T6" fmla="*/ 0 w 58"/>
                <a:gd name="T7" fmla="*/ 3233 h 3233"/>
                <a:gd name="T8" fmla="*/ 28 w 58"/>
                <a:gd name="T9" fmla="*/ 3233 h 3233"/>
                <a:gd name="T10" fmla="*/ 58 w 58"/>
                <a:gd name="T11" fmla="*/ 3233 h 3233"/>
                <a:gd name="T12" fmla="*/ 58 w 58"/>
                <a:gd name="T13" fmla="*/ 0 h 3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233">
                  <a:moveTo>
                    <a:pt x="5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233"/>
                  </a:lnTo>
                  <a:lnTo>
                    <a:pt x="28" y="3233"/>
                  </a:lnTo>
                  <a:lnTo>
                    <a:pt x="58" y="323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0" name="Freeform 7"/>
            <p:cNvSpPr/>
            <p:nvPr/>
          </p:nvSpPr>
          <p:spPr bwMode="auto">
            <a:xfrm>
              <a:off x="3438" y="1892"/>
              <a:ext cx="10" cy="731"/>
            </a:xfrm>
            <a:custGeom>
              <a:avLst/>
              <a:gdLst>
                <a:gd name="T0" fmla="*/ 58 w 58"/>
                <a:gd name="T1" fmla="*/ 0 h 3233"/>
                <a:gd name="T2" fmla="*/ 28 w 58"/>
                <a:gd name="T3" fmla="*/ 0 h 3233"/>
                <a:gd name="T4" fmla="*/ 0 w 58"/>
                <a:gd name="T5" fmla="*/ 0 h 3233"/>
                <a:gd name="T6" fmla="*/ 0 w 58"/>
                <a:gd name="T7" fmla="*/ 3233 h 3233"/>
                <a:gd name="T8" fmla="*/ 28 w 58"/>
                <a:gd name="T9" fmla="*/ 3233 h 3233"/>
                <a:gd name="T10" fmla="*/ 58 w 58"/>
                <a:gd name="T11" fmla="*/ 3233 h 3233"/>
                <a:gd name="T12" fmla="*/ 58 w 58"/>
                <a:gd name="T13" fmla="*/ 0 h 3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233">
                  <a:moveTo>
                    <a:pt x="5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233"/>
                  </a:lnTo>
                  <a:lnTo>
                    <a:pt x="28" y="3233"/>
                  </a:lnTo>
                  <a:lnTo>
                    <a:pt x="58" y="3233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57150" cmpd="sng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1" name="Freeform 8"/>
            <p:cNvSpPr/>
            <p:nvPr/>
          </p:nvSpPr>
          <p:spPr bwMode="auto">
            <a:xfrm>
              <a:off x="3438" y="2623"/>
              <a:ext cx="10" cy="6"/>
            </a:xfrm>
            <a:custGeom>
              <a:avLst/>
              <a:gdLst>
                <a:gd name="T0" fmla="*/ 28 w 58"/>
                <a:gd name="T1" fmla="*/ 0 h 29"/>
                <a:gd name="T2" fmla="*/ 58 w 58"/>
                <a:gd name="T3" fmla="*/ 0 h 29"/>
                <a:gd name="T4" fmla="*/ 56 w 58"/>
                <a:gd name="T5" fmla="*/ 9 h 29"/>
                <a:gd name="T6" fmla="*/ 51 w 58"/>
                <a:gd name="T7" fmla="*/ 18 h 29"/>
                <a:gd name="T8" fmla="*/ 46 w 58"/>
                <a:gd name="T9" fmla="*/ 23 h 29"/>
                <a:gd name="T10" fmla="*/ 37 w 58"/>
                <a:gd name="T11" fmla="*/ 27 h 29"/>
                <a:gd name="T12" fmla="*/ 28 w 58"/>
                <a:gd name="T13" fmla="*/ 29 h 29"/>
                <a:gd name="T14" fmla="*/ 20 w 58"/>
                <a:gd name="T15" fmla="*/ 27 h 29"/>
                <a:gd name="T16" fmla="*/ 11 w 58"/>
                <a:gd name="T17" fmla="*/ 23 h 29"/>
                <a:gd name="T18" fmla="*/ 5 w 58"/>
                <a:gd name="T19" fmla="*/ 18 h 29"/>
                <a:gd name="T20" fmla="*/ 1 w 58"/>
                <a:gd name="T21" fmla="*/ 9 h 29"/>
                <a:gd name="T22" fmla="*/ 0 w 58"/>
                <a:gd name="T23" fmla="*/ 0 h 29"/>
                <a:gd name="T24" fmla="*/ 28 w 58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9">
                  <a:moveTo>
                    <a:pt x="28" y="0"/>
                  </a:moveTo>
                  <a:lnTo>
                    <a:pt x="58" y="0"/>
                  </a:lnTo>
                  <a:lnTo>
                    <a:pt x="56" y="9"/>
                  </a:lnTo>
                  <a:lnTo>
                    <a:pt x="51" y="18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28" y="29"/>
                  </a:lnTo>
                  <a:lnTo>
                    <a:pt x="20" y="27"/>
                  </a:lnTo>
                  <a:lnTo>
                    <a:pt x="11" y="23"/>
                  </a:lnTo>
                  <a:lnTo>
                    <a:pt x="5" y="18"/>
                  </a:lnTo>
                  <a:lnTo>
                    <a:pt x="1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3438" y="2623"/>
              <a:ext cx="10" cy="6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9 h 29"/>
                <a:gd name="T4" fmla="*/ 51 w 58"/>
                <a:gd name="T5" fmla="*/ 18 h 29"/>
                <a:gd name="T6" fmla="*/ 46 w 58"/>
                <a:gd name="T7" fmla="*/ 23 h 29"/>
                <a:gd name="T8" fmla="*/ 37 w 58"/>
                <a:gd name="T9" fmla="*/ 27 h 29"/>
                <a:gd name="T10" fmla="*/ 28 w 58"/>
                <a:gd name="T11" fmla="*/ 29 h 29"/>
                <a:gd name="T12" fmla="*/ 20 w 58"/>
                <a:gd name="T13" fmla="*/ 27 h 29"/>
                <a:gd name="T14" fmla="*/ 11 w 58"/>
                <a:gd name="T15" fmla="*/ 23 h 29"/>
                <a:gd name="T16" fmla="*/ 5 w 58"/>
                <a:gd name="T17" fmla="*/ 18 h 29"/>
                <a:gd name="T18" fmla="*/ 1 w 58"/>
                <a:gd name="T19" fmla="*/ 9 h 29"/>
                <a:gd name="T20" fmla="*/ 0 w 58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9">
                  <a:moveTo>
                    <a:pt x="58" y="0"/>
                  </a:moveTo>
                  <a:lnTo>
                    <a:pt x="56" y="9"/>
                  </a:lnTo>
                  <a:lnTo>
                    <a:pt x="51" y="18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28" y="29"/>
                  </a:lnTo>
                  <a:lnTo>
                    <a:pt x="20" y="27"/>
                  </a:lnTo>
                  <a:lnTo>
                    <a:pt x="11" y="23"/>
                  </a:lnTo>
                  <a:lnTo>
                    <a:pt x="5" y="18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3" name="Freeform 10"/>
            <p:cNvSpPr/>
            <p:nvPr/>
          </p:nvSpPr>
          <p:spPr bwMode="auto">
            <a:xfrm>
              <a:off x="3950" y="1591"/>
              <a:ext cx="11" cy="7"/>
            </a:xfrm>
            <a:custGeom>
              <a:avLst/>
              <a:gdLst>
                <a:gd name="T0" fmla="*/ 29 w 58"/>
                <a:gd name="T1" fmla="*/ 30 h 30"/>
                <a:gd name="T2" fmla="*/ 0 w 58"/>
                <a:gd name="T3" fmla="*/ 30 h 30"/>
                <a:gd name="T4" fmla="*/ 1 w 58"/>
                <a:gd name="T5" fmla="*/ 21 h 30"/>
                <a:gd name="T6" fmla="*/ 6 w 58"/>
                <a:gd name="T7" fmla="*/ 12 h 30"/>
                <a:gd name="T8" fmla="*/ 11 w 58"/>
                <a:gd name="T9" fmla="*/ 7 h 30"/>
                <a:gd name="T10" fmla="*/ 20 w 58"/>
                <a:gd name="T11" fmla="*/ 2 h 30"/>
                <a:gd name="T12" fmla="*/ 29 w 58"/>
                <a:gd name="T13" fmla="*/ 0 h 30"/>
                <a:gd name="T14" fmla="*/ 37 w 58"/>
                <a:gd name="T15" fmla="*/ 2 h 30"/>
                <a:gd name="T16" fmla="*/ 46 w 58"/>
                <a:gd name="T17" fmla="*/ 7 h 30"/>
                <a:gd name="T18" fmla="*/ 52 w 58"/>
                <a:gd name="T19" fmla="*/ 12 h 30"/>
                <a:gd name="T20" fmla="*/ 56 w 58"/>
                <a:gd name="T21" fmla="*/ 21 h 30"/>
                <a:gd name="T22" fmla="*/ 58 w 58"/>
                <a:gd name="T23" fmla="*/ 30 h 30"/>
                <a:gd name="T24" fmla="*/ 29 w 58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30">
                  <a:moveTo>
                    <a:pt x="29" y="30"/>
                  </a:moveTo>
                  <a:lnTo>
                    <a:pt x="0" y="30"/>
                  </a:lnTo>
                  <a:lnTo>
                    <a:pt x="1" y="21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6" y="7"/>
                  </a:lnTo>
                  <a:lnTo>
                    <a:pt x="52" y="12"/>
                  </a:lnTo>
                  <a:lnTo>
                    <a:pt x="56" y="21"/>
                  </a:lnTo>
                  <a:lnTo>
                    <a:pt x="58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3950" y="1591"/>
              <a:ext cx="11" cy="7"/>
            </a:xfrm>
            <a:custGeom>
              <a:avLst/>
              <a:gdLst>
                <a:gd name="T0" fmla="*/ 0 w 58"/>
                <a:gd name="T1" fmla="*/ 30 h 30"/>
                <a:gd name="T2" fmla="*/ 1 w 58"/>
                <a:gd name="T3" fmla="*/ 21 h 30"/>
                <a:gd name="T4" fmla="*/ 6 w 58"/>
                <a:gd name="T5" fmla="*/ 12 h 30"/>
                <a:gd name="T6" fmla="*/ 11 w 58"/>
                <a:gd name="T7" fmla="*/ 7 h 30"/>
                <a:gd name="T8" fmla="*/ 20 w 58"/>
                <a:gd name="T9" fmla="*/ 2 h 30"/>
                <a:gd name="T10" fmla="*/ 29 w 58"/>
                <a:gd name="T11" fmla="*/ 0 h 30"/>
                <a:gd name="T12" fmla="*/ 37 w 58"/>
                <a:gd name="T13" fmla="*/ 2 h 30"/>
                <a:gd name="T14" fmla="*/ 46 w 58"/>
                <a:gd name="T15" fmla="*/ 7 h 30"/>
                <a:gd name="T16" fmla="*/ 52 w 58"/>
                <a:gd name="T17" fmla="*/ 12 h 30"/>
                <a:gd name="T18" fmla="*/ 56 w 58"/>
                <a:gd name="T19" fmla="*/ 21 h 30"/>
                <a:gd name="T20" fmla="*/ 58 w 58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30">
                  <a:moveTo>
                    <a:pt x="0" y="30"/>
                  </a:moveTo>
                  <a:lnTo>
                    <a:pt x="1" y="21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6" y="7"/>
                  </a:lnTo>
                  <a:lnTo>
                    <a:pt x="52" y="12"/>
                  </a:lnTo>
                  <a:lnTo>
                    <a:pt x="56" y="21"/>
                  </a:lnTo>
                  <a:lnTo>
                    <a:pt x="58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5" name="Freeform 12"/>
            <p:cNvSpPr/>
            <p:nvPr/>
          </p:nvSpPr>
          <p:spPr bwMode="auto">
            <a:xfrm>
              <a:off x="3950" y="1598"/>
              <a:ext cx="11" cy="929"/>
            </a:xfrm>
            <a:custGeom>
              <a:avLst/>
              <a:gdLst>
                <a:gd name="T0" fmla="*/ 58 w 58"/>
                <a:gd name="T1" fmla="*/ 0 h 4098"/>
                <a:gd name="T2" fmla="*/ 29 w 58"/>
                <a:gd name="T3" fmla="*/ 0 h 4098"/>
                <a:gd name="T4" fmla="*/ 0 w 58"/>
                <a:gd name="T5" fmla="*/ 0 h 4098"/>
                <a:gd name="T6" fmla="*/ 0 w 58"/>
                <a:gd name="T7" fmla="*/ 4098 h 4098"/>
                <a:gd name="T8" fmla="*/ 29 w 58"/>
                <a:gd name="T9" fmla="*/ 4098 h 4098"/>
                <a:gd name="T10" fmla="*/ 58 w 58"/>
                <a:gd name="T11" fmla="*/ 4098 h 4098"/>
                <a:gd name="T12" fmla="*/ 58 w 58"/>
                <a:gd name="T13" fmla="*/ 0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098">
                  <a:moveTo>
                    <a:pt x="58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4098"/>
                  </a:lnTo>
                  <a:lnTo>
                    <a:pt x="29" y="4098"/>
                  </a:lnTo>
                  <a:lnTo>
                    <a:pt x="58" y="409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6" name="Freeform 13"/>
            <p:cNvSpPr/>
            <p:nvPr/>
          </p:nvSpPr>
          <p:spPr bwMode="auto">
            <a:xfrm>
              <a:off x="3950" y="1598"/>
              <a:ext cx="11" cy="929"/>
            </a:xfrm>
            <a:custGeom>
              <a:avLst/>
              <a:gdLst>
                <a:gd name="T0" fmla="*/ 58 w 58"/>
                <a:gd name="T1" fmla="*/ 0 h 4098"/>
                <a:gd name="T2" fmla="*/ 29 w 58"/>
                <a:gd name="T3" fmla="*/ 0 h 4098"/>
                <a:gd name="T4" fmla="*/ 0 w 58"/>
                <a:gd name="T5" fmla="*/ 0 h 4098"/>
                <a:gd name="T6" fmla="*/ 0 w 58"/>
                <a:gd name="T7" fmla="*/ 4098 h 4098"/>
                <a:gd name="T8" fmla="*/ 29 w 58"/>
                <a:gd name="T9" fmla="*/ 4098 h 4098"/>
                <a:gd name="T10" fmla="*/ 58 w 58"/>
                <a:gd name="T11" fmla="*/ 4098 h 4098"/>
                <a:gd name="T12" fmla="*/ 58 w 58"/>
                <a:gd name="T13" fmla="*/ 0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098">
                  <a:moveTo>
                    <a:pt x="58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4098"/>
                  </a:lnTo>
                  <a:lnTo>
                    <a:pt x="29" y="4098"/>
                  </a:lnTo>
                  <a:lnTo>
                    <a:pt x="58" y="4098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57150" cmpd="sng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7" name="Freeform 14"/>
            <p:cNvSpPr/>
            <p:nvPr/>
          </p:nvSpPr>
          <p:spPr bwMode="auto">
            <a:xfrm>
              <a:off x="3950" y="2527"/>
              <a:ext cx="11" cy="6"/>
            </a:xfrm>
            <a:custGeom>
              <a:avLst/>
              <a:gdLst>
                <a:gd name="T0" fmla="*/ 29 w 58"/>
                <a:gd name="T1" fmla="*/ 0 h 29"/>
                <a:gd name="T2" fmla="*/ 58 w 58"/>
                <a:gd name="T3" fmla="*/ 0 h 29"/>
                <a:gd name="T4" fmla="*/ 56 w 58"/>
                <a:gd name="T5" fmla="*/ 9 h 29"/>
                <a:gd name="T6" fmla="*/ 52 w 58"/>
                <a:gd name="T7" fmla="*/ 18 h 29"/>
                <a:gd name="T8" fmla="*/ 46 w 58"/>
                <a:gd name="T9" fmla="*/ 24 h 29"/>
                <a:gd name="T10" fmla="*/ 37 w 58"/>
                <a:gd name="T11" fmla="*/ 28 h 29"/>
                <a:gd name="T12" fmla="*/ 29 w 58"/>
                <a:gd name="T13" fmla="*/ 29 h 29"/>
                <a:gd name="T14" fmla="*/ 20 w 58"/>
                <a:gd name="T15" fmla="*/ 28 h 29"/>
                <a:gd name="T16" fmla="*/ 11 w 58"/>
                <a:gd name="T17" fmla="*/ 24 h 29"/>
                <a:gd name="T18" fmla="*/ 6 w 58"/>
                <a:gd name="T19" fmla="*/ 18 h 29"/>
                <a:gd name="T20" fmla="*/ 1 w 58"/>
                <a:gd name="T21" fmla="*/ 9 h 29"/>
                <a:gd name="T22" fmla="*/ 0 w 58"/>
                <a:gd name="T23" fmla="*/ 0 h 29"/>
                <a:gd name="T24" fmla="*/ 29 w 58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9">
                  <a:moveTo>
                    <a:pt x="29" y="0"/>
                  </a:moveTo>
                  <a:lnTo>
                    <a:pt x="58" y="0"/>
                  </a:lnTo>
                  <a:lnTo>
                    <a:pt x="56" y="9"/>
                  </a:lnTo>
                  <a:lnTo>
                    <a:pt x="52" y="18"/>
                  </a:lnTo>
                  <a:lnTo>
                    <a:pt x="46" y="24"/>
                  </a:lnTo>
                  <a:lnTo>
                    <a:pt x="37" y="28"/>
                  </a:lnTo>
                  <a:lnTo>
                    <a:pt x="29" y="29"/>
                  </a:lnTo>
                  <a:lnTo>
                    <a:pt x="20" y="28"/>
                  </a:lnTo>
                  <a:lnTo>
                    <a:pt x="11" y="24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8" name="Freeform 15"/>
            <p:cNvSpPr/>
            <p:nvPr/>
          </p:nvSpPr>
          <p:spPr bwMode="auto">
            <a:xfrm>
              <a:off x="3950" y="2527"/>
              <a:ext cx="11" cy="6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9 h 29"/>
                <a:gd name="T4" fmla="*/ 52 w 58"/>
                <a:gd name="T5" fmla="*/ 18 h 29"/>
                <a:gd name="T6" fmla="*/ 46 w 58"/>
                <a:gd name="T7" fmla="*/ 24 h 29"/>
                <a:gd name="T8" fmla="*/ 37 w 58"/>
                <a:gd name="T9" fmla="*/ 28 h 29"/>
                <a:gd name="T10" fmla="*/ 29 w 58"/>
                <a:gd name="T11" fmla="*/ 29 h 29"/>
                <a:gd name="T12" fmla="*/ 20 w 58"/>
                <a:gd name="T13" fmla="*/ 28 h 29"/>
                <a:gd name="T14" fmla="*/ 11 w 58"/>
                <a:gd name="T15" fmla="*/ 24 h 29"/>
                <a:gd name="T16" fmla="*/ 6 w 58"/>
                <a:gd name="T17" fmla="*/ 18 h 29"/>
                <a:gd name="T18" fmla="*/ 1 w 58"/>
                <a:gd name="T19" fmla="*/ 9 h 29"/>
                <a:gd name="T20" fmla="*/ 0 w 58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9">
                  <a:moveTo>
                    <a:pt x="58" y="0"/>
                  </a:moveTo>
                  <a:lnTo>
                    <a:pt x="56" y="9"/>
                  </a:lnTo>
                  <a:lnTo>
                    <a:pt x="52" y="18"/>
                  </a:lnTo>
                  <a:lnTo>
                    <a:pt x="46" y="24"/>
                  </a:lnTo>
                  <a:lnTo>
                    <a:pt x="37" y="28"/>
                  </a:lnTo>
                  <a:lnTo>
                    <a:pt x="29" y="29"/>
                  </a:lnTo>
                  <a:lnTo>
                    <a:pt x="20" y="28"/>
                  </a:lnTo>
                  <a:lnTo>
                    <a:pt x="11" y="24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9" name="Freeform 16"/>
            <p:cNvSpPr/>
            <p:nvPr/>
          </p:nvSpPr>
          <p:spPr bwMode="auto">
            <a:xfrm>
              <a:off x="3438" y="3126"/>
              <a:ext cx="10" cy="8"/>
            </a:xfrm>
            <a:custGeom>
              <a:avLst/>
              <a:gdLst>
                <a:gd name="T0" fmla="*/ 28 w 58"/>
                <a:gd name="T1" fmla="*/ 30 h 30"/>
                <a:gd name="T2" fmla="*/ 0 w 58"/>
                <a:gd name="T3" fmla="*/ 30 h 30"/>
                <a:gd name="T4" fmla="*/ 1 w 58"/>
                <a:gd name="T5" fmla="*/ 21 h 30"/>
                <a:gd name="T6" fmla="*/ 5 w 58"/>
                <a:gd name="T7" fmla="*/ 12 h 30"/>
                <a:gd name="T8" fmla="*/ 11 w 58"/>
                <a:gd name="T9" fmla="*/ 7 h 30"/>
                <a:gd name="T10" fmla="*/ 20 w 58"/>
                <a:gd name="T11" fmla="*/ 2 h 30"/>
                <a:gd name="T12" fmla="*/ 28 w 58"/>
                <a:gd name="T13" fmla="*/ 0 h 30"/>
                <a:gd name="T14" fmla="*/ 37 w 58"/>
                <a:gd name="T15" fmla="*/ 2 h 30"/>
                <a:gd name="T16" fmla="*/ 46 w 58"/>
                <a:gd name="T17" fmla="*/ 7 h 30"/>
                <a:gd name="T18" fmla="*/ 51 w 58"/>
                <a:gd name="T19" fmla="*/ 12 h 30"/>
                <a:gd name="T20" fmla="*/ 56 w 58"/>
                <a:gd name="T21" fmla="*/ 21 h 30"/>
                <a:gd name="T22" fmla="*/ 58 w 58"/>
                <a:gd name="T23" fmla="*/ 30 h 30"/>
                <a:gd name="T24" fmla="*/ 28 w 58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30">
                  <a:moveTo>
                    <a:pt x="28" y="30"/>
                  </a:moveTo>
                  <a:lnTo>
                    <a:pt x="0" y="30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6" y="7"/>
                  </a:lnTo>
                  <a:lnTo>
                    <a:pt x="51" y="12"/>
                  </a:lnTo>
                  <a:lnTo>
                    <a:pt x="56" y="21"/>
                  </a:lnTo>
                  <a:lnTo>
                    <a:pt x="58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0" name="Freeform 17"/>
            <p:cNvSpPr/>
            <p:nvPr/>
          </p:nvSpPr>
          <p:spPr bwMode="auto">
            <a:xfrm>
              <a:off x="3438" y="3126"/>
              <a:ext cx="10" cy="8"/>
            </a:xfrm>
            <a:custGeom>
              <a:avLst/>
              <a:gdLst>
                <a:gd name="T0" fmla="*/ 0 w 58"/>
                <a:gd name="T1" fmla="*/ 30 h 30"/>
                <a:gd name="T2" fmla="*/ 1 w 58"/>
                <a:gd name="T3" fmla="*/ 21 h 30"/>
                <a:gd name="T4" fmla="*/ 5 w 58"/>
                <a:gd name="T5" fmla="*/ 12 h 30"/>
                <a:gd name="T6" fmla="*/ 11 w 58"/>
                <a:gd name="T7" fmla="*/ 7 h 30"/>
                <a:gd name="T8" fmla="*/ 20 w 58"/>
                <a:gd name="T9" fmla="*/ 2 h 30"/>
                <a:gd name="T10" fmla="*/ 28 w 58"/>
                <a:gd name="T11" fmla="*/ 0 h 30"/>
                <a:gd name="T12" fmla="*/ 37 w 58"/>
                <a:gd name="T13" fmla="*/ 2 h 30"/>
                <a:gd name="T14" fmla="*/ 46 w 58"/>
                <a:gd name="T15" fmla="*/ 7 h 30"/>
                <a:gd name="T16" fmla="*/ 51 w 58"/>
                <a:gd name="T17" fmla="*/ 12 h 30"/>
                <a:gd name="T18" fmla="*/ 56 w 58"/>
                <a:gd name="T19" fmla="*/ 21 h 30"/>
                <a:gd name="T20" fmla="*/ 58 w 58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30">
                  <a:moveTo>
                    <a:pt x="0" y="30"/>
                  </a:moveTo>
                  <a:lnTo>
                    <a:pt x="1" y="21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6" y="7"/>
                  </a:lnTo>
                  <a:lnTo>
                    <a:pt x="51" y="12"/>
                  </a:lnTo>
                  <a:lnTo>
                    <a:pt x="56" y="21"/>
                  </a:lnTo>
                  <a:lnTo>
                    <a:pt x="58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1" name="Freeform 18"/>
            <p:cNvSpPr/>
            <p:nvPr/>
          </p:nvSpPr>
          <p:spPr bwMode="auto">
            <a:xfrm>
              <a:off x="3438" y="3134"/>
              <a:ext cx="10" cy="629"/>
            </a:xfrm>
            <a:custGeom>
              <a:avLst/>
              <a:gdLst>
                <a:gd name="T0" fmla="*/ 58 w 58"/>
                <a:gd name="T1" fmla="*/ 0 h 2778"/>
                <a:gd name="T2" fmla="*/ 28 w 58"/>
                <a:gd name="T3" fmla="*/ 0 h 2778"/>
                <a:gd name="T4" fmla="*/ 0 w 58"/>
                <a:gd name="T5" fmla="*/ 0 h 2778"/>
                <a:gd name="T6" fmla="*/ 0 w 58"/>
                <a:gd name="T7" fmla="*/ 2778 h 2778"/>
                <a:gd name="T8" fmla="*/ 28 w 58"/>
                <a:gd name="T9" fmla="*/ 2778 h 2778"/>
                <a:gd name="T10" fmla="*/ 58 w 58"/>
                <a:gd name="T11" fmla="*/ 2778 h 2778"/>
                <a:gd name="T12" fmla="*/ 58 w 58"/>
                <a:gd name="T13" fmla="*/ 0 h 2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778">
                  <a:moveTo>
                    <a:pt x="5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2778"/>
                  </a:lnTo>
                  <a:lnTo>
                    <a:pt x="28" y="2778"/>
                  </a:lnTo>
                  <a:lnTo>
                    <a:pt x="58" y="277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2" name="Freeform 19"/>
            <p:cNvSpPr/>
            <p:nvPr/>
          </p:nvSpPr>
          <p:spPr bwMode="auto">
            <a:xfrm>
              <a:off x="3438" y="3134"/>
              <a:ext cx="10" cy="629"/>
            </a:xfrm>
            <a:custGeom>
              <a:avLst/>
              <a:gdLst>
                <a:gd name="T0" fmla="*/ 58 w 58"/>
                <a:gd name="T1" fmla="*/ 0 h 2778"/>
                <a:gd name="T2" fmla="*/ 28 w 58"/>
                <a:gd name="T3" fmla="*/ 0 h 2778"/>
                <a:gd name="T4" fmla="*/ 0 w 58"/>
                <a:gd name="T5" fmla="*/ 0 h 2778"/>
                <a:gd name="T6" fmla="*/ 0 w 58"/>
                <a:gd name="T7" fmla="*/ 2778 h 2778"/>
                <a:gd name="T8" fmla="*/ 28 w 58"/>
                <a:gd name="T9" fmla="*/ 2778 h 2778"/>
                <a:gd name="T10" fmla="*/ 58 w 58"/>
                <a:gd name="T11" fmla="*/ 2778 h 2778"/>
                <a:gd name="T12" fmla="*/ 58 w 58"/>
                <a:gd name="T13" fmla="*/ 0 h 2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778">
                  <a:moveTo>
                    <a:pt x="5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2778"/>
                  </a:lnTo>
                  <a:lnTo>
                    <a:pt x="28" y="2778"/>
                  </a:lnTo>
                  <a:lnTo>
                    <a:pt x="58" y="2778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57150" cmpd="sng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3" name="Freeform 20"/>
            <p:cNvSpPr/>
            <p:nvPr/>
          </p:nvSpPr>
          <p:spPr bwMode="auto">
            <a:xfrm>
              <a:off x="3438" y="3763"/>
              <a:ext cx="10" cy="3"/>
            </a:xfrm>
            <a:custGeom>
              <a:avLst/>
              <a:gdLst>
                <a:gd name="T0" fmla="*/ 28 w 58"/>
                <a:gd name="T1" fmla="*/ 0 h 29"/>
                <a:gd name="T2" fmla="*/ 58 w 58"/>
                <a:gd name="T3" fmla="*/ 0 h 29"/>
                <a:gd name="T4" fmla="*/ 56 w 58"/>
                <a:gd name="T5" fmla="*/ 9 h 29"/>
                <a:gd name="T6" fmla="*/ 51 w 58"/>
                <a:gd name="T7" fmla="*/ 18 h 29"/>
                <a:gd name="T8" fmla="*/ 46 w 58"/>
                <a:gd name="T9" fmla="*/ 23 h 29"/>
                <a:gd name="T10" fmla="*/ 37 w 58"/>
                <a:gd name="T11" fmla="*/ 28 h 29"/>
                <a:gd name="T12" fmla="*/ 28 w 58"/>
                <a:gd name="T13" fmla="*/ 29 h 29"/>
                <a:gd name="T14" fmla="*/ 20 w 58"/>
                <a:gd name="T15" fmla="*/ 28 h 29"/>
                <a:gd name="T16" fmla="*/ 11 w 58"/>
                <a:gd name="T17" fmla="*/ 23 h 29"/>
                <a:gd name="T18" fmla="*/ 5 w 58"/>
                <a:gd name="T19" fmla="*/ 18 h 29"/>
                <a:gd name="T20" fmla="*/ 1 w 58"/>
                <a:gd name="T21" fmla="*/ 9 h 29"/>
                <a:gd name="T22" fmla="*/ 0 w 58"/>
                <a:gd name="T23" fmla="*/ 0 h 29"/>
                <a:gd name="T24" fmla="*/ 28 w 58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9">
                  <a:moveTo>
                    <a:pt x="28" y="0"/>
                  </a:moveTo>
                  <a:lnTo>
                    <a:pt x="58" y="0"/>
                  </a:lnTo>
                  <a:lnTo>
                    <a:pt x="56" y="9"/>
                  </a:lnTo>
                  <a:lnTo>
                    <a:pt x="51" y="18"/>
                  </a:lnTo>
                  <a:lnTo>
                    <a:pt x="46" y="23"/>
                  </a:lnTo>
                  <a:lnTo>
                    <a:pt x="37" y="28"/>
                  </a:lnTo>
                  <a:lnTo>
                    <a:pt x="28" y="29"/>
                  </a:lnTo>
                  <a:lnTo>
                    <a:pt x="20" y="28"/>
                  </a:lnTo>
                  <a:lnTo>
                    <a:pt x="11" y="23"/>
                  </a:lnTo>
                  <a:lnTo>
                    <a:pt x="5" y="18"/>
                  </a:lnTo>
                  <a:lnTo>
                    <a:pt x="1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4" name="Freeform 21"/>
            <p:cNvSpPr/>
            <p:nvPr/>
          </p:nvSpPr>
          <p:spPr bwMode="auto">
            <a:xfrm>
              <a:off x="3438" y="3763"/>
              <a:ext cx="10" cy="3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9 h 29"/>
                <a:gd name="T4" fmla="*/ 51 w 58"/>
                <a:gd name="T5" fmla="*/ 18 h 29"/>
                <a:gd name="T6" fmla="*/ 46 w 58"/>
                <a:gd name="T7" fmla="*/ 23 h 29"/>
                <a:gd name="T8" fmla="*/ 37 w 58"/>
                <a:gd name="T9" fmla="*/ 28 h 29"/>
                <a:gd name="T10" fmla="*/ 28 w 58"/>
                <a:gd name="T11" fmla="*/ 29 h 29"/>
                <a:gd name="T12" fmla="*/ 20 w 58"/>
                <a:gd name="T13" fmla="*/ 28 h 29"/>
                <a:gd name="T14" fmla="*/ 11 w 58"/>
                <a:gd name="T15" fmla="*/ 23 h 29"/>
                <a:gd name="T16" fmla="*/ 5 w 58"/>
                <a:gd name="T17" fmla="*/ 18 h 29"/>
                <a:gd name="T18" fmla="*/ 1 w 58"/>
                <a:gd name="T19" fmla="*/ 9 h 29"/>
                <a:gd name="T20" fmla="*/ 0 w 58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9">
                  <a:moveTo>
                    <a:pt x="58" y="0"/>
                  </a:moveTo>
                  <a:lnTo>
                    <a:pt x="56" y="9"/>
                  </a:lnTo>
                  <a:lnTo>
                    <a:pt x="51" y="18"/>
                  </a:lnTo>
                  <a:lnTo>
                    <a:pt x="46" y="23"/>
                  </a:lnTo>
                  <a:lnTo>
                    <a:pt x="37" y="28"/>
                  </a:lnTo>
                  <a:lnTo>
                    <a:pt x="28" y="29"/>
                  </a:lnTo>
                  <a:lnTo>
                    <a:pt x="20" y="28"/>
                  </a:lnTo>
                  <a:lnTo>
                    <a:pt x="11" y="23"/>
                  </a:lnTo>
                  <a:lnTo>
                    <a:pt x="5" y="18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5" name="Freeform 22"/>
            <p:cNvSpPr/>
            <p:nvPr/>
          </p:nvSpPr>
          <p:spPr bwMode="auto">
            <a:xfrm>
              <a:off x="3950" y="3005"/>
              <a:ext cx="11" cy="9"/>
            </a:xfrm>
            <a:custGeom>
              <a:avLst/>
              <a:gdLst>
                <a:gd name="T0" fmla="*/ 29 w 58"/>
                <a:gd name="T1" fmla="*/ 29 h 29"/>
                <a:gd name="T2" fmla="*/ 0 w 58"/>
                <a:gd name="T3" fmla="*/ 29 h 29"/>
                <a:gd name="T4" fmla="*/ 1 w 58"/>
                <a:gd name="T5" fmla="*/ 20 h 29"/>
                <a:gd name="T6" fmla="*/ 6 w 58"/>
                <a:gd name="T7" fmla="*/ 12 h 29"/>
                <a:gd name="T8" fmla="*/ 11 w 58"/>
                <a:gd name="T9" fmla="*/ 6 h 29"/>
                <a:gd name="T10" fmla="*/ 20 w 58"/>
                <a:gd name="T11" fmla="*/ 2 h 29"/>
                <a:gd name="T12" fmla="*/ 29 w 58"/>
                <a:gd name="T13" fmla="*/ 0 h 29"/>
                <a:gd name="T14" fmla="*/ 37 w 58"/>
                <a:gd name="T15" fmla="*/ 2 h 29"/>
                <a:gd name="T16" fmla="*/ 46 w 58"/>
                <a:gd name="T17" fmla="*/ 6 h 29"/>
                <a:gd name="T18" fmla="*/ 52 w 58"/>
                <a:gd name="T19" fmla="*/ 12 h 29"/>
                <a:gd name="T20" fmla="*/ 56 w 58"/>
                <a:gd name="T21" fmla="*/ 20 h 29"/>
                <a:gd name="T22" fmla="*/ 58 w 58"/>
                <a:gd name="T23" fmla="*/ 29 h 29"/>
                <a:gd name="T24" fmla="*/ 29 w 58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9">
                  <a:moveTo>
                    <a:pt x="29" y="29"/>
                  </a:moveTo>
                  <a:lnTo>
                    <a:pt x="0" y="29"/>
                  </a:lnTo>
                  <a:lnTo>
                    <a:pt x="1" y="20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6" y="6"/>
                  </a:lnTo>
                  <a:lnTo>
                    <a:pt x="52" y="12"/>
                  </a:lnTo>
                  <a:lnTo>
                    <a:pt x="56" y="20"/>
                  </a:lnTo>
                  <a:lnTo>
                    <a:pt x="58" y="2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6" name="Freeform 23"/>
            <p:cNvSpPr/>
            <p:nvPr/>
          </p:nvSpPr>
          <p:spPr bwMode="auto">
            <a:xfrm>
              <a:off x="3950" y="3005"/>
              <a:ext cx="11" cy="9"/>
            </a:xfrm>
            <a:custGeom>
              <a:avLst/>
              <a:gdLst>
                <a:gd name="T0" fmla="*/ 0 w 58"/>
                <a:gd name="T1" fmla="*/ 29 h 29"/>
                <a:gd name="T2" fmla="*/ 1 w 58"/>
                <a:gd name="T3" fmla="*/ 20 h 29"/>
                <a:gd name="T4" fmla="*/ 6 w 58"/>
                <a:gd name="T5" fmla="*/ 12 h 29"/>
                <a:gd name="T6" fmla="*/ 11 w 58"/>
                <a:gd name="T7" fmla="*/ 6 h 29"/>
                <a:gd name="T8" fmla="*/ 20 w 58"/>
                <a:gd name="T9" fmla="*/ 2 h 29"/>
                <a:gd name="T10" fmla="*/ 29 w 58"/>
                <a:gd name="T11" fmla="*/ 0 h 29"/>
                <a:gd name="T12" fmla="*/ 37 w 58"/>
                <a:gd name="T13" fmla="*/ 2 h 29"/>
                <a:gd name="T14" fmla="*/ 46 w 58"/>
                <a:gd name="T15" fmla="*/ 6 h 29"/>
                <a:gd name="T16" fmla="*/ 52 w 58"/>
                <a:gd name="T17" fmla="*/ 12 h 29"/>
                <a:gd name="T18" fmla="*/ 56 w 58"/>
                <a:gd name="T19" fmla="*/ 20 h 29"/>
                <a:gd name="T20" fmla="*/ 58 w 58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9">
                  <a:moveTo>
                    <a:pt x="0" y="29"/>
                  </a:moveTo>
                  <a:lnTo>
                    <a:pt x="1" y="20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6" y="6"/>
                  </a:lnTo>
                  <a:lnTo>
                    <a:pt x="52" y="12"/>
                  </a:lnTo>
                  <a:lnTo>
                    <a:pt x="56" y="20"/>
                  </a:lnTo>
                  <a:lnTo>
                    <a:pt x="58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7" name="Freeform 24"/>
            <p:cNvSpPr/>
            <p:nvPr/>
          </p:nvSpPr>
          <p:spPr bwMode="auto">
            <a:xfrm>
              <a:off x="3950" y="3014"/>
              <a:ext cx="11" cy="882"/>
            </a:xfrm>
            <a:custGeom>
              <a:avLst/>
              <a:gdLst>
                <a:gd name="T0" fmla="*/ 58 w 58"/>
                <a:gd name="T1" fmla="*/ 0 h 3906"/>
                <a:gd name="T2" fmla="*/ 29 w 58"/>
                <a:gd name="T3" fmla="*/ 0 h 3906"/>
                <a:gd name="T4" fmla="*/ 0 w 58"/>
                <a:gd name="T5" fmla="*/ 0 h 3906"/>
                <a:gd name="T6" fmla="*/ 0 w 58"/>
                <a:gd name="T7" fmla="*/ 3906 h 3906"/>
                <a:gd name="T8" fmla="*/ 29 w 58"/>
                <a:gd name="T9" fmla="*/ 3906 h 3906"/>
                <a:gd name="T10" fmla="*/ 58 w 58"/>
                <a:gd name="T11" fmla="*/ 3906 h 3906"/>
                <a:gd name="T12" fmla="*/ 58 w 58"/>
                <a:gd name="T13" fmla="*/ 0 h 3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906">
                  <a:moveTo>
                    <a:pt x="58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906"/>
                  </a:lnTo>
                  <a:lnTo>
                    <a:pt x="29" y="3906"/>
                  </a:lnTo>
                  <a:lnTo>
                    <a:pt x="58" y="390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8" name="Freeform 25"/>
            <p:cNvSpPr/>
            <p:nvPr/>
          </p:nvSpPr>
          <p:spPr bwMode="auto">
            <a:xfrm>
              <a:off x="3950" y="3014"/>
              <a:ext cx="11" cy="882"/>
            </a:xfrm>
            <a:custGeom>
              <a:avLst/>
              <a:gdLst>
                <a:gd name="T0" fmla="*/ 58 w 58"/>
                <a:gd name="T1" fmla="*/ 0 h 3906"/>
                <a:gd name="T2" fmla="*/ 29 w 58"/>
                <a:gd name="T3" fmla="*/ 0 h 3906"/>
                <a:gd name="T4" fmla="*/ 0 w 58"/>
                <a:gd name="T5" fmla="*/ 0 h 3906"/>
                <a:gd name="T6" fmla="*/ 0 w 58"/>
                <a:gd name="T7" fmla="*/ 3906 h 3906"/>
                <a:gd name="T8" fmla="*/ 29 w 58"/>
                <a:gd name="T9" fmla="*/ 3906 h 3906"/>
                <a:gd name="T10" fmla="*/ 58 w 58"/>
                <a:gd name="T11" fmla="*/ 3906 h 3906"/>
                <a:gd name="T12" fmla="*/ 58 w 58"/>
                <a:gd name="T13" fmla="*/ 0 h 3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906">
                  <a:moveTo>
                    <a:pt x="58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906"/>
                  </a:lnTo>
                  <a:lnTo>
                    <a:pt x="29" y="3906"/>
                  </a:lnTo>
                  <a:lnTo>
                    <a:pt x="58" y="3906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57150" cmpd="sng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9" name="Freeform 26"/>
            <p:cNvSpPr/>
            <p:nvPr/>
          </p:nvSpPr>
          <p:spPr bwMode="auto">
            <a:xfrm>
              <a:off x="3950" y="3896"/>
              <a:ext cx="11" cy="7"/>
            </a:xfrm>
            <a:custGeom>
              <a:avLst/>
              <a:gdLst>
                <a:gd name="T0" fmla="*/ 29 w 58"/>
                <a:gd name="T1" fmla="*/ 0 h 28"/>
                <a:gd name="T2" fmla="*/ 58 w 58"/>
                <a:gd name="T3" fmla="*/ 0 h 28"/>
                <a:gd name="T4" fmla="*/ 56 w 58"/>
                <a:gd name="T5" fmla="*/ 9 h 28"/>
                <a:gd name="T6" fmla="*/ 52 w 58"/>
                <a:gd name="T7" fmla="*/ 17 h 28"/>
                <a:gd name="T8" fmla="*/ 46 w 58"/>
                <a:gd name="T9" fmla="*/ 23 h 28"/>
                <a:gd name="T10" fmla="*/ 37 w 58"/>
                <a:gd name="T11" fmla="*/ 27 h 28"/>
                <a:gd name="T12" fmla="*/ 29 w 58"/>
                <a:gd name="T13" fmla="*/ 28 h 28"/>
                <a:gd name="T14" fmla="*/ 20 w 58"/>
                <a:gd name="T15" fmla="*/ 27 h 28"/>
                <a:gd name="T16" fmla="*/ 11 w 58"/>
                <a:gd name="T17" fmla="*/ 23 h 28"/>
                <a:gd name="T18" fmla="*/ 6 w 58"/>
                <a:gd name="T19" fmla="*/ 17 h 28"/>
                <a:gd name="T20" fmla="*/ 1 w 58"/>
                <a:gd name="T21" fmla="*/ 9 h 28"/>
                <a:gd name="T22" fmla="*/ 0 w 58"/>
                <a:gd name="T23" fmla="*/ 0 h 28"/>
                <a:gd name="T24" fmla="*/ 29 w 58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8">
                  <a:moveTo>
                    <a:pt x="29" y="0"/>
                  </a:moveTo>
                  <a:lnTo>
                    <a:pt x="58" y="0"/>
                  </a:lnTo>
                  <a:lnTo>
                    <a:pt x="56" y="9"/>
                  </a:lnTo>
                  <a:lnTo>
                    <a:pt x="52" y="17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29" y="28"/>
                  </a:lnTo>
                  <a:lnTo>
                    <a:pt x="20" y="27"/>
                  </a:lnTo>
                  <a:lnTo>
                    <a:pt x="11" y="23"/>
                  </a:lnTo>
                  <a:lnTo>
                    <a:pt x="6" y="17"/>
                  </a:lnTo>
                  <a:lnTo>
                    <a:pt x="1" y="9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0" name="Freeform 27"/>
            <p:cNvSpPr/>
            <p:nvPr/>
          </p:nvSpPr>
          <p:spPr bwMode="auto">
            <a:xfrm>
              <a:off x="3950" y="3896"/>
              <a:ext cx="11" cy="7"/>
            </a:xfrm>
            <a:custGeom>
              <a:avLst/>
              <a:gdLst>
                <a:gd name="T0" fmla="*/ 58 w 58"/>
                <a:gd name="T1" fmla="*/ 0 h 28"/>
                <a:gd name="T2" fmla="*/ 56 w 58"/>
                <a:gd name="T3" fmla="*/ 9 h 28"/>
                <a:gd name="T4" fmla="*/ 52 w 58"/>
                <a:gd name="T5" fmla="*/ 17 h 28"/>
                <a:gd name="T6" fmla="*/ 46 w 58"/>
                <a:gd name="T7" fmla="*/ 23 h 28"/>
                <a:gd name="T8" fmla="*/ 37 w 58"/>
                <a:gd name="T9" fmla="*/ 27 h 28"/>
                <a:gd name="T10" fmla="*/ 29 w 58"/>
                <a:gd name="T11" fmla="*/ 28 h 28"/>
                <a:gd name="T12" fmla="*/ 20 w 58"/>
                <a:gd name="T13" fmla="*/ 27 h 28"/>
                <a:gd name="T14" fmla="*/ 11 w 58"/>
                <a:gd name="T15" fmla="*/ 23 h 28"/>
                <a:gd name="T16" fmla="*/ 6 w 58"/>
                <a:gd name="T17" fmla="*/ 17 h 28"/>
                <a:gd name="T18" fmla="*/ 1 w 58"/>
                <a:gd name="T19" fmla="*/ 9 h 28"/>
                <a:gd name="T20" fmla="*/ 0 w 58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8">
                  <a:moveTo>
                    <a:pt x="58" y="0"/>
                  </a:moveTo>
                  <a:lnTo>
                    <a:pt x="56" y="9"/>
                  </a:lnTo>
                  <a:lnTo>
                    <a:pt x="52" y="17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29" y="28"/>
                  </a:lnTo>
                  <a:lnTo>
                    <a:pt x="20" y="27"/>
                  </a:lnTo>
                  <a:lnTo>
                    <a:pt x="11" y="23"/>
                  </a:lnTo>
                  <a:lnTo>
                    <a:pt x="6" y="17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1" name="Freeform 28"/>
            <p:cNvSpPr/>
            <p:nvPr/>
          </p:nvSpPr>
          <p:spPr bwMode="auto">
            <a:xfrm>
              <a:off x="3425" y="1791"/>
              <a:ext cx="31" cy="59"/>
            </a:xfrm>
            <a:custGeom>
              <a:avLst/>
              <a:gdLst>
                <a:gd name="T0" fmla="*/ 169 w 189"/>
                <a:gd name="T1" fmla="*/ 251 h 251"/>
                <a:gd name="T2" fmla="*/ 137 w 189"/>
                <a:gd name="T3" fmla="*/ 198 h 251"/>
                <a:gd name="T4" fmla="*/ 189 w 189"/>
                <a:gd name="T5" fmla="*/ 0 h 251"/>
                <a:gd name="T6" fmla="*/ 106 w 189"/>
                <a:gd name="T7" fmla="*/ 0 h 251"/>
                <a:gd name="T8" fmla="*/ 64 w 189"/>
                <a:gd name="T9" fmla="*/ 10 h 251"/>
                <a:gd name="T10" fmla="*/ 42 w 189"/>
                <a:gd name="T11" fmla="*/ 30 h 251"/>
                <a:gd name="T12" fmla="*/ 32 w 189"/>
                <a:gd name="T13" fmla="*/ 51 h 251"/>
                <a:gd name="T14" fmla="*/ 0 w 189"/>
                <a:gd name="T15" fmla="*/ 187 h 251"/>
                <a:gd name="T16" fmla="*/ 0 w 189"/>
                <a:gd name="T17" fmla="*/ 208 h 251"/>
                <a:gd name="T18" fmla="*/ 11 w 189"/>
                <a:gd name="T19" fmla="*/ 240 h 251"/>
                <a:gd name="T20" fmla="*/ 32 w 189"/>
                <a:gd name="T21" fmla="*/ 251 h 251"/>
                <a:gd name="T22" fmla="*/ 64 w 189"/>
                <a:gd name="T23" fmla="*/ 251 h 251"/>
                <a:gd name="T24" fmla="*/ 95 w 189"/>
                <a:gd name="T25" fmla="*/ 240 h 251"/>
                <a:gd name="T26" fmla="*/ 116 w 189"/>
                <a:gd name="T27" fmla="*/ 230 h 251"/>
                <a:gd name="T28" fmla="*/ 137 w 189"/>
                <a:gd name="T29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51">
                  <a:moveTo>
                    <a:pt x="169" y="251"/>
                  </a:moveTo>
                  <a:lnTo>
                    <a:pt x="137" y="198"/>
                  </a:lnTo>
                  <a:lnTo>
                    <a:pt x="189" y="0"/>
                  </a:lnTo>
                  <a:lnTo>
                    <a:pt x="106" y="0"/>
                  </a:lnTo>
                  <a:lnTo>
                    <a:pt x="64" y="10"/>
                  </a:lnTo>
                  <a:lnTo>
                    <a:pt x="42" y="30"/>
                  </a:lnTo>
                  <a:lnTo>
                    <a:pt x="32" y="51"/>
                  </a:lnTo>
                  <a:lnTo>
                    <a:pt x="0" y="187"/>
                  </a:lnTo>
                  <a:lnTo>
                    <a:pt x="0" y="208"/>
                  </a:lnTo>
                  <a:lnTo>
                    <a:pt x="11" y="240"/>
                  </a:lnTo>
                  <a:lnTo>
                    <a:pt x="32" y="251"/>
                  </a:lnTo>
                  <a:lnTo>
                    <a:pt x="64" y="251"/>
                  </a:lnTo>
                  <a:lnTo>
                    <a:pt x="95" y="240"/>
                  </a:lnTo>
                  <a:lnTo>
                    <a:pt x="116" y="230"/>
                  </a:lnTo>
                  <a:lnTo>
                    <a:pt x="137" y="1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" name="Line 29"/>
            <p:cNvSpPr>
              <a:spLocks noChangeShapeType="1"/>
            </p:cNvSpPr>
            <p:nvPr/>
          </p:nvSpPr>
          <p:spPr bwMode="auto">
            <a:xfrm flipV="1">
              <a:off x="3486" y="1763"/>
              <a:ext cx="6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Freeform 30"/>
            <p:cNvSpPr/>
            <p:nvPr/>
          </p:nvSpPr>
          <p:spPr bwMode="auto">
            <a:xfrm>
              <a:off x="3334" y="2635"/>
              <a:ext cx="38" cy="85"/>
            </a:xfrm>
            <a:custGeom>
              <a:avLst/>
              <a:gdLst>
                <a:gd name="T0" fmla="*/ 104 w 219"/>
                <a:gd name="T1" fmla="*/ 0 h 377"/>
                <a:gd name="T2" fmla="*/ 0 w 219"/>
                <a:gd name="T3" fmla="*/ 377 h 377"/>
                <a:gd name="T4" fmla="*/ 93 w 219"/>
                <a:gd name="T5" fmla="*/ 377 h 377"/>
                <a:gd name="T6" fmla="*/ 136 w 219"/>
                <a:gd name="T7" fmla="*/ 366 h 377"/>
                <a:gd name="T8" fmla="*/ 167 w 219"/>
                <a:gd name="T9" fmla="*/ 345 h 377"/>
                <a:gd name="T10" fmla="*/ 188 w 219"/>
                <a:gd name="T11" fmla="*/ 314 h 377"/>
                <a:gd name="T12" fmla="*/ 219 w 219"/>
                <a:gd name="T13" fmla="*/ 199 h 377"/>
                <a:gd name="T14" fmla="*/ 219 w 219"/>
                <a:gd name="T15" fmla="*/ 167 h 377"/>
                <a:gd name="T16" fmla="*/ 208 w 219"/>
                <a:gd name="T17" fmla="*/ 136 h 377"/>
                <a:gd name="T18" fmla="*/ 178 w 219"/>
                <a:gd name="T19" fmla="*/ 125 h 377"/>
                <a:gd name="T20" fmla="*/ 72 w 219"/>
                <a:gd name="T21" fmla="*/ 12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377">
                  <a:moveTo>
                    <a:pt x="104" y="0"/>
                  </a:moveTo>
                  <a:lnTo>
                    <a:pt x="0" y="377"/>
                  </a:lnTo>
                  <a:lnTo>
                    <a:pt x="93" y="377"/>
                  </a:lnTo>
                  <a:lnTo>
                    <a:pt x="136" y="366"/>
                  </a:lnTo>
                  <a:lnTo>
                    <a:pt x="167" y="345"/>
                  </a:lnTo>
                  <a:lnTo>
                    <a:pt x="188" y="314"/>
                  </a:lnTo>
                  <a:lnTo>
                    <a:pt x="219" y="199"/>
                  </a:lnTo>
                  <a:lnTo>
                    <a:pt x="219" y="167"/>
                  </a:lnTo>
                  <a:lnTo>
                    <a:pt x="208" y="136"/>
                  </a:lnTo>
                  <a:lnTo>
                    <a:pt x="178" y="125"/>
                  </a:lnTo>
                  <a:lnTo>
                    <a:pt x="72" y="1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4" name="Line 31"/>
            <p:cNvSpPr>
              <a:spLocks noChangeShapeType="1"/>
            </p:cNvSpPr>
            <p:nvPr/>
          </p:nvSpPr>
          <p:spPr bwMode="auto">
            <a:xfrm flipV="1">
              <a:off x="3399" y="2635"/>
              <a:ext cx="8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3381" y="3092"/>
              <a:ext cx="32" cy="56"/>
            </a:xfrm>
            <a:custGeom>
              <a:avLst/>
              <a:gdLst>
                <a:gd name="T0" fmla="*/ 168 w 189"/>
                <a:gd name="T1" fmla="*/ 250 h 250"/>
                <a:gd name="T2" fmla="*/ 136 w 189"/>
                <a:gd name="T3" fmla="*/ 199 h 250"/>
                <a:gd name="T4" fmla="*/ 189 w 189"/>
                <a:gd name="T5" fmla="*/ 0 h 250"/>
                <a:gd name="T6" fmla="*/ 106 w 189"/>
                <a:gd name="T7" fmla="*/ 0 h 250"/>
                <a:gd name="T8" fmla="*/ 64 w 189"/>
                <a:gd name="T9" fmla="*/ 10 h 250"/>
                <a:gd name="T10" fmla="*/ 43 w 189"/>
                <a:gd name="T11" fmla="*/ 31 h 250"/>
                <a:gd name="T12" fmla="*/ 32 w 189"/>
                <a:gd name="T13" fmla="*/ 52 h 250"/>
                <a:gd name="T14" fmla="*/ 0 w 189"/>
                <a:gd name="T15" fmla="*/ 188 h 250"/>
                <a:gd name="T16" fmla="*/ 0 w 189"/>
                <a:gd name="T17" fmla="*/ 209 h 250"/>
                <a:gd name="T18" fmla="*/ 11 w 189"/>
                <a:gd name="T19" fmla="*/ 241 h 250"/>
                <a:gd name="T20" fmla="*/ 32 w 189"/>
                <a:gd name="T21" fmla="*/ 250 h 250"/>
                <a:gd name="T22" fmla="*/ 64 w 189"/>
                <a:gd name="T23" fmla="*/ 250 h 250"/>
                <a:gd name="T24" fmla="*/ 95 w 189"/>
                <a:gd name="T25" fmla="*/ 241 h 250"/>
                <a:gd name="T26" fmla="*/ 116 w 189"/>
                <a:gd name="T27" fmla="*/ 230 h 250"/>
                <a:gd name="T28" fmla="*/ 136 w 189"/>
                <a:gd name="T29" fmla="*/ 19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250">
                  <a:moveTo>
                    <a:pt x="168" y="250"/>
                  </a:moveTo>
                  <a:lnTo>
                    <a:pt x="136" y="199"/>
                  </a:lnTo>
                  <a:lnTo>
                    <a:pt x="189" y="0"/>
                  </a:lnTo>
                  <a:lnTo>
                    <a:pt x="106" y="0"/>
                  </a:lnTo>
                  <a:lnTo>
                    <a:pt x="64" y="10"/>
                  </a:lnTo>
                  <a:lnTo>
                    <a:pt x="43" y="31"/>
                  </a:lnTo>
                  <a:lnTo>
                    <a:pt x="32" y="52"/>
                  </a:lnTo>
                  <a:lnTo>
                    <a:pt x="0" y="188"/>
                  </a:lnTo>
                  <a:lnTo>
                    <a:pt x="0" y="209"/>
                  </a:lnTo>
                  <a:lnTo>
                    <a:pt x="11" y="241"/>
                  </a:lnTo>
                  <a:lnTo>
                    <a:pt x="32" y="250"/>
                  </a:lnTo>
                  <a:lnTo>
                    <a:pt x="64" y="250"/>
                  </a:lnTo>
                  <a:lnTo>
                    <a:pt x="95" y="241"/>
                  </a:lnTo>
                  <a:lnTo>
                    <a:pt x="116" y="230"/>
                  </a:lnTo>
                  <a:lnTo>
                    <a:pt x="136" y="19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3421" y="3789"/>
              <a:ext cx="38" cy="86"/>
            </a:xfrm>
            <a:custGeom>
              <a:avLst/>
              <a:gdLst>
                <a:gd name="T0" fmla="*/ 105 w 219"/>
                <a:gd name="T1" fmla="*/ 0 h 378"/>
                <a:gd name="T2" fmla="*/ 0 w 219"/>
                <a:gd name="T3" fmla="*/ 378 h 378"/>
                <a:gd name="T4" fmla="*/ 94 w 219"/>
                <a:gd name="T5" fmla="*/ 378 h 378"/>
                <a:gd name="T6" fmla="*/ 136 w 219"/>
                <a:gd name="T7" fmla="*/ 367 h 378"/>
                <a:gd name="T8" fmla="*/ 168 w 219"/>
                <a:gd name="T9" fmla="*/ 346 h 378"/>
                <a:gd name="T10" fmla="*/ 189 w 219"/>
                <a:gd name="T11" fmla="*/ 315 h 378"/>
                <a:gd name="T12" fmla="*/ 219 w 219"/>
                <a:gd name="T13" fmla="*/ 200 h 378"/>
                <a:gd name="T14" fmla="*/ 219 w 219"/>
                <a:gd name="T15" fmla="*/ 168 h 378"/>
                <a:gd name="T16" fmla="*/ 209 w 219"/>
                <a:gd name="T17" fmla="*/ 136 h 378"/>
                <a:gd name="T18" fmla="*/ 178 w 219"/>
                <a:gd name="T19" fmla="*/ 126 h 378"/>
                <a:gd name="T20" fmla="*/ 73 w 219"/>
                <a:gd name="T2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378">
                  <a:moveTo>
                    <a:pt x="105" y="0"/>
                  </a:moveTo>
                  <a:lnTo>
                    <a:pt x="0" y="378"/>
                  </a:lnTo>
                  <a:lnTo>
                    <a:pt x="94" y="378"/>
                  </a:lnTo>
                  <a:lnTo>
                    <a:pt x="136" y="367"/>
                  </a:lnTo>
                  <a:lnTo>
                    <a:pt x="168" y="346"/>
                  </a:lnTo>
                  <a:lnTo>
                    <a:pt x="189" y="315"/>
                  </a:lnTo>
                  <a:lnTo>
                    <a:pt x="219" y="200"/>
                  </a:lnTo>
                  <a:lnTo>
                    <a:pt x="219" y="168"/>
                  </a:lnTo>
                  <a:lnTo>
                    <a:pt x="209" y="136"/>
                  </a:lnTo>
                  <a:lnTo>
                    <a:pt x="178" y="126"/>
                  </a:lnTo>
                  <a:lnTo>
                    <a:pt x="73" y="1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3879" y="2945"/>
              <a:ext cx="43" cy="87"/>
            </a:xfrm>
            <a:custGeom>
              <a:avLst/>
              <a:gdLst>
                <a:gd name="T0" fmla="*/ 250 w 250"/>
                <a:gd name="T1" fmla="*/ 0 h 377"/>
                <a:gd name="T2" fmla="*/ 157 w 250"/>
                <a:gd name="T3" fmla="*/ 377 h 377"/>
                <a:gd name="T4" fmla="*/ 51 w 250"/>
                <a:gd name="T5" fmla="*/ 377 h 377"/>
                <a:gd name="T6" fmla="*/ 20 w 250"/>
                <a:gd name="T7" fmla="*/ 367 h 377"/>
                <a:gd name="T8" fmla="*/ 9 w 250"/>
                <a:gd name="T9" fmla="*/ 356 h 377"/>
                <a:gd name="T10" fmla="*/ 0 w 250"/>
                <a:gd name="T11" fmla="*/ 335 h 377"/>
                <a:gd name="T12" fmla="*/ 0 w 250"/>
                <a:gd name="T13" fmla="*/ 314 h 377"/>
                <a:gd name="T14" fmla="*/ 30 w 250"/>
                <a:gd name="T15" fmla="*/ 188 h 377"/>
                <a:gd name="T16" fmla="*/ 51 w 250"/>
                <a:gd name="T17" fmla="*/ 157 h 377"/>
                <a:gd name="T18" fmla="*/ 72 w 250"/>
                <a:gd name="T19" fmla="*/ 136 h 377"/>
                <a:gd name="T20" fmla="*/ 104 w 250"/>
                <a:gd name="T21" fmla="*/ 125 h 377"/>
                <a:gd name="T22" fmla="*/ 219 w 250"/>
                <a:gd name="T23" fmla="*/ 12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377">
                  <a:moveTo>
                    <a:pt x="250" y="0"/>
                  </a:moveTo>
                  <a:lnTo>
                    <a:pt x="157" y="377"/>
                  </a:lnTo>
                  <a:lnTo>
                    <a:pt x="51" y="377"/>
                  </a:lnTo>
                  <a:lnTo>
                    <a:pt x="20" y="367"/>
                  </a:lnTo>
                  <a:lnTo>
                    <a:pt x="9" y="356"/>
                  </a:lnTo>
                  <a:lnTo>
                    <a:pt x="0" y="335"/>
                  </a:lnTo>
                  <a:lnTo>
                    <a:pt x="0" y="314"/>
                  </a:lnTo>
                  <a:lnTo>
                    <a:pt x="30" y="188"/>
                  </a:lnTo>
                  <a:lnTo>
                    <a:pt x="51" y="157"/>
                  </a:lnTo>
                  <a:lnTo>
                    <a:pt x="72" y="136"/>
                  </a:lnTo>
                  <a:lnTo>
                    <a:pt x="104" y="125"/>
                  </a:lnTo>
                  <a:lnTo>
                    <a:pt x="219" y="1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8" name="Freeform 35"/>
            <p:cNvSpPr/>
            <p:nvPr/>
          </p:nvSpPr>
          <p:spPr bwMode="auto">
            <a:xfrm>
              <a:off x="3937" y="3961"/>
              <a:ext cx="28" cy="59"/>
            </a:xfrm>
            <a:custGeom>
              <a:avLst/>
              <a:gdLst>
                <a:gd name="T0" fmla="*/ 178 w 178"/>
                <a:gd name="T1" fmla="*/ 0 h 251"/>
                <a:gd name="T2" fmla="*/ 115 w 178"/>
                <a:gd name="T3" fmla="*/ 0 h 251"/>
                <a:gd name="T4" fmla="*/ 84 w 178"/>
                <a:gd name="T5" fmla="*/ 11 h 251"/>
                <a:gd name="T6" fmla="*/ 53 w 178"/>
                <a:gd name="T7" fmla="*/ 32 h 251"/>
                <a:gd name="T8" fmla="*/ 32 w 178"/>
                <a:gd name="T9" fmla="*/ 64 h 251"/>
                <a:gd name="T10" fmla="*/ 0 w 178"/>
                <a:gd name="T11" fmla="*/ 189 h 251"/>
                <a:gd name="T12" fmla="*/ 0 w 178"/>
                <a:gd name="T13" fmla="*/ 210 h 251"/>
                <a:gd name="T14" fmla="*/ 11 w 178"/>
                <a:gd name="T15" fmla="*/ 231 h 251"/>
                <a:gd name="T16" fmla="*/ 32 w 178"/>
                <a:gd name="T17" fmla="*/ 251 h 251"/>
                <a:gd name="T18" fmla="*/ 105 w 178"/>
                <a:gd name="T1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251">
                  <a:moveTo>
                    <a:pt x="178" y="0"/>
                  </a:moveTo>
                  <a:lnTo>
                    <a:pt x="115" y="0"/>
                  </a:lnTo>
                  <a:lnTo>
                    <a:pt x="84" y="11"/>
                  </a:lnTo>
                  <a:lnTo>
                    <a:pt x="53" y="32"/>
                  </a:lnTo>
                  <a:lnTo>
                    <a:pt x="32" y="64"/>
                  </a:lnTo>
                  <a:lnTo>
                    <a:pt x="0" y="189"/>
                  </a:lnTo>
                  <a:lnTo>
                    <a:pt x="0" y="210"/>
                  </a:lnTo>
                  <a:lnTo>
                    <a:pt x="11" y="231"/>
                  </a:lnTo>
                  <a:lnTo>
                    <a:pt x="32" y="251"/>
                  </a:lnTo>
                  <a:lnTo>
                    <a:pt x="105" y="2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9" name="Freeform 36"/>
            <p:cNvSpPr/>
            <p:nvPr/>
          </p:nvSpPr>
          <p:spPr bwMode="auto">
            <a:xfrm>
              <a:off x="3853" y="2486"/>
              <a:ext cx="43" cy="87"/>
            </a:xfrm>
            <a:custGeom>
              <a:avLst/>
              <a:gdLst>
                <a:gd name="T0" fmla="*/ 252 w 252"/>
                <a:gd name="T1" fmla="*/ 0 h 377"/>
                <a:gd name="T2" fmla="*/ 157 w 252"/>
                <a:gd name="T3" fmla="*/ 377 h 377"/>
                <a:gd name="T4" fmla="*/ 53 w 252"/>
                <a:gd name="T5" fmla="*/ 377 h 377"/>
                <a:gd name="T6" fmla="*/ 21 w 252"/>
                <a:gd name="T7" fmla="*/ 366 h 377"/>
                <a:gd name="T8" fmla="*/ 11 w 252"/>
                <a:gd name="T9" fmla="*/ 356 h 377"/>
                <a:gd name="T10" fmla="*/ 0 w 252"/>
                <a:gd name="T11" fmla="*/ 335 h 377"/>
                <a:gd name="T12" fmla="*/ 0 w 252"/>
                <a:gd name="T13" fmla="*/ 315 h 377"/>
                <a:gd name="T14" fmla="*/ 32 w 252"/>
                <a:gd name="T15" fmla="*/ 188 h 377"/>
                <a:gd name="T16" fmla="*/ 53 w 252"/>
                <a:gd name="T17" fmla="*/ 157 h 377"/>
                <a:gd name="T18" fmla="*/ 74 w 252"/>
                <a:gd name="T19" fmla="*/ 137 h 377"/>
                <a:gd name="T20" fmla="*/ 105 w 252"/>
                <a:gd name="T21" fmla="*/ 126 h 377"/>
                <a:gd name="T22" fmla="*/ 220 w 252"/>
                <a:gd name="T23" fmla="*/ 12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2" h="377">
                  <a:moveTo>
                    <a:pt x="252" y="0"/>
                  </a:moveTo>
                  <a:lnTo>
                    <a:pt x="157" y="377"/>
                  </a:lnTo>
                  <a:lnTo>
                    <a:pt x="53" y="377"/>
                  </a:lnTo>
                  <a:lnTo>
                    <a:pt x="21" y="366"/>
                  </a:lnTo>
                  <a:lnTo>
                    <a:pt x="11" y="356"/>
                  </a:lnTo>
                  <a:lnTo>
                    <a:pt x="0" y="335"/>
                  </a:lnTo>
                  <a:lnTo>
                    <a:pt x="0" y="315"/>
                  </a:lnTo>
                  <a:lnTo>
                    <a:pt x="32" y="188"/>
                  </a:lnTo>
                  <a:lnTo>
                    <a:pt x="53" y="157"/>
                  </a:lnTo>
                  <a:lnTo>
                    <a:pt x="74" y="137"/>
                  </a:lnTo>
                  <a:lnTo>
                    <a:pt x="105" y="126"/>
                  </a:lnTo>
                  <a:lnTo>
                    <a:pt x="220" y="1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0" name="Line 37"/>
            <p:cNvSpPr>
              <a:spLocks noChangeShapeType="1"/>
            </p:cNvSpPr>
            <p:nvPr/>
          </p:nvSpPr>
          <p:spPr bwMode="auto">
            <a:xfrm flipV="1">
              <a:off x="3914" y="2486"/>
              <a:ext cx="8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1" name="Freeform 38"/>
            <p:cNvSpPr/>
            <p:nvPr/>
          </p:nvSpPr>
          <p:spPr bwMode="auto">
            <a:xfrm>
              <a:off x="3949" y="1510"/>
              <a:ext cx="30" cy="57"/>
            </a:xfrm>
            <a:custGeom>
              <a:avLst/>
              <a:gdLst>
                <a:gd name="T0" fmla="*/ 179 w 179"/>
                <a:gd name="T1" fmla="*/ 0 h 252"/>
                <a:gd name="T2" fmla="*/ 115 w 179"/>
                <a:gd name="T3" fmla="*/ 0 h 252"/>
                <a:gd name="T4" fmla="*/ 85 w 179"/>
                <a:gd name="T5" fmla="*/ 11 h 252"/>
                <a:gd name="T6" fmla="*/ 53 w 179"/>
                <a:gd name="T7" fmla="*/ 32 h 252"/>
                <a:gd name="T8" fmla="*/ 32 w 179"/>
                <a:gd name="T9" fmla="*/ 63 h 252"/>
                <a:gd name="T10" fmla="*/ 0 w 179"/>
                <a:gd name="T11" fmla="*/ 189 h 252"/>
                <a:gd name="T12" fmla="*/ 0 w 179"/>
                <a:gd name="T13" fmla="*/ 210 h 252"/>
                <a:gd name="T14" fmla="*/ 11 w 179"/>
                <a:gd name="T15" fmla="*/ 231 h 252"/>
                <a:gd name="T16" fmla="*/ 32 w 179"/>
                <a:gd name="T17" fmla="*/ 252 h 252"/>
                <a:gd name="T18" fmla="*/ 106 w 179"/>
                <a:gd name="T1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252">
                  <a:moveTo>
                    <a:pt x="179" y="0"/>
                  </a:moveTo>
                  <a:lnTo>
                    <a:pt x="115" y="0"/>
                  </a:lnTo>
                  <a:lnTo>
                    <a:pt x="85" y="11"/>
                  </a:lnTo>
                  <a:lnTo>
                    <a:pt x="53" y="32"/>
                  </a:lnTo>
                  <a:lnTo>
                    <a:pt x="32" y="63"/>
                  </a:lnTo>
                  <a:lnTo>
                    <a:pt x="0" y="189"/>
                  </a:lnTo>
                  <a:lnTo>
                    <a:pt x="0" y="210"/>
                  </a:lnTo>
                  <a:lnTo>
                    <a:pt x="11" y="231"/>
                  </a:lnTo>
                  <a:lnTo>
                    <a:pt x="32" y="252"/>
                  </a:lnTo>
                  <a:lnTo>
                    <a:pt x="106" y="2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" name="Line 39"/>
            <p:cNvSpPr>
              <a:spLocks noChangeShapeType="1"/>
            </p:cNvSpPr>
            <p:nvPr/>
          </p:nvSpPr>
          <p:spPr bwMode="auto">
            <a:xfrm flipV="1">
              <a:off x="4002" y="1480"/>
              <a:ext cx="7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3" name="Line 40"/>
            <p:cNvSpPr>
              <a:spLocks noChangeShapeType="1"/>
            </p:cNvSpPr>
            <p:nvPr/>
          </p:nvSpPr>
          <p:spPr bwMode="auto">
            <a:xfrm>
              <a:off x="3445" y="2623"/>
              <a:ext cx="1" cy="5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4" name="Line 41"/>
            <p:cNvSpPr>
              <a:spLocks noChangeShapeType="1"/>
            </p:cNvSpPr>
            <p:nvPr/>
          </p:nvSpPr>
          <p:spPr bwMode="auto">
            <a:xfrm>
              <a:off x="3954" y="2527"/>
              <a:ext cx="5" cy="4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5" name="Line 42"/>
            <p:cNvSpPr>
              <a:spLocks noChangeShapeType="1"/>
            </p:cNvSpPr>
            <p:nvPr/>
          </p:nvSpPr>
          <p:spPr bwMode="auto">
            <a:xfrm>
              <a:off x="3445" y="1892"/>
              <a:ext cx="2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6" name="Line 43"/>
            <p:cNvSpPr>
              <a:spLocks noChangeShapeType="1"/>
            </p:cNvSpPr>
            <p:nvPr/>
          </p:nvSpPr>
          <p:spPr bwMode="auto">
            <a:xfrm>
              <a:off x="3954" y="1598"/>
              <a:ext cx="28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7" name="Line 44"/>
            <p:cNvSpPr>
              <a:spLocks noChangeShapeType="1"/>
            </p:cNvSpPr>
            <p:nvPr/>
          </p:nvSpPr>
          <p:spPr bwMode="auto">
            <a:xfrm>
              <a:off x="3445" y="3763"/>
              <a:ext cx="24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8" name="Line 45"/>
            <p:cNvSpPr>
              <a:spLocks noChangeShapeType="1"/>
            </p:cNvSpPr>
            <p:nvPr/>
          </p:nvSpPr>
          <p:spPr bwMode="auto">
            <a:xfrm>
              <a:off x="3445" y="3134"/>
              <a:ext cx="26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9" name="Line 46"/>
            <p:cNvSpPr>
              <a:spLocks noChangeShapeType="1"/>
            </p:cNvSpPr>
            <p:nvPr/>
          </p:nvSpPr>
          <p:spPr bwMode="auto">
            <a:xfrm>
              <a:off x="3445" y="2623"/>
              <a:ext cx="23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0" name="Line 47"/>
            <p:cNvSpPr>
              <a:spLocks noChangeShapeType="1"/>
            </p:cNvSpPr>
            <p:nvPr/>
          </p:nvSpPr>
          <p:spPr bwMode="auto">
            <a:xfrm>
              <a:off x="3954" y="2527"/>
              <a:ext cx="17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1" name="Line 48"/>
            <p:cNvSpPr>
              <a:spLocks noChangeShapeType="1"/>
            </p:cNvSpPr>
            <p:nvPr/>
          </p:nvSpPr>
          <p:spPr bwMode="auto">
            <a:xfrm>
              <a:off x="3954" y="3014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2" name="Line 49"/>
            <p:cNvSpPr>
              <a:spLocks noChangeShapeType="1"/>
            </p:cNvSpPr>
            <p:nvPr/>
          </p:nvSpPr>
          <p:spPr bwMode="auto">
            <a:xfrm>
              <a:off x="3954" y="3896"/>
              <a:ext cx="22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Group 50"/>
          <p:cNvGrpSpPr/>
          <p:nvPr/>
        </p:nvGrpSpPr>
        <p:grpSpPr bwMode="auto">
          <a:xfrm>
            <a:off x="6777038" y="2980728"/>
            <a:ext cx="1524000" cy="3443287"/>
            <a:chOff x="4233" y="1625"/>
            <a:chExt cx="960" cy="2169"/>
          </a:xfrm>
        </p:grpSpPr>
        <p:sp>
          <p:nvSpPr>
            <p:cNvPr id="124" name="Line 51"/>
            <p:cNvSpPr>
              <a:spLocks noChangeShapeType="1"/>
            </p:cNvSpPr>
            <p:nvPr/>
          </p:nvSpPr>
          <p:spPr bwMode="auto">
            <a:xfrm>
              <a:off x="4279" y="2584"/>
              <a:ext cx="914" cy="12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5" name="Freeform 52"/>
            <p:cNvSpPr/>
            <p:nvPr/>
          </p:nvSpPr>
          <p:spPr bwMode="auto">
            <a:xfrm>
              <a:off x="4553" y="1705"/>
              <a:ext cx="481" cy="741"/>
            </a:xfrm>
            <a:custGeom>
              <a:avLst/>
              <a:gdLst>
                <a:gd name="T0" fmla="*/ 44 w 2823"/>
                <a:gd name="T1" fmla="*/ 0 h 3271"/>
                <a:gd name="T2" fmla="*/ 22 w 2823"/>
                <a:gd name="T3" fmla="*/ 19 h 3271"/>
                <a:gd name="T4" fmla="*/ 0 w 2823"/>
                <a:gd name="T5" fmla="*/ 37 h 3271"/>
                <a:gd name="T6" fmla="*/ 2779 w 2823"/>
                <a:gd name="T7" fmla="*/ 3271 h 3271"/>
                <a:gd name="T8" fmla="*/ 2801 w 2823"/>
                <a:gd name="T9" fmla="*/ 3252 h 3271"/>
                <a:gd name="T10" fmla="*/ 2823 w 2823"/>
                <a:gd name="T11" fmla="*/ 3233 h 3271"/>
                <a:gd name="T12" fmla="*/ 44 w 2823"/>
                <a:gd name="T13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" h="3271">
                  <a:moveTo>
                    <a:pt x="44" y="0"/>
                  </a:moveTo>
                  <a:lnTo>
                    <a:pt x="22" y="19"/>
                  </a:lnTo>
                  <a:lnTo>
                    <a:pt x="0" y="37"/>
                  </a:lnTo>
                  <a:lnTo>
                    <a:pt x="2779" y="3271"/>
                  </a:lnTo>
                  <a:lnTo>
                    <a:pt x="2801" y="3252"/>
                  </a:lnTo>
                  <a:lnTo>
                    <a:pt x="2823" y="323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57150" cmpd="sng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4" name="Group 53"/>
            <p:cNvGrpSpPr/>
            <p:nvPr/>
          </p:nvGrpSpPr>
          <p:grpSpPr bwMode="auto">
            <a:xfrm>
              <a:off x="4595" y="1625"/>
              <a:ext cx="96" cy="85"/>
              <a:chOff x="4630" y="1625"/>
              <a:chExt cx="96" cy="85"/>
            </a:xfrm>
          </p:grpSpPr>
          <p:sp>
            <p:nvSpPr>
              <p:cNvPr id="140" name="Freeform 54"/>
              <p:cNvSpPr/>
              <p:nvPr/>
            </p:nvSpPr>
            <p:spPr bwMode="auto">
              <a:xfrm>
                <a:off x="4630" y="1654"/>
                <a:ext cx="32" cy="56"/>
              </a:xfrm>
              <a:custGeom>
                <a:avLst/>
                <a:gdLst>
                  <a:gd name="T0" fmla="*/ 167 w 188"/>
                  <a:gd name="T1" fmla="*/ 251 h 251"/>
                  <a:gd name="T2" fmla="*/ 136 w 188"/>
                  <a:gd name="T3" fmla="*/ 199 h 251"/>
                  <a:gd name="T4" fmla="*/ 188 w 188"/>
                  <a:gd name="T5" fmla="*/ 0 h 251"/>
                  <a:gd name="T6" fmla="*/ 104 w 188"/>
                  <a:gd name="T7" fmla="*/ 0 h 251"/>
                  <a:gd name="T8" fmla="*/ 62 w 188"/>
                  <a:gd name="T9" fmla="*/ 11 h 251"/>
                  <a:gd name="T10" fmla="*/ 41 w 188"/>
                  <a:gd name="T11" fmla="*/ 32 h 251"/>
                  <a:gd name="T12" fmla="*/ 31 w 188"/>
                  <a:gd name="T13" fmla="*/ 53 h 251"/>
                  <a:gd name="T14" fmla="*/ 0 w 188"/>
                  <a:gd name="T15" fmla="*/ 189 h 251"/>
                  <a:gd name="T16" fmla="*/ 0 w 188"/>
                  <a:gd name="T17" fmla="*/ 210 h 251"/>
                  <a:gd name="T18" fmla="*/ 11 w 188"/>
                  <a:gd name="T19" fmla="*/ 240 h 251"/>
                  <a:gd name="T20" fmla="*/ 31 w 188"/>
                  <a:gd name="T21" fmla="*/ 251 h 251"/>
                  <a:gd name="T22" fmla="*/ 62 w 188"/>
                  <a:gd name="T23" fmla="*/ 251 h 251"/>
                  <a:gd name="T24" fmla="*/ 94 w 188"/>
                  <a:gd name="T25" fmla="*/ 240 h 251"/>
                  <a:gd name="T26" fmla="*/ 115 w 188"/>
                  <a:gd name="T27" fmla="*/ 230 h 251"/>
                  <a:gd name="T28" fmla="*/ 136 w 188"/>
                  <a:gd name="T29" fmla="*/ 19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8" h="251">
                    <a:moveTo>
                      <a:pt x="167" y="251"/>
                    </a:moveTo>
                    <a:lnTo>
                      <a:pt x="136" y="199"/>
                    </a:lnTo>
                    <a:lnTo>
                      <a:pt x="188" y="0"/>
                    </a:lnTo>
                    <a:lnTo>
                      <a:pt x="104" y="0"/>
                    </a:lnTo>
                    <a:lnTo>
                      <a:pt x="62" y="11"/>
                    </a:lnTo>
                    <a:lnTo>
                      <a:pt x="41" y="32"/>
                    </a:lnTo>
                    <a:lnTo>
                      <a:pt x="31" y="53"/>
                    </a:lnTo>
                    <a:lnTo>
                      <a:pt x="0" y="189"/>
                    </a:lnTo>
                    <a:lnTo>
                      <a:pt x="0" y="210"/>
                    </a:lnTo>
                    <a:lnTo>
                      <a:pt x="11" y="240"/>
                    </a:lnTo>
                    <a:lnTo>
                      <a:pt x="31" y="251"/>
                    </a:lnTo>
                    <a:lnTo>
                      <a:pt x="62" y="251"/>
                    </a:lnTo>
                    <a:lnTo>
                      <a:pt x="94" y="240"/>
                    </a:lnTo>
                    <a:lnTo>
                      <a:pt x="115" y="230"/>
                    </a:lnTo>
                    <a:lnTo>
                      <a:pt x="136" y="1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1" name="Line 55"/>
              <p:cNvSpPr>
                <a:spLocks noChangeShapeType="1"/>
              </p:cNvSpPr>
              <p:nvPr/>
            </p:nvSpPr>
            <p:spPr bwMode="auto">
              <a:xfrm flipV="1">
                <a:off x="4689" y="1625"/>
                <a:ext cx="7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2" name="Line 56"/>
              <p:cNvSpPr>
                <a:spLocks noChangeShapeType="1"/>
              </p:cNvSpPr>
              <p:nvPr/>
            </p:nvSpPr>
            <p:spPr bwMode="auto">
              <a:xfrm flipV="1">
                <a:off x="4718" y="1625"/>
                <a:ext cx="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" name="Group 57"/>
            <p:cNvGrpSpPr/>
            <p:nvPr/>
          </p:nvGrpSpPr>
          <p:grpSpPr bwMode="auto">
            <a:xfrm>
              <a:off x="5027" y="2320"/>
              <a:ext cx="131" cy="127"/>
              <a:chOff x="5062" y="2320"/>
              <a:chExt cx="131" cy="127"/>
            </a:xfrm>
          </p:grpSpPr>
          <p:sp>
            <p:nvSpPr>
              <p:cNvPr id="135" name="Freeform 58"/>
              <p:cNvSpPr/>
              <p:nvPr/>
            </p:nvSpPr>
            <p:spPr bwMode="auto">
              <a:xfrm>
                <a:off x="5062" y="2437"/>
                <a:ext cx="8" cy="10"/>
              </a:xfrm>
              <a:custGeom>
                <a:avLst/>
                <a:gdLst>
                  <a:gd name="T0" fmla="*/ 22 w 50"/>
                  <a:gd name="T1" fmla="*/ 19 h 48"/>
                  <a:gd name="T2" fmla="*/ 44 w 50"/>
                  <a:gd name="T3" fmla="*/ 0 h 48"/>
                  <a:gd name="T4" fmla="*/ 48 w 50"/>
                  <a:gd name="T5" fmla="*/ 8 h 48"/>
                  <a:gd name="T6" fmla="*/ 50 w 50"/>
                  <a:gd name="T7" fmla="*/ 17 h 48"/>
                  <a:gd name="T8" fmla="*/ 50 w 50"/>
                  <a:gd name="T9" fmla="*/ 26 h 48"/>
                  <a:gd name="T10" fmla="*/ 47 w 50"/>
                  <a:gd name="T11" fmla="*/ 34 h 48"/>
                  <a:gd name="T12" fmla="*/ 40 w 50"/>
                  <a:gd name="T13" fmla="*/ 41 h 48"/>
                  <a:gd name="T14" fmla="*/ 33 w 50"/>
                  <a:gd name="T15" fmla="*/ 45 h 48"/>
                  <a:gd name="T16" fmla="*/ 24 w 50"/>
                  <a:gd name="T17" fmla="*/ 48 h 48"/>
                  <a:gd name="T18" fmla="*/ 15 w 50"/>
                  <a:gd name="T19" fmla="*/ 48 h 48"/>
                  <a:gd name="T20" fmla="*/ 6 w 50"/>
                  <a:gd name="T21" fmla="*/ 44 h 48"/>
                  <a:gd name="T22" fmla="*/ 0 w 50"/>
                  <a:gd name="T23" fmla="*/ 38 h 48"/>
                  <a:gd name="T24" fmla="*/ 22 w 50"/>
                  <a:gd name="T25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48">
                    <a:moveTo>
                      <a:pt x="22" y="19"/>
                    </a:moveTo>
                    <a:lnTo>
                      <a:pt x="44" y="0"/>
                    </a:lnTo>
                    <a:lnTo>
                      <a:pt x="48" y="8"/>
                    </a:lnTo>
                    <a:lnTo>
                      <a:pt x="50" y="17"/>
                    </a:lnTo>
                    <a:lnTo>
                      <a:pt x="50" y="26"/>
                    </a:lnTo>
                    <a:lnTo>
                      <a:pt x="47" y="34"/>
                    </a:lnTo>
                    <a:lnTo>
                      <a:pt x="40" y="41"/>
                    </a:lnTo>
                    <a:lnTo>
                      <a:pt x="33" y="45"/>
                    </a:lnTo>
                    <a:lnTo>
                      <a:pt x="24" y="48"/>
                    </a:lnTo>
                    <a:lnTo>
                      <a:pt x="15" y="48"/>
                    </a:lnTo>
                    <a:lnTo>
                      <a:pt x="6" y="44"/>
                    </a:lnTo>
                    <a:lnTo>
                      <a:pt x="0" y="38"/>
                    </a:ln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6" name="Freeform 59"/>
              <p:cNvSpPr/>
              <p:nvPr/>
            </p:nvSpPr>
            <p:spPr bwMode="auto">
              <a:xfrm>
                <a:off x="5062" y="2437"/>
                <a:ext cx="8" cy="10"/>
              </a:xfrm>
              <a:custGeom>
                <a:avLst/>
                <a:gdLst>
                  <a:gd name="T0" fmla="*/ 44 w 50"/>
                  <a:gd name="T1" fmla="*/ 0 h 48"/>
                  <a:gd name="T2" fmla="*/ 48 w 50"/>
                  <a:gd name="T3" fmla="*/ 8 h 48"/>
                  <a:gd name="T4" fmla="*/ 50 w 50"/>
                  <a:gd name="T5" fmla="*/ 17 h 48"/>
                  <a:gd name="T6" fmla="*/ 50 w 50"/>
                  <a:gd name="T7" fmla="*/ 26 h 48"/>
                  <a:gd name="T8" fmla="*/ 47 w 50"/>
                  <a:gd name="T9" fmla="*/ 34 h 48"/>
                  <a:gd name="T10" fmla="*/ 40 w 50"/>
                  <a:gd name="T11" fmla="*/ 41 h 48"/>
                  <a:gd name="T12" fmla="*/ 33 w 50"/>
                  <a:gd name="T13" fmla="*/ 45 h 48"/>
                  <a:gd name="T14" fmla="*/ 24 w 50"/>
                  <a:gd name="T15" fmla="*/ 48 h 48"/>
                  <a:gd name="T16" fmla="*/ 15 w 50"/>
                  <a:gd name="T17" fmla="*/ 48 h 48"/>
                  <a:gd name="T18" fmla="*/ 6 w 50"/>
                  <a:gd name="T19" fmla="*/ 44 h 48"/>
                  <a:gd name="T20" fmla="*/ 0 w 50"/>
                  <a:gd name="T21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44" y="0"/>
                    </a:moveTo>
                    <a:lnTo>
                      <a:pt x="48" y="8"/>
                    </a:lnTo>
                    <a:lnTo>
                      <a:pt x="50" y="17"/>
                    </a:lnTo>
                    <a:lnTo>
                      <a:pt x="50" y="26"/>
                    </a:lnTo>
                    <a:lnTo>
                      <a:pt x="47" y="34"/>
                    </a:lnTo>
                    <a:lnTo>
                      <a:pt x="40" y="41"/>
                    </a:lnTo>
                    <a:lnTo>
                      <a:pt x="33" y="45"/>
                    </a:lnTo>
                    <a:lnTo>
                      <a:pt x="24" y="48"/>
                    </a:lnTo>
                    <a:lnTo>
                      <a:pt x="15" y="48"/>
                    </a:lnTo>
                    <a:lnTo>
                      <a:pt x="6" y="44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7" name="Freeform 60"/>
              <p:cNvSpPr/>
              <p:nvPr/>
            </p:nvSpPr>
            <p:spPr bwMode="auto">
              <a:xfrm>
                <a:off x="5093" y="2320"/>
                <a:ext cx="38" cy="87"/>
              </a:xfrm>
              <a:custGeom>
                <a:avLst/>
                <a:gdLst>
                  <a:gd name="T0" fmla="*/ 106 w 220"/>
                  <a:gd name="T1" fmla="*/ 0 h 378"/>
                  <a:gd name="T2" fmla="*/ 0 w 220"/>
                  <a:gd name="T3" fmla="*/ 378 h 378"/>
                  <a:gd name="T4" fmla="*/ 95 w 220"/>
                  <a:gd name="T5" fmla="*/ 378 h 378"/>
                  <a:gd name="T6" fmla="*/ 136 w 220"/>
                  <a:gd name="T7" fmla="*/ 367 h 378"/>
                  <a:gd name="T8" fmla="*/ 168 w 220"/>
                  <a:gd name="T9" fmla="*/ 346 h 378"/>
                  <a:gd name="T10" fmla="*/ 189 w 220"/>
                  <a:gd name="T11" fmla="*/ 315 h 378"/>
                  <a:gd name="T12" fmla="*/ 220 w 220"/>
                  <a:gd name="T13" fmla="*/ 200 h 378"/>
                  <a:gd name="T14" fmla="*/ 220 w 220"/>
                  <a:gd name="T15" fmla="*/ 168 h 378"/>
                  <a:gd name="T16" fmla="*/ 210 w 220"/>
                  <a:gd name="T17" fmla="*/ 136 h 378"/>
                  <a:gd name="T18" fmla="*/ 178 w 220"/>
                  <a:gd name="T19" fmla="*/ 126 h 378"/>
                  <a:gd name="T20" fmla="*/ 74 w 220"/>
                  <a:gd name="T21" fmla="*/ 12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0" h="378">
                    <a:moveTo>
                      <a:pt x="106" y="0"/>
                    </a:moveTo>
                    <a:lnTo>
                      <a:pt x="0" y="378"/>
                    </a:lnTo>
                    <a:lnTo>
                      <a:pt x="95" y="378"/>
                    </a:lnTo>
                    <a:lnTo>
                      <a:pt x="136" y="367"/>
                    </a:lnTo>
                    <a:lnTo>
                      <a:pt x="168" y="346"/>
                    </a:lnTo>
                    <a:lnTo>
                      <a:pt x="189" y="315"/>
                    </a:lnTo>
                    <a:lnTo>
                      <a:pt x="220" y="200"/>
                    </a:lnTo>
                    <a:lnTo>
                      <a:pt x="220" y="168"/>
                    </a:lnTo>
                    <a:lnTo>
                      <a:pt x="210" y="136"/>
                    </a:lnTo>
                    <a:lnTo>
                      <a:pt x="178" y="126"/>
                    </a:lnTo>
                    <a:lnTo>
                      <a:pt x="74" y="1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8" name="Line 61"/>
              <p:cNvSpPr>
                <a:spLocks noChangeShapeType="1"/>
              </p:cNvSpPr>
              <p:nvPr/>
            </p:nvSpPr>
            <p:spPr bwMode="auto">
              <a:xfrm flipV="1">
                <a:off x="5158" y="2320"/>
                <a:ext cx="5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39" name="Line 62"/>
              <p:cNvSpPr>
                <a:spLocks noChangeShapeType="1"/>
              </p:cNvSpPr>
              <p:nvPr/>
            </p:nvSpPr>
            <p:spPr bwMode="auto">
              <a:xfrm flipV="1">
                <a:off x="5186" y="2320"/>
                <a:ext cx="7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28" name="Line 63"/>
            <p:cNvSpPr>
              <a:spLocks noChangeShapeType="1"/>
            </p:cNvSpPr>
            <p:nvPr/>
          </p:nvSpPr>
          <p:spPr bwMode="auto">
            <a:xfrm flipH="1">
              <a:off x="4340" y="1710"/>
              <a:ext cx="2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9" name="Line 64"/>
            <p:cNvSpPr>
              <a:spLocks noChangeShapeType="1"/>
            </p:cNvSpPr>
            <p:nvPr/>
          </p:nvSpPr>
          <p:spPr bwMode="auto">
            <a:xfrm flipH="1">
              <a:off x="4233" y="2952"/>
              <a:ext cx="32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0" name="Line 65"/>
            <p:cNvSpPr>
              <a:spLocks noChangeShapeType="1"/>
            </p:cNvSpPr>
            <p:nvPr/>
          </p:nvSpPr>
          <p:spPr bwMode="auto">
            <a:xfrm flipH="1">
              <a:off x="4650" y="3581"/>
              <a:ext cx="38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1" name="Line 66"/>
            <p:cNvSpPr>
              <a:spLocks noChangeShapeType="1"/>
            </p:cNvSpPr>
            <p:nvPr/>
          </p:nvSpPr>
          <p:spPr bwMode="auto">
            <a:xfrm flipV="1">
              <a:off x="4555" y="2668"/>
              <a:ext cx="2" cy="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2" name="Line 67"/>
            <p:cNvSpPr>
              <a:spLocks noChangeShapeType="1"/>
            </p:cNvSpPr>
            <p:nvPr/>
          </p:nvSpPr>
          <p:spPr bwMode="auto">
            <a:xfrm flipV="1">
              <a:off x="5031" y="3180"/>
              <a:ext cx="1" cy="4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" name="Line 68"/>
            <p:cNvSpPr>
              <a:spLocks noChangeShapeType="1"/>
            </p:cNvSpPr>
            <p:nvPr/>
          </p:nvSpPr>
          <p:spPr bwMode="auto">
            <a:xfrm>
              <a:off x="5031" y="2441"/>
              <a:ext cx="1" cy="2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4" name="Line 69"/>
            <p:cNvSpPr>
              <a:spLocks noChangeShapeType="1"/>
            </p:cNvSpPr>
            <p:nvPr/>
          </p:nvSpPr>
          <p:spPr bwMode="auto">
            <a:xfrm>
              <a:off x="4555" y="1710"/>
              <a:ext cx="2" cy="3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Group 70"/>
          <p:cNvGrpSpPr/>
          <p:nvPr/>
        </p:nvGrpSpPr>
        <p:grpSpPr bwMode="auto">
          <a:xfrm>
            <a:off x="6789738" y="2575915"/>
            <a:ext cx="1598612" cy="3724275"/>
            <a:chOff x="4241" y="1370"/>
            <a:chExt cx="1007" cy="2346"/>
          </a:xfrm>
        </p:grpSpPr>
        <p:sp>
          <p:nvSpPr>
            <p:cNvPr id="144" name="Freeform 71"/>
            <p:cNvSpPr/>
            <p:nvPr/>
          </p:nvSpPr>
          <p:spPr bwMode="auto">
            <a:xfrm>
              <a:off x="4460" y="1410"/>
              <a:ext cx="676" cy="938"/>
            </a:xfrm>
            <a:custGeom>
              <a:avLst/>
              <a:gdLst>
                <a:gd name="T0" fmla="*/ 0 w 3945"/>
                <a:gd name="T1" fmla="*/ 4099 h 4138"/>
                <a:gd name="T2" fmla="*/ 21 w 3945"/>
                <a:gd name="T3" fmla="*/ 4118 h 4138"/>
                <a:gd name="T4" fmla="*/ 42 w 3945"/>
                <a:gd name="T5" fmla="*/ 4138 h 4138"/>
                <a:gd name="T6" fmla="*/ 3945 w 3945"/>
                <a:gd name="T7" fmla="*/ 39 h 4138"/>
                <a:gd name="T8" fmla="*/ 3924 w 3945"/>
                <a:gd name="T9" fmla="*/ 20 h 4138"/>
                <a:gd name="T10" fmla="*/ 3903 w 3945"/>
                <a:gd name="T11" fmla="*/ 0 h 4138"/>
                <a:gd name="T12" fmla="*/ 0 w 3945"/>
                <a:gd name="T13" fmla="*/ 4099 h 4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5" h="4138">
                  <a:moveTo>
                    <a:pt x="0" y="4099"/>
                  </a:moveTo>
                  <a:lnTo>
                    <a:pt x="21" y="4118"/>
                  </a:lnTo>
                  <a:lnTo>
                    <a:pt x="42" y="4138"/>
                  </a:lnTo>
                  <a:lnTo>
                    <a:pt x="3945" y="39"/>
                  </a:lnTo>
                  <a:lnTo>
                    <a:pt x="3924" y="20"/>
                  </a:lnTo>
                  <a:lnTo>
                    <a:pt x="3903" y="0"/>
                  </a:lnTo>
                  <a:lnTo>
                    <a:pt x="0" y="4099"/>
                  </a:lnTo>
                  <a:close/>
                </a:path>
              </a:pathLst>
            </a:custGeom>
            <a:solidFill>
              <a:srgbClr val="000000"/>
            </a:solidFill>
            <a:ln w="57150" cmpd="sng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7" name="Group 72"/>
            <p:cNvGrpSpPr/>
            <p:nvPr/>
          </p:nvGrpSpPr>
          <p:grpSpPr bwMode="auto">
            <a:xfrm>
              <a:off x="5127" y="1370"/>
              <a:ext cx="121" cy="84"/>
              <a:chOff x="5163" y="1370"/>
              <a:chExt cx="121" cy="84"/>
            </a:xfrm>
          </p:grpSpPr>
          <p:sp>
            <p:nvSpPr>
              <p:cNvPr id="158" name="Freeform 73"/>
              <p:cNvSpPr/>
              <p:nvPr/>
            </p:nvSpPr>
            <p:spPr bwMode="auto">
              <a:xfrm>
                <a:off x="5163" y="1409"/>
                <a:ext cx="10" cy="11"/>
              </a:xfrm>
              <a:custGeom>
                <a:avLst/>
                <a:gdLst>
                  <a:gd name="T0" fmla="*/ 21 w 50"/>
                  <a:gd name="T1" fmla="*/ 29 h 48"/>
                  <a:gd name="T2" fmla="*/ 0 w 50"/>
                  <a:gd name="T3" fmla="*/ 9 h 48"/>
                  <a:gd name="T4" fmla="*/ 7 w 50"/>
                  <a:gd name="T5" fmla="*/ 3 h 48"/>
                  <a:gd name="T6" fmla="*/ 16 w 50"/>
                  <a:gd name="T7" fmla="*/ 0 h 48"/>
                  <a:gd name="T8" fmla="*/ 26 w 50"/>
                  <a:gd name="T9" fmla="*/ 0 h 48"/>
                  <a:gd name="T10" fmla="*/ 33 w 50"/>
                  <a:gd name="T11" fmla="*/ 2 h 48"/>
                  <a:gd name="T12" fmla="*/ 41 w 50"/>
                  <a:gd name="T13" fmla="*/ 8 h 48"/>
                  <a:gd name="T14" fmla="*/ 47 w 50"/>
                  <a:gd name="T15" fmla="*/ 14 h 48"/>
                  <a:gd name="T16" fmla="*/ 50 w 50"/>
                  <a:gd name="T17" fmla="*/ 23 h 48"/>
                  <a:gd name="T18" fmla="*/ 50 w 50"/>
                  <a:gd name="T19" fmla="*/ 33 h 48"/>
                  <a:gd name="T20" fmla="*/ 48 w 50"/>
                  <a:gd name="T21" fmla="*/ 41 h 48"/>
                  <a:gd name="T22" fmla="*/ 42 w 50"/>
                  <a:gd name="T23" fmla="*/ 48 h 48"/>
                  <a:gd name="T24" fmla="*/ 21 w 50"/>
                  <a:gd name="T25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48">
                    <a:moveTo>
                      <a:pt x="21" y="29"/>
                    </a:moveTo>
                    <a:lnTo>
                      <a:pt x="0" y="9"/>
                    </a:lnTo>
                    <a:lnTo>
                      <a:pt x="7" y="3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3" y="2"/>
                    </a:lnTo>
                    <a:lnTo>
                      <a:pt x="41" y="8"/>
                    </a:lnTo>
                    <a:lnTo>
                      <a:pt x="47" y="14"/>
                    </a:lnTo>
                    <a:lnTo>
                      <a:pt x="50" y="23"/>
                    </a:lnTo>
                    <a:lnTo>
                      <a:pt x="50" y="33"/>
                    </a:lnTo>
                    <a:lnTo>
                      <a:pt x="48" y="41"/>
                    </a:lnTo>
                    <a:lnTo>
                      <a:pt x="42" y="48"/>
                    </a:lnTo>
                    <a:lnTo>
                      <a:pt x="21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59" name="Freeform 74"/>
              <p:cNvSpPr/>
              <p:nvPr/>
            </p:nvSpPr>
            <p:spPr bwMode="auto">
              <a:xfrm>
                <a:off x="5163" y="1409"/>
                <a:ext cx="10" cy="11"/>
              </a:xfrm>
              <a:custGeom>
                <a:avLst/>
                <a:gdLst>
                  <a:gd name="T0" fmla="*/ 0 w 50"/>
                  <a:gd name="T1" fmla="*/ 9 h 48"/>
                  <a:gd name="T2" fmla="*/ 7 w 50"/>
                  <a:gd name="T3" fmla="*/ 3 h 48"/>
                  <a:gd name="T4" fmla="*/ 16 w 50"/>
                  <a:gd name="T5" fmla="*/ 0 h 48"/>
                  <a:gd name="T6" fmla="*/ 26 w 50"/>
                  <a:gd name="T7" fmla="*/ 0 h 48"/>
                  <a:gd name="T8" fmla="*/ 33 w 50"/>
                  <a:gd name="T9" fmla="*/ 2 h 48"/>
                  <a:gd name="T10" fmla="*/ 41 w 50"/>
                  <a:gd name="T11" fmla="*/ 8 h 48"/>
                  <a:gd name="T12" fmla="*/ 47 w 50"/>
                  <a:gd name="T13" fmla="*/ 14 h 48"/>
                  <a:gd name="T14" fmla="*/ 50 w 50"/>
                  <a:gd name="T15" fmla="*/ 23 h 48"/>
                  <a:gd name="T16" fmla="*/ 50 w 50"/>
                  <a:gd name="T17" fmla="*/ 33 h 48"/>
                  <a:gd name="T18" fmla="*/ 48 w 50"/>
                  <a:gd name="T19" fmla="*/ 41 h 48"/>
                  <a:gd name="T20" fmla="*/ 42 w 50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8">
                    <a:moveTo>
                      <a:pt x="0" y="9"/>
                    </a:moveTo>
                    <a:lnTo>
                      <a:pt x="7" y="3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3" y="2"/>
                    </a:lnTo>
                    <a:lnTo>
                      <a:pt x="41" y="8"/>
                    </a:lnTo>
                    <a:lnTo>
                      <a:pt x="47" y="14"/>
                    </a:lnTo>
                    <a:lnTo>
                      <a:pt x="50" y="23"/>
                    </a:lnTo>
                    <a:lnTo>
                      <a:pt x="50" y="33"/>
                    </a:lnTo>
                    <a:lnTo>
                      <a:pt x="48" y="41"/>
                    </a:lnTo>
                    <a:lnTo>
                      <a:pt x="42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60" name="Freeform 75"/>
              <p:cNvSpPr/>
              <p:nvPr/>
            </p:nvSpPr>
            <p:spPr bwMode="auto">
              <a:xfrm>
                <a:off x="5193" y="1397"/>
                <a:ext cx="31" cy="57"/>
              </a:xfrm>
              <a:custGeom>
                <a:avLst/>
                <a:gdLst>
                  <a:gd name="T0" fmla="*/ 178 w 178"/>
                  <a:gd name="T1" fmla="*/ 0 h 250"/>
                  <a:gd name="T2" fmla="*/ 116 w 178"/>
                  <a:gd name="T3" fmla="*/ 0 h 250"/>
                  <a:gd name="T4" fmla="*/ 85 w 178"/>
                  <a:gd name="T5" fmla="*/ 10 h 250"/>
                  <a:gd name="T6" fmla="*/ 53 w 178"/>
                  <a:gd name="T7" fmla="*/ 30 h 250"/>
                  <a:gd name="T8" fmla="*/ 32 w 178"/>
                  <a:gd name="T9" fmla="*/ 62 h 250"/>
                  <a:gd name="T10" fmla="*/ 0 w 178"/>
                  <a:gd name="T11" fmla="*/ 187 h 250"/>
                  <a:gd name="T12" fmla="*/ 0 w 178"/>
                  <a:gd name="T13" fmla="*/ 208 h 250"/>
                  <a:gd name="T14" fmla="*/ 11 w 178"/>
                  <a:gd name="T15" fmla="*/ 229 h 250"/>
                  <a:gd name="T16" fmla="*/ 32 w 178"/>
                  <a:gd name="T17" fmla="*/ 250 h 250"/>
                  <a:gd name="T18" fmla="*/ 106 w 178"/>
                  <a:gd name="T1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250">
                    <a:moveTo>
                      <a:pt x="178" y="0"/>
                    </a:moveTo>
                    <a:lnTo>
                      <a:pt x="116" y="0"/>
                    </a:lnTo>
                    <a:lnTo>
                      <a:pt x="85" y="10"/>
                    </a:lnTo>
                    <a:lnTo>
                      <a:pt x="53" y="30"/>
                    </a:lnTo>
                    <a:lnTo>
                      <a:pt x="32" y="62"/>
                    </a:lnTo>
                    <a:lnTo>
                      <a:pt x="0" y="187"/>
                    </a:lnTo>
                    <a:lnTo>
                      <a:pt x="0" y="208"/>
                    </a:lnTo>
                    <a:lnTo>
                      <a:pt x="11" y="229"/>
                    </a:lnTo>
                    <a:lnTo>
                      <a:pt x="32" y="250"/>
                    </a:lnTo>
                    <a:lnTo>
                      <a:pt x="106" y="2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61" name="Line 76"/>
              <p:cNvSpPr>
                <a:spLocks noChangeShapeType="1"/>
              </p:cNvSpPr>
              <p:nvPr/>
            </p:nvSpPr>
            <p:spPr bwMode="auto">
              <a:xfrm flipV="1">
                <a:off x="5249" y="1370"/>
                <a:ext cx="7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62" name="Line 77"/>
              <p:cNvSpPr>
                <a:spLocks noChangeShapeType="1"/>
              </p:cNvSpPr>
              <p:nvPr/>
            </p:nvSpPr>
            <p:spPr bwMode="auto">
              <a:xfrm flipV="1">
                <a:off x="5279" y="1370"/>
                <a:ext cx="5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8" name="Group 78"/>
            <p:cNvGrpSpPr/>
            <p:nvPr/>
          </p:nvGrpSpPr>
          <p:grpSpPr bwMode="auto">
            <a:xfrm>
              <a:off x="4407" y="2207"/>
              <a:ext cx="96" cy="85"/>
              <a:chOff x="4443" y="2207"/>
              <a:chExt cx="96" cy="85"/>
            </a:xfrm>
          </p:grpSpPr>
          <p:sp>
            <p:nvSpPr>
              <p:cNvPr id="155" name="Freeform 79"/>
              <p:cNvSpPr/>
              <p:nvPr/>
            </p:nvSpPr>
            <p:spPr bwMode="auto">
              <a:xfrm>
                <a:off x="4443" y="2207"/>
                <a:ext cx="42" cy="85"/>
              </a:xfrm>
              <a:custGeom>
                <a:avLst/>
                <a:gdLst>
                  <a:gd name="T0" fmla="*/ 251 w 251"/>
                  <a:gd name="T1" fmla="*/ 0 h 377"/>
                  <a:gd name="T2" fmla="*/ 157 w 251"/>
                  <a:gd name="T3" fmla="*/ 377 h 377"/>
                  <a:gd name="T4" fmla="*/ 52 w 251"/>
                  <a:gd name="T5" fmla="*/ 377 h 377"/>
                  <a:gd name="T6" fmla="*/ 21 w 251"/>
                  <a:gd name="T7" fmla="*/ 366 h 377"/>
                  <a:gd name="T8" fmla="*/ 10 w 251"/>
                  <a:gd name="T9" fmla="*/ 356 h 377"/>
                  <a:gd name="T10" fmla="*/ 0 w 251"/>
                  <a:gd name="T11" fmla="*/ 335 h 377"/>
                  <a:gd name="T12" fmla="*/ 0 w 251"/>
                  <a:gd name="T13" fmla="*/ 314 h 377"/>
                  <a:gd name="T14" fmla="*/ 30 w 251"/>
                  <a:gd name="T15" fmla="*/ 188 h 377"/>
                  <a:gd name="T16" fmla="*/ 52 w 251"/>
                  <a:gd name="T17" fmla="*/ 157 h 377"/>
                  <a:gd name="T18" fmla="*/ 73 w 251"/>
                  <a:gd name="T19" fmla="*/ 136 h 377"/>
                  <a:gd name="T20" fmla="*/ 104 w 251"/>
                  <a:gd name="T21" fmla="*/ 125 h 377"/>
                  <a:gd name="T22" fmla="*/ 219 w 251"/>
                  <a:gd name="T23" fmla="*/ 12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1" h="377">
                    <a:moveTo>
                      <a:pt x="251" y="0"/>
                    </a:moveTo>
                    <a:lnTo>
                      <a:pt x="157" y="377"/>
                    </a:lnTo>
                    <a:lnTo>
                      <a:pt x="52" y="377"/>
                    </a:lnTo>
                    <a:lnTo>
                      <a:pt x="21" y="366"/>
                    </a:lnTo>
                    <a:lnTo>
                      <a:pt x="10" y="356"/>
                    </a:lnTo>
                    <a:lnTo>
                      <a:pt x="0" y="335"/>
                    </a:lnTo>
                    <a:lnTo>
                      <a:pt x="0" y="314"/>
                    </a:lnTo>
                    <a:lnTo>
                      <a:pt x="30" y="188"/>
                    </a:lnTo>
                    <a:lnTo>
                      <a:pt x="52" y="157"/>
                    </a:lnTo>
                    <a:lnTo>
                      <a:pt x="73" y="136"/>
                    </a:lnTo>
                    <a:lnTo>
                      <a:pt x="104" y="125"/>
                    </a:lnTo>
                    <a:lnTo>
                      <a:pt x="219" y="1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56" name="Line 80"/>
              <p:cNvSpPr>
                <a:spLocks noChangeShapeType="1"/>
              </p:cNvSpPr>
              <p:nvPr/>
            </p:nvSpPr>
            <p:spPr bwMode="auto">
              <a:xfrm flipV="1">
                <a:off x="4502" y="2207"/>
                <a:ext cx="7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57" name="Line 81"/>
              <p:cNvSpPr>
                <a:spLocks noChangeShapeType="1"/>
              </p:cNvSpPr>
              <p:nvPr/>
            </p:nvSpPr>
            <p:spPr bwMode="auto">
              <a:xfrm flipV="1">
                <a:off x="4531" y="2207"/>
                <a:ext cx="8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47" name="Line 82"/>
            <p:cNvSpPr>
              <a:spLocks noChangeShapeType="1"/>
            </p:cNvSpPr>
            <p:nvPr/>
          </p:nvSpPr>
          <p:spPr bwMode="auto">
            <a:xfrm flipH="1">
              <a:off x="4897" y="1416"/>
              <a:ext cx="23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8" name="Line 83"/>
            <p:cNvSpPr>
              <a:spLocks noChangeShapeType="1"/>
            </p:cNvSpPr>
            <p:nvPr/>
          </p:nvSpPr>
          <p:spPr bwMode="auto">
            <a:xfrm flipH="1">
              <a:off x="4241" y="2832"/>
              <a:ext cx="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9" name="Line 84"/>
            <p:cNvSpPr>
              <a:spLocks noChangeShapeType="1"/>
            </p:cNvSpPr>
            <p:nvPr/>
          </p:nvSpPr>
          <p:spPr bwMode="auto">
            <a:xfrm flipH="1">
              <a:off x="4655" y="3714"/>
              <a:ext cx="47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0" name="Line 85"/>
            <p:cNvSpPr>
              <a:spLocks noChangeShapeType="1"/>
            </p:cNvSpPr>
            <p:nvPr/>
          </p:nvSpPr>
          <p:spPr bwMode="auto">
            <a:xfrm flipH="1">
              <a:off x="4289" y="2345"/>
              <a:ext cx="17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1" name="Line 86"/>
            <p:cNvSpPr>
              <a:spLocks noChangeShapeType="1"/>
            </p:cNvSpPr>
            <p:nvPr/>
          </p:nvSpPr>
          <p:spPr bwMode="auto">
            <a:xfrm flipV="1">
              <a:off x="4465" y="2673"/>
              <a:ext cx="1" cy="1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2" name="Line 87"/>
            <p:cNvSpPr>
              <a:spLocks noChangeShapeType="1"/>
            </p:cNvSpPr>
            <p:nvPr/>
          </p:nvSpPr>
          <p:spPr bwMode="auto">
            <a:xfrm flipV="1">
              <a:off x="5133" y="3215"/>
              <a:ext cx="1" cy="4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" name="Line 88"/>
            <p:cNvSpPr>
              <a:spLocks noChangeShapeType="1"/>
            </p:cNvSpPr>
            <p:nvPr/>
          </p:nvSpPr>
          <p:spPr bwMode="auto">
            <a:xfrm>
              <a:off x="5133" y="1416"/>
              <a:ext cx="1" cy="3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4" name="Line 89"/>
            <p:cNvSpPr>
              <a:spLocks noChangeShapeType="1"/>
            </p:cNvSpPr>
            <p:nvPr/>
          </p:nvSpPr>
          <p:spPr bwMode="auto">
            <a:xfrm>
              <a:off x="4465" y="2345"/>
              <a:ext cx="1" cy="2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Group 90"/>
          <p:cNvGrpSpPr/>
          <p:nvPr/>
        </p:nvGrpSpPr>
        <p:grpSpPr bwMode="auto">
          <a:xfrm>
            <a:off x="922338" y="2453677"/>
            <a:ext cx="2151062" cy="4043362"/>
            <a:chOff x="455" y="1475"/>
            <a:chExt cx="1355" cy="2547"/>
          </a:xfrm>
        </p:grpSpPr>
        <p:sp>
          <p:nvSpPr>
            <p:cNvPr id="164" name="Line 91"/>
            <p:cNvSpPr>
              <a:spLocks noChangeShapeType="1"/>
            </p:cNvSpPr>
            <p:nvPr/>
          </p:nvSpPr>
          <p:spPr bwMode="auto">
            <a:xfrm flipV="1">
              <a:off x="612" y="1702"/>
              <a:ext cx="546" cy="6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Line 92"/>
            <p:cNvSpPr>
              <a:spLocks noChangeShapeType="1"/>
            </p:cNvSpPr>
            <p:nvPr/>
          </p:nvSpPr>
          <p:spPr bwMode="auto">
            <a:xfrm flipV="1">
              <a:off x="807" y="1883"/>
              <a:ext cx="622" cy="7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6" name="Line 93"/>
            <p:cNvSpPr>
              <a:spLocks noChangeShapeType="1"/>
            </p:cNvSpPr>
            <p:nvPr/>
          </p:nvSpPr>
          <p:spPr bwMode="auto">
            <a:xfrm flipH="1">
              <a:off x="612" y="2337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7" name="Line 94"/>
            <p:cNvSpPr>
              <a:spLocks noChangeShapeType="1"/>
            </p:cNvSpPr>
            <p:nvPr/>
          </p:nvSpPr>
          <p:spPr bwMode="auto">
            <a:xfrm>
              <a:off x="612" y="3335"/>
              <a:ext cx="546" cy="45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8" name="Line 95"/>
            <p:cNvSpPr>
              <a:spLocks noChangeShapeType="1"/>
            </p:cNvSpPr>
            <p:nvPr/>
          </p:nvSpPr>
          <p:spPr bwMode="auto">
            <a:xfrm flipH="1">
              <a:off x="793" y="2609"/>
              <a:ext cx="14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9" name="Line 96"/>
            <p:cNvSpPr>
              <a:spLocks noChangeShapeType="1"/>
            </p:cNvSpPr>
            <p:nvPr/>
          </p:nvSpPr>
          <p:spPr bwMode="auto">
            <a:xfrm>
              <a:off x="1158" y="1702"/>
              <a:ext cx="0" cy="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0" name="Line 97"/>
            <p:cNvSpPr>
              <a:spLocks noChangeShapeType="1"/>
            </p:cNvSpPr>
            <p:nvPr/>
          </p:nvSpPr>
          <p:spPr bwMode="auto">
            <a:xfrm>
              <a:off x="793" y="3063"/>
              <a:ext cx="636" cy="5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1" name="Line 98"/>
            <p:cNvSpPr>
              <a:spLocks noChangeShapeType="1"/>
            </p:cNvSpPr>
            <p:nvPr/>
          </p:nvSpPr>
          <p:spPr bwMode="auto">
            <a:xfrm>
              <a:off x="1429" y="1883"/>
              <a:ext cx="0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2" name="Rectangle 99"/>
            <p:cNvSpPr>
              <a:spLocks noChangeArrowheads="1"/>
            </p:cNvSpPr>
            <p:nvPr/>
          </p:nvSpPr>
          <p:spPr bwMode="auto">
            <a:xfrm>
              <a:off x="1089" y="1475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b’</a:t>
              </a:r>
            </a:p>
          </p:txBody>
        </p:sp>
        <p:sp>
          <p:nvSpPr>
            <p:cNvPr id="173" name="Rectangle 100"/>
            <p:cNvSpPr>
              <a:spLocks noChangeArrowheads="1"/>
            </p:cNvSpPr>
            <p:nvPr/>
          </p:nvSpPr>
          <p:spPr bwMode="auto">
            <a:xfrm>
              <a:off x="455" y="324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  <p:sp>
          <p:nvSpPr>
            <p:cNvPr id="174" name="Rectangle 101"/>
            <p:cNvSpPr>
              <a:spLocks noChangeArrowheads="1"/>
            </p:cNvSpPr>
            <p:nvPr/>
          </p:nvSpPr>
          <p:spPr bwMode="auto">
            <a:xfrm>
              <a:off x="1089" y="3789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175" name="Rectangle 102"/>
            <p:cNvSpPr>
              <a:spLocks noChangeArrowheads="1"/>
            </p:cNvSpPr>
            <p:nvPr/>
          </p:nvSpPr>
          <p:spPr bwMode="auto">
            <a:xfrm>
              <a:off x="455" y="215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’</a:t>
              </a:r>
            </a:p>
          </p:txBody>
        </p:sp>
        <p:sp>
          <p:nvSpPr>
            <p:cNvPr id="176" name="Rectangle 103"/>
            <p:cNvSpPr>
              <a:spLocks noChangeArrowheads="1"/>
            </p:cNvSpPr>
            <p:nvPr/>
          </p:nvSpPr>
          <p:spPr bwMode="auto">
            <a:xfrm>
              <a:off x="1474" y="1657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d’</a:t>
              </a:r>
            </a:p>
          </p:txBody>
        </p:sp>
        <p:sp>
          <p:nvSpPr>
            <p:cNvPr id="177" name="Rectangle 104"/>
            <p:cNvSpPr>
              <a:spLocks noChangeArrowheads="1"/>
            </p:cNvSpPr>
            <p:nvPr/>
          </p:nvSpPr>
          <p:spPr bwMode="auto">
            <a:xfrm>
              <a:off x="612" y="306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  <p:sp>
          <p:nvSpPr>
            <p:cNvPr id="178" name="Rectangle 105"/>
            <p:cNvSpPr>
              <a:spLocks noChangeArrowheads="1"/>
            </p:cNvSpPr>
            <p:nvPr/>
          </p:nvSpPr>
          <p:spPr bwMode="auto">
            <a:xfrm>
              <a:off x="1383" y="3426"/>
              <a:ext cx="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</a:p>
          </p:txBody>
        </p:sp>
        <p:sp>
          <p:nvSpPr>
            <p:cNvPr id="179" name="Rectangle 106"/>
            <p:cNvSpPr>
              <a:spLocks noChangeArrowheads="1"/>
            </p:cNvSpPr>
            <p:nvPr/>
          </p:nvSpPr>
          <p:spPr bwMode="auto">
            <a:xfrm>
              <a:off x="612" y="242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c’</a:t>
              </a:r>
            </a:p>
          </p:txBody>
        </p:sp>
      </p:grpSp>
      <p:grpSp>
        <p:nvGrpSpPr>
          <p:cNvPr id="11" name="Group 107"/>
          <p:cNvGrpSpPr/>
          <p:nvPr/>
        </p:nvGrpSpPr>
        <p:grpSpPr bwMode="auto">
          <a:xfrm>
            <a:off x="1171575" y="2669577"/>
            <a:ext cx="3702050" cy="3600450"/>
            <a:chOff x="612" y="1434"/>
            <a:chExt cx="2332" cy="2268"/>
          </a:xfrm>
        </p:grpSpPr>
        <p:sp>
          <p:nvSpPr>
            <p:cNvPr id="181" name="Line 108"/>
            <p:cNvSpPr>
              <a:spLocks noChangeShapeType="1"/>
            </p:cNvSpPr>
            <p:nvPr/>
          </p:nvSpPr>
          <p:spPr bwMode="auto">
            <a:xfrm flipV="1">
              <a:off x="2109" y="1525"/>
              <a:ext cx="453" cy="6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2" name="Line 109"/>
            <p:cNvSpPr>
              <a:spLocks noChangeShapeType="1"/>
            </p:cNvSpPr>
            <p:nvPr/>
          </p:nvSpPr>
          <p:spPr bwMode="auto">
            <a:xfrm>
              <a:off x="1655" y="2704"/>
              <a:ext cx="998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3" name="Line 110"/>
            <p:cNvSpPr>
              <a:spLocks noChangeShapeType="1"/>
            </p:cNvSpPr>
            <p:nvPr/>
          </p:nvSpPr>
          <p:spPr bwMode="auto">
            <a:xfrm>
              <a:off x="612" y="3158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" name="Line 111"/>
            <p:cNvSpPr>
              <a:spLocks noChangeShapeType="1"/>
            </p:cNvSpPr>
            <p:nvPr/>
          </p:nvSpPr>
          <p:spPr bwMode="auto">
            <a:xfrm>
              <a:off x="1156" y="3612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5" name="Line 112"/>
            <p:cNvSpPr>
              <a:spLocks noChangeShapeType="1"/>
            </p:cNvSpPr>
            <p:nvPr/>
          </p:nvSpPr>
          <p:spPr bwMode="auto">
            <a:xfrm flipV="1">
              <a:off x="2109" y="2160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6" name="Line 113"/>
            <p:cNvSpPr>
              <a:spLocks noChangeShapeType="1"/>
            </p:cNvSpPr>
            <p:nvPr/>
          </p:nvSpPr>
          <p:spPr bwMode="auto">
            <a:xfrm flipV="1">
              <a:off x="2562" y="1525"/>
              <a:ext cx="0" cy="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7" name="Line 114"/>
            <p:cNvSpPr>
              <a:spLocks noChangeShapeType="1"/>
            </p:cNvSpPr>
            <p:nvPr/>
          </p:nvSpPr>
          <p:spPr bwMode="auto">
            <a:xfrm>
              <a:off x="612" y="2160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8" name="Line 115"/>
            <p:cNvSpPr>
              <a:spLocks noChangeShapeType="1"/>
            </p:cNvSpPr>
            <p:nvPr/>
          </p:nvSpPr>
          <p:spPr bwMode="auto">
            <a:xfrm>
              <a:off x="1156" y="1525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9" name="Rectangle 116"/>
            <p:cNvSpPr>
              <a:spLocks noChangeArrowheads="1"/>
            </p:cNvSpPr>
            <p:nvPr/>
          </p:nvSpPr>
          <p:spPr bwMode="auto">
            <a:xfrm>
              <a:off x="2109" y="2115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a”</a:t>
              </a:r>
            </a:p>
          </p:txBody>
        </p:sp>
        <p:sp>
          <p:nvSpPr>
            <p:cNvPr id="190" name="Rectangle 117"/>
            <p:cNvSpPr>
              <a:spLocks noChangeArrowheads="1"/>
            </p:cNvSpPr>
            <p:nvPr/>
          </p:nvSpPr>
          <p:spPr bwMode="auto">
            <a:xfrm>
              <a:off x="2608" y="1434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b”</a:t>
              </a:r>
            </a:p>
          </p:txBody>
        </p:sp>
      </p:grpSp>
      <p:grpSp>
        <p:nvGrpSpPr>
          <p:cNvPr id="12" name="Group 118"/>
          <p:cNvGrpSpPr/>
          <p:nvPr/>
        </p:nvGrpSpPr>
        <p:grpSpPr bwMode="auto">
          <a:xfrm>
            <a:off x="1458913" y="2742603"/>
            <a:ext cx="2767012" cy="3095625"/>
            <a:chOff x="793" y="1657"/>
            <a:chExt cx="1743" cy="1950"/>
          </a:xfrm>
        </p:grpSpPr>
        <p:sp>
          <p:nvSpPr>
            <p:cNvPr id="192" name="Rectangle 119"/>
            <p:cNvSpPr>
              <a:spLocks noChangeArrowheads="1"/>
            </p:cNvSpPr>
            <p:nvPr/>
          </p:nvSpPr>
          <p:spPr bwMode="auto">
            <a:xfrm>
              <a:off x="1610" y="2564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c”</a:t>
              </a:r>
            </a:p>
          </p:txBody>
        </p:sp>
        <p:grpSp>
          <p:nvGrpSpPr>
            <p:cNvPr id="15" name="Group 120"/>
            <p:cNvGrpSpPr/>
            <p:nvPr/>
          </p:nvGrpSpPr>
          <p:grpSpPr bwMode="auto">
            <a:xfrm>
              <a:off x="793" y="1657"/>
              <a:ext cx="1743" cy="1950"/>
              <a:chOff x="793" y="1480"/>
              <a:chExt cx="1743" cy="1950"/>
            </a:xfrm>
          </p:grpSpPr>
          <p:sp>
            <p:nvSpPr>
              <p:cNvPr id="194" name="Line 121"/>
              <p:cNvSpPr>
                <a:spLocks noChangeShapeType="1"/>
              </p:cNvSpPr>
              <p:nvPr/>
            </p:nvSpPr>
            <p:spPr bwMode="auto">
              <a:xfrm>
                <a:off x="793" y="2886"/>
                <a:ext cx="10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5" name="Line 122"/>
              <p:cNvSpPr>
                <a:spLocks noChangeShapeType="1"/>
              </p:cNvSpPr>
              <p:nvPr/>
            </p:nvSpPr>
            <p:spPr bwMode="auto">
              <a:xfrm>
                <a:off x="793" y="2432"/>
                <a:ext cx="10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6" name="Line 123"/>
              <p:cNvSpPr>
                <a:spLocks noChangeShapeType="1"/>
              </p:cNvSpPr>
              <p:nvPr/>
            </p:nvSpPr>
            <p:spPr bwMode="auto">
              <a:xfrm flipV="1">
                <a:off x="1837" y="2432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7" name="Line 124"/>
              <p:cNvSpPr>
                <a:spLocks noChangeShapeType="1"/>
              </p:cNvSpPr>
              <p:nvPr/>
            </p:nvSpPr>
            <p:spPr bwMode="auto">
              <a:xfrm>
                <a:off x="1429" y="3430"/>
                <a:ext cx="9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8" name="Line 125"/>
              <p:cNvSpPr>
                <a:spLocks noChangeShapeType="1"/>
              </p:cNvSpPr>
              <p:nvPr/>
            </p:nvSpPr>
            <p:spPr bwMode="auto">
              <a:xfrm flipV="1">
                <a:off x="2381" y="1706"/>
                <a:ext cx="0" cy="1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9" name="Line 126"/>
              <p:cNvSpPr>
                <a:spLocks noChangeShapeType="1"/>
              </p:cNvSpPr>
              <p:nvPr/>
            </p:nvSpPr>
            <p:spPr bwMode="auto">
              <a:xfrm>
                <a:off x="1429" y="1706"/>
                <a:ext cx="9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0" name="Line 127"/>
              <p:cNvSpPr>
                <a:spLocks noChangeShapeType="1"/>
              </p:cNvSpPr>
              <p:nvPr/>
            </p:nvSpPr>
            <p:spPr bwMode="auto">
              <a:xfrm flipV="1">
                <a:off x="1837" y="1706"/>
                <a:ext cx="544" cy="72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1" name="Rectangle 128"/>
              <p:cNvSpPr>
                <a:spLocks noChangeArrowheads="1"/>
              </p:cNvSpPr>
              <p:nvPr/>
            </p:nvSpPr>
            <p:spPr bwMode="auto">
              <a:xfrm>
                <a:off x="2200" y="1480"/>
                <a:ext cx="3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latin typeface="黑体" panose="02010609060101010101" pitchFamily="49" charset="-122"/>
                    <a:ea typeface="黑体" panose="02010609060101010101" pitchFamily="49" charset="-122"/>
                  </a:rPr>
                  <a:t>d</a:t>
                </a:r>
                <a:r>
                  <a:rPr lang="en-US" altLang="zh-CN" b="1"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”</a:t>
                </a:r>
              </a:p>
            </p:txBody>
          </p:sp>
        </p:grpSp>
      </p:grpSp>
      <p:sp>
        <p:nvSpPr>
          <p:cNvPr id="202" name="Rectangle 129"/>
          <p:cNvSpPr>
            <a:spLocks noChangeArrowheads="1"/>
          </p:cNvSpPr>
          <p:nvPr/>
        </p:nvSpPr>
        <p:spPr bwMode="auto">
          <a:xfrm>
            <a:off x="2204954" y="6330322"/>
            <a:ext cx="4572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两面投影均平行的直线空间不一定平行</a:t>
            </a:r>
          </a:p>
        </p:txBody>
      </p:sp>
      <p:sp>
        <p:nvSpPr>
          <p:cNvPr id="143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6" name="文本框 145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5.5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" name="图片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57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71</TotalTime>
  <Words>70</Words>
  <Application>Microsoft Office PowerPoint</Application>
  <PresentationFormat>宽屏</PresentationFormat>
  <Paragraphs>21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굴림</vt:lpstr>
      <vt:lpstr>微软雅黑</vt:lpstr>
      <vt:lpstr>Arial</vt:lpstr>
      <vt:lpstr>Century Gothic</vt:lpstr>
      <vt:lpstr>黑体</vt:lpstr>
      <vt:lpstr>宋体</vt:lpstr>
      <vt:lpstr>等线 Light</vt:lpstr>
      <vt:lpstr>HY헤드라인M</vt:lpstr>
      <vt:lpstr>等线</vt:lpstr>
      <vt:lpstr>Calibri</vt:lpstr>
      <vt:lpstr>Impact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29</cp:revision>
  <dcterms:created xsi:type="dcterms:W3CDTF">2018-06-13T11:01:31Z</dcterms:created>
  <dcterms:modified xsi:type="dcterms:W3CDTF">2018-06-29T02:20:41Z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