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78" r:id="rId10"/>
    <p:sldId id="391" r:id="rId11"/>
  </p:sldIdLst>
  <p:sldSz cx="12192000" cy="6858000"/>
  <p:notesSz cx="6858000" cy="9144000"/>
  <p:embeddedFontLst>
    <p:embeddedFont>
      <p:font typeface="等线 Light" panose="02010600030101010101" pitchFamily="2" charset="-122"/>
      <p:regular r:id="rId14"/>
    </p:embeddedFont>
    <p:embeddedFont>
      <p:font typeface="等线" panose="02010600030101010101" pitchFamily="2" charset="-122"/>
      <p:regular r:id="rId15"/>
      <p:bold r:id="rId16"/>
    </p:embeddedFont>
    <p:embeddedFont>
      <p:font typeface="华文行楷" panose="02010800040101010101" pitchFamily="2" charset="-122"/>
      <p:regular r:id="rId17"/>
    </p:embeddedFont>
    <p:embeddedFont>
      <p:font typeface="굴림" panose="020B0604020202020204" charset="-127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2018/8/14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直线的投影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50157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直线上的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</a:t>
            </a:r>
            <a:r>
              <a:rPr lang="zh-CN" altLang="en-US" sz="6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8" name="Freeform 3"/>
          <p:cNvSpPr>
            <a:spLocks/>
          </p:cNvSpPr>
          <p:nvPr/>
        </p:nvSpPr>
        <p:spPr bwMode="auto">
          <a:xfrm>
            <a:off x="3029218" y="2311937"/>
            <a:ext cx="787400" cy="736600"/>
          </a:xfrm>
          <a:custGeom>
            <a:avLst/>
            <a:gdLst>
              <a:gd name="T0" fmla="*/ 496 w 496"/>
              <a:gd name="T1" fmla="*/ 0 h 464"/>
              <a:gd name="T2" fmla="*/ 0 w 496"/>
              <a:gd name="T3" fmla="*/ 464 h 4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6" h="464">
                <a:moveTo>
                  <a:pt x="496" y="0"/>
                </a:moveTo>
                <a:lnTo>
                  <a:pt x="0" y="464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4"/>
          <p:cNvSpPr>
            <a:spLocks/>
          </p:cNvSpPr>
          <p:nvPr/>
        </p:nvSpPr>
        <p:spPr bwMode="auto">
          <a:xfrm>
            <a:off x="3003818" y="4713825"/>
            <a:ext cx="812800" cy="758825"/>
          </a:xfrm>
          <a:custGeom>
            <a:avLst/>
            <a:gdLst>
              <a:gd name="T0" fmla="*/ 488 w 488"/>
              <a:gd name="T1" fmla="*/ 456 h 456"/>
              <a:gd name="T2" fmla="*/ 0 w 488"/>
              <a:gd name="T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8" h="456">
                <a:moveTo>
                  <a:pt x="488" y="45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2651393" y="3789900"/>
            <a:ext cx="150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3824556" y="2302412"/>
            <a:ext cx="0" cy="315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532331" y="2827875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802331" y="5196425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3781693" y="2005550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2489468" y="4404262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8593406" y="5988587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(c)</a:t>
            </a: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>
            <a:off x="3019693" y="3035837"/>
            <a:ext cx="0" cy="168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>
            <a:off x="3268931" y="2807237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 flipV="1">
            <a:off x="8855343" y="3167600"/>
            <a:ext cx="0" cy="1314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8337818" y="1676937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8339406" y="3180300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8428306" y="5410737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8428306" y="3928012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 flipV="1">
            <a:off x="8847406" y="1883312"/>
            <a:ext cx="0" cy="1609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8855343" y="4102637"/>
            <a:ext cx="0" cy="1635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 flipV="1">
            <a:off x="6034356" y="3488275"/>
            <a:ext cx="0" cy="1746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6102618" y="1607087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6107381" y="3251737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6107381" y="4980525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(m</a:t>
            </a:r>
            <a:r>
              <a:rPr kumimoji="1" lang="zh-CN" altLang="en-US" i="1"/>
              <a:t>、</a:t>
            </a:r>
            <a:r>
              <a:rPr kumimoji="1" lang="en-US" altLang="zh-CN" sz="2400" i="1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5531118" y="4975762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 flipV="1">
            <a:off x="6034356" y="1883312"/>
            <a:ext cx="0" cy="1635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6008956" y="5196425"/>
            <a:ext cx="71437" cy="714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Line 28"/>
          <p:cNvSpPr>
            <a:spLocks noChangeShapeType="1"/>
          </p:cNvSpPr>
          <p:nvPr/>
        </p:nvSpPr>
        <p:spPr bwMode="auto">
          <a:xfrm>
            <a:off x="5397768" y="3805775"/>
            <a:ext cx="133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Rectangle 29"/>
          <p:cNvSpPr>
            <a:spLocks noChangeArrowheads="1"/>
          </p:cNvSpPr>
          <p:nvPr/>
        </p:nvSpPr>
        <p:spPr bwMode="auto">
          <a:xfrm>
            <a:off x="5891481" y="5988587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(b)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281631" y="59870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2922856" y="2172237"/>
            <a:ext cx="865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m′</a:t>
            </a:r>
          </a:p>
        </p:txBody>
      </p: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386656" y="2459575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m′</a:t>
            </a:r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auto">
          <a:xfrm>
            <a:off x="8915668" y="2388137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m′</a:t>
            </a:r>
          </a:p>
        </p:txBody>
      </p:sp>
      <p:sp>
        <p:nvSpPr>
          <p:cNvPr id="68" name="Oval 34"/>
          <p:cNvSpPr>
            <a:spLocks noChangeArrowheads="1"/>
          </p:cNvSpPr>
          <p:nvPr/>
        </p:nvSpPr>
        <p:spPr bwMode="auto">
          <a:xfrm>
            <a:off x="5975618" y="2675475"/>
            <a:ext cx="107950" cy="107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Oval 35"/>
          <p:cNvSpPr>
            <a:spLocks noChangeArrowheads="1"/>
          </p:cNvSpPr>
          <p:nvPr/>
        </p:nvSpPr>
        <p:spPr bwMode="auto">
          <a:xfrm>
            <a:off x="3210193" y="2759612"/>
            <a:ext cx="107950" cy="107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Oval 36"/>
          <p:cNvSpPr>
            <a:spLocks noChangeArrowheads="1"/>
          </p:cNvSpPr>
          <p:nvPr/>
        </p:nvSpPr>
        <p:spPr bwMode="auto">
          <a:xfrm>
            <a:off x="5983556" y="5183725"/>
            <a:ext cx="107950" cy="107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" name="Oval 37"/>
          <p:cNvSpPr>
            <a:spLocks noChangeArrowheads="1"/>
          </p:cNvSpPr>
          <p:nvPr/>
        </p:nvSpPr>
        <p:spPr bwMode="auto">
          <a:xfrm>
            <a:off x="3210193" y="4907500"/>
            <a:ext cx="107950" cy="107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8796606" y="5234525"/>
            <a:ext cx="107950" cy="107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" name="Oval 39"/>
          <p:cNvSpPr>
            <a:spLocks noChangeArrowheads="1"/>
          </p:cNvSpPr>
          <p:nvPr/>
        </p:nvSpPr>
        <p:spPr bwMode="auto">
          <a:xfrm>
            <a:off x="8796606" y="2604037"/>
            <a:ext cx="107950" cy="107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1786206" y="946687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下列</a:t>
            </a:r>
            <a:r>
              <a:rPr lang="zh-CN" altLang="en-US" sz="2400" dirty="0"/>
              <a:t>各图中</a:t>
            </a:r>
            <a:r>
              <a:rPr lang="en-US" altLang="zh-CN" sz="2400" dirty="0"/>
              <a:t>,</a:t>
            </a:r>
            <a:r>
              <a:rPr lang="zh-CN" altLang="en-US" sz="2400" dirty="0"/>
              <a:t>表示点</a:t>
            </a:r>
            <a:r>
              <a:rPr lang="en-US" altLang="zh-CN" sz="2400" dirty="0"/>
              <a:t>M</a:t>
            </a:r>
            <a:r>
              <a:rPr lang="zh-CN" altLang="en-US" sz="2400" dirty="0"/>
              <a:t>属于直线</a:t>
            </a:r>
            <a:r>
              <a:rPr lang="en-US" altLang="zh-CN" sz="2400" dirty="0"/>
              <a:t>AB</a:t>
            </a:r>
            <a:r>
              <a:rPr lang="zh-CN" altLang="en-US" sz="2400" dirty="0"/>
              <a:t>的是</a:t>
            </a:r>
            <a:r>
              <a:rPr lang="en-US" altLang="zh-CN" sz="2400" dirty="0"/>
              <a:t>(      ) </a:t>
            </a:r>
            <a:r>
              <a:rPr lang="zh-CN" altLang="en-US" dirty="0"/>
              <a:t>。</a:t>
            </a:r>
          </a:p>
        </p:txBody>
      </p:sp>
      <p:sp>
        <p:nvSpPr>
          <p:cNvPr id="75" name="Line 41"/>
          <p:cNvSpPr>
            <a:spLocks noChangeShapeType="1"/>
          </p:cNvSpPr>
          <p:nvPr/>
        </p:nvSpPr>
        <p:spPr bwMode="auto">
          <a:xfrm>
            <a:off x="8102868" y="3805775"/>
            <a:ext cx="146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8915668" y="4980525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938731" y="4836062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3408891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884685" y="895171"/>
            <a:ext cx="7345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答案：</a:t>
            </a:r>
            <a:r>
              <a:rPr lang="en-US" altLang="zh-CN" sz="2400" dirty="0" smtClean="0">
                <a:solidFill>
                  <a:srgbClr val="FF0000"/>
                </a:solidFill>
              </a:rPr>
              <a:t>ab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9722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72</Words>
  <Application>Microsoft Office PowerPoint</Application>
  <PresentationFormat>宽屏</PresentationFormat>
  <Paragraphs>25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Times New Roman</vt:lpstr>
      <vt:lpstr>宋体</vt:lpstr>
      <vt:lpstr>等线 Light</vt:lpstr>
      <vt:lpstr>等线</vt:lpstr>
      <vt:lpstr>Symbol</vt:lpstr>
      <vt:lpstr>华文行楷</vt:lpstr>
      <vt:lpstr>Arial</vt:lpstr>
      <vt:lpstr>굴림</vt:lpstr>
      <vt:lpstr>HY헤드라인M</vt:lpstr>
      <vt:lpstr>微软雅黑</vt:lpstr>
      <vt:lpstr>Calibri</vt:lpstr>
      <vt:lpstr>Impact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471</cp:revision>
  <dcterms:created xsi:type="dcterms:W3CDTF">2017-04-05T04:59:00Z</dcterms:created>
  <dcterms:modified xsi:type="dcterms:W3CDTF">2018-08-14T02:33:38Z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