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7"/>
  </p:handoutMasterIdLst>
  <p:sldIdLst>
    <p:sldId id="390" r:id="rId7"/>
    <p:sldId id="341" r:id="rId8"/>
    <p:sldId id="256" r:id="rId9"/>
    <p:sldId id="314" r:id="rId11"/>
    <p:sldId id="285" r:id="rId12"/>
    <p:sldId id="391" r:id="rId13"/>
    <p:sldId id="392" r:id="rId14"/>
    <p:sldId id="393" r:id="rId15"/>
    <p:sldId id="307" r:id="rId16"/>
  </p:sldIdLst>
  <p:sldSz cx="12192000" cy="6858000"/>
  <p:notesSz cx="6858000" cy="9144000"/>
  <p:embeddedFontLst>
    <p:embeddedFont>
      <p:font typeface="Impact" panose="020B080603090205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华文行楷" panose="02010800040101010101" pitchFamily="2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等线" panose="02010600030101010101" charset="-122"/>
      <p:regular r:id="rId33"/>
    </p:embeddedFont>
    <p:embeddedFont>
      <p:font typeface="等线 Light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14.fntdata"/><Relationship Id="rId33" Type="http://schemas.openxmlformats.org/officeDocument/2006/relationships/font" Target="fonts/font13.fntdata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轴测投影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86137" y="2955814"/>
            <a:ext cx="1877437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分类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斜轴测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12133" y="30232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391"/>
          <a:stretch>
            <a:fillRect/>
          </a:stretch>
        </p:blipFill>
        <p:spPr>
          <a:xfrm>
            <a:off x="288925" y="1738630"/>
            <a:ext cx="11238230" cy="45072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斜轴测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4406" r="8823" b="12007"/>
          <a:stretch>
            <a:fillRect/>
          </a:stretch>
        </p:blipFill>
        <p:spPr>
          <a:xfrm>
            <a:off x="557530" y="1977390"/>
            <a:ext cx="10795000" cy="36531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斜轴测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9174" t="14594" r="12841" b="21396"/>
          <a:stretch>
            <a:fillRect/>
          </a:stretch>
        </p:blipFill>
        <p:spPr>
          <a:xfrm>
            <a:off x="596900" y="1893570"/>
            <a:ext cx="11407775" cy="42138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斜轴测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2425" r="66197" b="8435"/>
          <a:stretch>
            <a:fillRect/>
          </a:stretch>
        </p:blipFill>
        <p:spPr>
          <a:xfrm rot="5400000">
            <a:off x="4808780" y="-1065504"/>
            <a:ext cx="3173050" cy="91837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WPS 演示</Application>
  <PresentationFormat>宽屏</PresentationFormat>
  <Paragraphs>36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Century Gothic</vt:lpstr>
      <vt:lpstr>Century Gothic</vt:lpstr>
      <vt:lpstr>黑体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陈澄橙l</cp:lastModifiedBy>
  <cp:revision>467</cp:revision>
  <dcterms:created xsi:type="dcterms:W3CDTF">2017-04-05T04:59:00Z</dcterms:created>
  <dcterms:modified xsi:type="dcterms:W3CDTF">2018-06-08T14:41:34Z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