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2"/>
  </p:notesMasterIdLst>
  <p:handoutMasterIdLst>
    <p:handoutMasterId r:id="rId13"/>
  </p:handoutMasterIdLst>
  <p:sldIdLst>
    <p:sldId id="390" r:id="rId6"/>
    <p:sldId id="341" r:id="rId7"/>
    <p:sldId id="256" r:id="rId8"/>
    <p:sldId id="314" r:id="rId9"/>
    <p:sldId id="285" r:id="rId10"/>
    <p:sldId id="391" r:id="rId11"/>
  </p:sldIdLst>
  <p:sldSz cx="12192000" cy="6858000"/>
  <p:notesSz cx="6858000" cy="9144000"/>
  <p:embeddedFontLst>
    <p:embeddedFont>
      <p:font typeface="Impact" panose="020B0806030902050204" pitchFamily="34" charset="0"/>
      <p:regular r:id="rId14"/>
    </p:embeddedFont>
    <p:embeddedFont>
      <p:font typeface="华文行楷" panose="02010800040101010101" pitchFamily="2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等线 Light" panose="02010600030101010101" pitchFamily="2" charset="-122"/>
      <p:regular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等线" panose="02010600030101010101" pitchFamily="2" charset="-122"/>
      <p:regular r:id="rId23"/>
      <p:bold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81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69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81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7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2018/8/17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全设施计算软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85" y="-54610"/>
            <a:ext cx="12197080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轴测投影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86137" y="2955814"/>
            <a:ext cx="3570208" cy="110799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分类</a:t>
            </a:r>
            <a:r>
              <a:rPr lang="zh-CN" altLang="en-US" sz="6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习题</a:t>
            </a:r>
            <a:endParaRPr lang="zh-CN" altLang="en-US" sz="6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67685" y="809528"/>
            <a:ext cx="103460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当物体两个方向的坐标轴与轴测投影面平行，投射线与轴测投影面倾斜，这样所形成的轴测投影称为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正轴测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B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、斜轴测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C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、正等测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D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、斜二测 </a:t>
            </a:r>
            <a:endParaRPr lang="zh-CN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67685" y="809528"/>
            <a:ext cx="10346028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zh-CN" altLang="en-US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787901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</Words>
  <Application>Microsoft Office PowerPoint</Application>
  <PresentationFormat>宽屏</PresentationFormat>
  <Paragraphs>6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HY헤드라인M</vt:lpstr>
      <vt:lpstr>Impact</vt:lpstr>
      <vt:lpstr>华文行楷</vt:lpstr>
      <vt:lpstr>Calibri</vt:lpstr>
      <vt:lpstr>等线 Light</vt:lpstr>
      <vt:lpstr>굴림</vt:lpstr>
      <vt:lpstr>微软雅黑</vt:lpstr>
      <vt:lpstr>Arial</vt:lpstr>
      <vt:lpstr>等线</vt:lpstr>
      <vt:lpstr>宋体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lenovo</cp:lastModifiedBy>
  <cp:revision>467</cp:revision>
  <dcterms:created xsi:type="dcterms:W3CDTF">2017-04-05T04:59:00Z</dcterms:created>
  <dcterms:modified xsi:type="dcterms:W3CDTF">2018-08-17T03:14:12Z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