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280" r:id="rId10"/>
    <p:sldId id="391" r:id="rId11"/>
    <p:sldId id="392" r:id="rId12"/>
    <p:sldId id="393" r:id="rId13"/>
  </p:sldIdLst>
  <p:sldSz cx="12192000" cy="6858000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华文行楷" panose="0201080004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等线 Light" panose="02010600030101010101" pitchFamily="2" charset="-122"/>
      <p:regular r:id="rId22"/>
    </p:embeddedFont>
    <p:embeddedFont>
      <p:font typeface="굴림" panose="020B0604020202020204" charset="-127"/>
      <p:regular r:id="rId23"/>
    </p:embeddedFont>
    <p:embeddedFont>
      <p:font typeface="微软雅黑" panose="020B0503020204020204" pitchFamily="34" charset="-122"/>
      <p:regular r:id="rId24"/>
      <p:bold r:id="rId25"/>
    </p:embeddedFont>
    <p:embeddedFont>
      <p:font typeface="等线" panose="02010600030101010101" pitchFamily="2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921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68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50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安全设施计算软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85" y="-54610"/>
            <a:ext cx="12197080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轴测投影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3158" y="2527271"/>
            <a:ext cx="9494907" cy="21236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平面体的正等轴测图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画法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6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286" y="478545"/>
            <a:ext cx="10204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根据形体的三面投影图，作出其正等轴测图（尺寸从投影图中量取）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84222" y="1213610"/>
            <a:ext cx="4540072" cy="5284498"/>
            <a:chOff x="1105" y="9514"/>
            <a:chExt cx="3340" cy="3887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3489" y="9872"/>
              <a:ext cx="7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489" y="9514"/>
              <a:ext cx="1" cy="20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3489" y="9514"/>
              <a:ext cx="716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4205" y="9514"/>
              <a:ext cx="1" cy="20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205" y="11606"/>
              <a:ext cx="23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3251" y="11606"/>
              <a:ext cx="11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V="1">
              <a:off x="4444" y="11606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3251" y="11846"/>
              <a:ext cx="119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3251" y="11606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 flipH="1">
              <a:off x="1343" y="9872"/>
              <a:ext cx="477" cy="17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Line 13"/>
            <p:cNvSpPr>
              <a:spLocks noChangeShapeType="1"/>
            </p:cNvSpPr>
            <p:nvPr/>
          </p:nvSpPr>
          <p:spPr bwMode="auto">
            <a:xfrm flipH="1">
              <a:off x="1820" y="9872"/>
              <a:ext cx="35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Line 14"/>
            <p:cNvSpPr>
              <a:spLocks noChangeShapeType="1"/>
            </p:cNvSpPr>
            <p:nvPr/>
          </p:nvSpPr>
          <p:spPr bwMode="auto">
            <a:xfrm>
              <a:off x="2178" y="9514"/>
              <a:ext cx="1" cy="35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15"/>
            <p:cNvSpPr>
              <a:spLocks noChangeShapeType="1"/>
            </p:cNvSpPr>
            <p:nvPr/>
          </p:nvSpPr>
          <p:spPr bwMode="auto">
            <a:xfrm flipH="1">
              <a:off x="2178" y="9514"/>
              <a:ext cx="47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flipV="1">
              <a:off x="2655" y="9514"/>
              <a:ext cx="1" cy="20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105" y="11606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Line 18"/>
            <p:cNvSpPr>
              <a:spLocks noChangeShapeType="1"/>
            </p:cNvSpPr>
            <p:nvPr/>
          </p:nvSpPr>
          <p:spPr bwMode="auto">
            <a:xfrm flipH="1">
              <a:off x="1105" y="11606"/>
              <a:ext cx="17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Line 19"/>
            <p:cNvSpPr>
              <a:spLocks noChangeShapeType="1"/>
            </p:cNvSpPr>
            <p:nvPr/>
          </p:nvSpPr>
          <p:spPr bwMode="auto">
            <a:xfrm flipV="1">
              <a:off x="2893" y="11606"/>
              <a:ext cx="1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1105" y="11846"/>
              <a:ext cx="17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21"/>
            <p:cNvSpPr>
              <a:spLocks noChangeShapeType="1"/>
            </p:cNvSpPr>
            <p:nvPr/>
          </p:nvSpPr>
          <p:spPr bwMode="auto">
            <a:xfrm flipV="1">
              <a:off x="2178" y="12444"/>
              <a:ext cx="1" cy="7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Line 22"/>
            <p:cNvSpPr>
              <a:spLocks noChangeShapeType="1"/>
            </p:cNvSpPr>
            <p:nvPr/>
          </p:nvSpPr>
          <p:spPr bwMode="auto">
            <a:xfrm flipV="1">
              <a:off x="1820" y="12444"/>
              <a:ext cx="1" cy="7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 flipV="1">
              <a:off x="1343" y="12444"/>
              <a:ext cx="1" cy="7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1343" y="13161"/>
              <a:ext cx="13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2655" y="12444"/>
              <a:ext cx="1" cy="7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>
              <a:off x="1343" y="12444"/>
              <a:ext cx="13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V="1">
              <a:off x="1105" y="12204"/>
              <a:ext cx="1" cy="11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 flipH="1">
              <a:off x="1105" y="13400"/>
              <a:ext cx="17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29"/>
            <p:cNvSpPr>
              <a:spLocks noChangeShapeType="1"/>
            </p:cNvSpPr>
            <p:nvPr/>
          </p:nvSpPr>
          <p:spPr bwMode="auto">
            <a:xfrm>
              <a:off x="2893" y="12204"/>
              <a:ext cx="1" cy="11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>
              <a:off x="1105" y="12204"/>
              <a:ext cx="178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286" y="478545"/>
            <a:ext cx="10204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421441" y="709376"/>
            <a:ext cx="4074063" cy="5658725"/>
            <a:chOff x="5413" y="12643"/>
            <a:chExt cx="2583" cy="3587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H="1" flipV="1">
              <a:off x="5826" y="15393"/>
              <a:ext cx="620" cy="3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V="1">
              <a:off x="6446" y="15094"/>
              <a:ext cx="1136" cy="6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6446" y="15333"/>
              <a:ext cx="1549" cy="8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7995" y="15094"/>
              <a:ext cx="1" cy="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6446" y="15991"/>
              <a:ext cx="1" cy="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5413" y="15632"/>
              <a:ext cx="1033" cy="5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413" y="15393"/>
              <a:ext cx="1" cy="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6446" y="15094"/>
              <a:ext cx="1549" cy="8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7582" y="14855"/>
              <a:ext cx="413" cy="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5413" y="15393"/>
              <a:ext cx="1033" cy="5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5413" y="15122"/>
              <a:ext cx="471" cy="2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7582" y="13002"/>
              <a:ext cx="1" cy="20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V="1">
              <a:off x="7169" y="13241"/>
              <a:ext cx="1" cy="3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6550" y="12882"/>
              <a:ext cx="1" cy="3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7169" y="13002"/>
              <a:ext cx="413" cy="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 flipV="1">
              <a:off x="6550" y="12882"/>
              <a:ext cx="619" cy="3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6239" y="13421"/>
              <a:ext cx="620" cy="3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6859" y="13600"/>
              <a:ext cx="310" cy="1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6239" y="13241"/>
              <a:ext cx="311" cy="1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>
              <a:off x="6550" y="13241"/>
              <a:ext cx="619" cy="3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23"/>
            <p:cNvSpPr>
              <a:spLocks noChangeShapeType="1"/>
            </p:cNvSpPr>
            <p:nvPr/>
          </p:nvSpPr>
          <p:spPr bwMode="auto">
            <a:xfrm flipH="1">
              <a:off x="5826" y="13421"/>
              <a:ext cx="413" cy="19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 flipH="1">
              <a:off x="6446" y="13779"/>
              <a:ext cx="413" cy="19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6963" y="12643"/>
              <a:ext cx="619" cy="3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V="1">
              <a:off x="6550" y="12643"/>
              <a:ext cx="413" cy="23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674274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286" y="478545"/>
            <a:ext cx="10204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画出下列形体的正轴测图，比例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，尺寸从图中量取。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2943" descr="t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8" y="1060831"/>
            <a:ext cx="7080205" cy="503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24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8286" y="478545"/>
            <a:ext cx="10204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图片 3148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33" y="1511591"/>
            <a:ext cx="5118107" cy="421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7670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57</Words>
  <Application>Microsoft Office PowerPoint</Application>
  <PresentationFormat>宽屏</PresentationFormat>
  <Paragraphs>8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HY헤드라인M</vt:lpstr>
      <vt:lpstr>Impact</vt:lpstr>
      <vt:lpstr>华文行楷</vt:lpstr>
      <vt:lpstr>Calibri</vt:lpstr>
      <vt:lpstr>Times New Roman</vt:lpstr>
      <vt:lpstr>等线 Light</vt:lpstr>
      <vt:lpstr>굴림</vt:lpstr>
      <vt:lpstr>微软雅黑</vt:lpstr>
      <vt:lpstr>Arial</vt:lpstr>
      <vt:lpstr>等线</vt:lpstr>
      <vt:lpstr>宋体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468</cp:revision>
  <dcterms:created xsi:type="dcterms:W3CDTF">2017-04-05T04:59:00Z</dcterms:created>
  <dcterms:modified xsi:type="dcterms:W3CDTF">2018-08-17T03:16:31Z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