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63" r:id="rId4"/>
    <p:sldMasterId id="2147483667" r:id="rId5"/>
    <p:sldMasterId id="2147483682" r:id="rId6"/>
  </p:sldMasterIdLst>
  <p:notesMasterIdLst>
    <p:notesMasterId r:id="rId10"/>
  </p:notesMasterIdLst>
  <p:handoutMasterIdLst>
    <p:handoutMasterId r:id="rId16"/>
  </p:handoutMasterIdLst>
  <p:sldIdLst>
    <p:sldId id="390" r:id="rId7"/>
    <p:sldId id="341" r:id="rId8"/>
    <p:sldId id="256" r:id="rId9"/>
    <p:sldId id="314" r:id="rId11"/>
    <p:sldId id="279" r:id="rId12"/>
    <p:sldId id="396" r:id="rId13"/>
    <p:sldId id="397" r:id="rId14"/>
    <p:sldId id="307" r:id="rId15"/>
  </p:sldIdLst>
  <p:sldSz cx="12192000" cy="6858000"/>
  <p:notesSz cx="6858000" cy="9144000"/>
  <p:embeddedFontLst>
    <p:embeddedFont>
      <p:font typeface="Impact" panose="020B080603090205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华文行楷" panose="02010800040101010101" pitchFamily="2" charset="-122"/>
      <p:regular r:id="rId25"/>
    </p:embeddedFont>
    <p:embeddedFont>
      <p:font typeface="微软雅黑" panose="020B0503020204020204" pitchFamily="34" charset="-122"/>
      <p:regular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黑体" panose="02010609060101010101" pitchFamily="49" charset="-122"/>
      <p:regular r:id="rId31"/>
    </p:embeddedFont>
    <p:embeddedFont>
      <p:font typeface="等线" panose="02010600030101010101" charset="-122"/>
      <p:regular r:id="rId32"/>
    </p:embeddedFont>
    <p:embeddedFont>
      <p:font typeface="等线 Light" panose="02010600030101010101" charset="-122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font" Target="fonts/font14.fntdata"/><Relationship Id="rId32" Type="http://schemas.openxmlformats.org/officeDocument/2006/relationships/font" Target="fonts/font13.fntdata"/><Relationship Id="rId31" Type="http://schemas.openxmlformats.org/officeDocument/2006/relationships/font" Target="fonts/font12.fntdata"/><Relationship Id="rId30" Type="http://schemas.openxmlformats.org/officeDocument/2006/relationships/font" Target="fonts/font11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  <a:endParaRPr lang="en-US" altLang="ko-KR"/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轴测投影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36364" y="2875002"/>
            <a:ext cx="1877437" cy="110799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分类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4" y="296418"/>
            <a:ext cx="106182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轴测图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3668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803412" y="880466"/>
            <a:ext cx="1366838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3411" y="91140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正轴测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03412" y="1378742"/>
            <a:ext cx="4653197" cy="359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分类</a:t>
            </a: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4232397" y="599670"/>
            <a:ext cx="1752600" cy="914400"/>
          </a:xfrm>
          <a:prstGeom prst="rightArrow">
            <a:avLst>
              <a:gd name="adj1" fmla="val 50000"/>
              <a:gd name="adj2" fmla="val 479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正轴测图</a:t>
            </a:r>
            <a:endParaRPr kumimoji="1"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456608" y="335055"/>
            <a:ext cx="4106862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kumimoji="1"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正等轴测图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 = q = r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正二轴测图 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 = r 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 q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  <a:p>
            <a:pPr algn="ctr"/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正三轴测图 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p  q  r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4308" t="22433" r="5352" b="17195"/>
          <a:stretch>
            <a:fillRect/>
          </a:stretch>
        </p:blipFill>
        <p:spPr>
          <a:xfrm>
            <a:off x="90170" y="2077085"/>
            <a:ext cx="11617960" cy="43891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4" y="296418"/>
            <a:ext cx="106182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轴测图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3668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803412" y="880466"/>
            <a:ext cx="1366838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3411" y="91140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正轴测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03412" y="1378742"/>
            <a:ext cx="4653197" cy="359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分类</a:t>
            </a: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4232397" y="599670"/>
            <a:ext cx="1752600" cy="914400"/>
          </a:xfrm>
          <a:prstGeom prst="rightArrow">
            <a:avLst>
              <a:gd name="adj1" fmla="val 50000"/>
              <a:gd name="adj2" fmla="val 479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正轴测图</a:t>
            </a:r>
            <a:endParaRPr kumimoji="1"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456608" y="335055"/>
            <a:ext cx="4106862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kumimoji="1"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正等轴测图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 = q = r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正二轴测图 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 = r 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 q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  <a:p>
            <a:pPr algn="ctr"/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正三轴测图 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p  q  r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3997" t="11195" r="10190" b="12727"/>
          <a:stretch>
            <a:fillRect/>
          </a:stretch>
        </p:blipFill>
        <p:spPr>
          <a:xfrm>
            <a:off x="514985" y="1955800"/>
            <a:ext cx="8574405" cy="47440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4" y="296418"/>
            <a:ext cx="106182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轴测图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3668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803412" y="880466"/>
            <a:ext cx="1366838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3411" y="91140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正轴测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03412" y="1378742"/>
            <a:ext cx="4653197" cy="359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分类</a:t>
            </a: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4232397" y="599670"/>
            <a:ext cx="1752600" cy="914400"/>
          </a:xfrm>
          <a:prstGeom prst="rightArrow">
            <a:avLst>
              <a:gd name="adj1" fmla="val 50000"/>
              <a:gd name="adj2" fmla="val 479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正轴测图</a:t>
            </a:r>
            <a:endParaRPr kumimoji="1"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456608" y="335055"/>
            <a:ext cx="4106862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kumimoji="1"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正等轴测图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 = q = r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正二轴测图 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 = r 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 q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  <a:p>
            <a:pPr algn="ctr"/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正三轴测图 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p  q  r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" y="2098675"/>
            <a:ext cx="11745595" cy="46666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  <a:endParaRPr lang="zh-CN" altLang="en-US" sz="3600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WPS 演示</Application>
  <PresentationFormat>宽屏</PresentationFormat>
  <Paragraphs>46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31" baseType="lpstr">
      <vt:lpstr>Arial</vt:lpstr>
      <vt:lpstr>宋体</vt:lpstr>
      <vt:lpstr>Wingdings</vt:lpstr>
      <vt:lpstr>Impact</vt:lpstr>
      <vt:lpstr>HY헤드라인M</vt:lpstr>
      <vt:lpstr>Calibri</vt:lpstr>
      <vt:lpstr>华文行楷</vt:lpstr>
      <vt:lpstr>微软雅黑</vt:lpstr>
      <vt:lpstr>Century Gothic</vt:lpstr>
      <vt:lpstr>Century Gothic</vt:lpstr>
      <vt:lpstr>黑体</vt:lpstr>
      <vt:lpstr>Symbol</vt:lpstr>
      <vt:lpstr>等线</vt:lpstr>
      <vt:lpstr>Arial Unicode MS</vt:lpstr>
      <vt:lpstr>等线 Light</vt:lpstr>
      <vt:lpstr>Malgun Gothic</vt:lpstr>
      <vt:lpstr>굴림</vt:lpstr>
      <vt:lpstr>AMGDT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陈澄橙l</cp:lastModifiedBy>
  <cp:revision>467</cp:revision>
  <dcterms:created xsi:type="dcterms:W3CDTF">2017-04-05T04:59:00Z</dcterms:created>
  <dcterms:modified xsi:type="dcterms:W3CDTF">2018-06-08T14:36:02Z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