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275" r:id="rId10"/>
    <p:sldId id="307" r:id="rId11"/>
  </p:sldIdLst>
  <p:sldSz cx="12192000" cy="6858000"/>
  <p:notesSz cx="6858000" cy="9144000"/>
  <p:embeddedFontLst>
    <p:embeddedFont>
      <p:font typeface="等线" panose="02010600030101010101" pitchFamily="2" charset="-122"/>
      <p:regular r:id="rId14"/>
      <p:bold r:id="rId15"/>
    </p:embeddedFont>
    <p:embeddedFont>
      <p:font typeface="微软雅黑" panose="020B0503020204020204" pitchFamily="34" charset="-122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Impact" panose="020B0806030902050204" pitchFamily="34" charset="0"/>
      <p:regular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黑体" panose="02010609060101010101" pitchFamily="49" charset="-122"/>
      <p:regular r:id="rId27"/>
    </p:embeddedFont>
    <p:embeddedFont>
      <p:font typeface="华文行楷" panose="02010800040101010101" pitchFamily="2" charset="-122"/>
      <p:regular r:id="rId28"/>
    </p:embeddedFont>
    <p:embeddedFont>
      <p:font typeface="等线 Light" panose="02010600030101010101" pitchFamily="2" charset="-122"/>
      <p:regular r:id="rId29"/>
    </p:embeddedFont>
    <p:embeddedFont>
      <p:font typeface="굴림" panose="020B0604020202020204" charset="-127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68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54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94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38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79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2018/6/29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轴侧投影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90324" y="2875002"/>
            <a:ext cx="1877437" cy="110799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概述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4" y="296418"/>
            <a:ext cx="106182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轴测图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3668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803412" y="880466"/>
            <a:ext cx="1366838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3411" y="91140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概述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03412" y="1378742"/>
            <a:ext cx="2510987" cy="294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轴测投影的特性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803412" y="1898713"/>
            <a:ext cx="8516859" cy="21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平行性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：两直线平行，它们的轴测投影也平行。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度量性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：凡是与坐标轴平行的直线，就可以在轴测图上沿轴向进行测量，并经过计算得知其长度。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变形性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：凡是与坐标轴不平行的直线，其投影会缩短或边长。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定比性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：一直线的分段比例在轴测投影中比例仍不变。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0" name="Object 13"/>
          <p:cNvGraphicFramePr>
            <a:graphicFrameLocks noChangeAspect="1"/>
          </p:cNvGraphicFramePr>
          <p:nvPr>
            <p:extLst/>
          </p:nvPr>
        </p:nvGraphicFramePr>
        <p:xfrm>
          <a:off x="6842974" y="3916250"/>
          <a:ext cx="33528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rawing" r:id="rId3" imgW="6905520" imgH="4038480" progId="AutoCAD.Drawing.15">
                  <p:embed/>
                </p:oleObj>
              </mc:Choice>
              <mc:Fallback>
                <p:oleObj name="Drawing" r:id="rId3" imgW="6905520" imgH="4038480" progId="AutoCAD.Drawing.15">
                  <p:embed/>
                  <p:pic>
                    <p:nvPicPr>
                      <p:cNvPr id="1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882" t="16977" r="35658" b="24840"/>
                      <a:stretch>
                        <a:fillRect/>
                      </a:stretch>
                    </p:blipFill>
                    <p:spPr bwMode="auto">
                      <a:xfrm>
                        <a:off x="6842974" y="3916250"/>
                        <a:ext cx="3352800" cy="28194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 type="none" w="med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34"/>
          <p:cNvSpPr>
            <a:spLocks/>
          </p:cNvSpPr>
          <p:nvPr/>
        </p:nvSpPr>
        <p:spPr bwMode="auto">
          <a:xfrm>
            <a:off x="8292714" y="4256512"/>
            <a:ext cx="3175" cy="1102115"/>
          </a:xfrm>
          <a:custGeom>
            <a:avLst/>
            <a:gdLst>
              <a:gd name="T0" fmla="*/ 0 w 1"/>
              <a:gd name="T1" fmla="*/ 664 h 664"/>
              <a:gd name="T2" fmla="*/ 1 w 1"/>
              <a:gd name="T3" fmla="*/ 0 h 66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664">
                <a:moveTo>
                  <a:pt x="0" y="664"/>
                </a:moveTo>
                <a:lnTo>
                  <a:pt x="1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35"/>
          <p:cNvSpPr>
            <a:spLocks/>
          </p:cNvSpPr>
          <p:nvPr/>
        </p:nvSpPr>
        <p:spPr bwMode="auto">
          <a:xfrm>
            <a:off x="6842975" y="5358626"/>
            <a:ext cx="1452914" cy="811515"/>
          </a:xfrm>
          <a:custGeom>
            <a:avLst/>
            <a:gdLst>
              <a:gd name="T0" fmla="*/ 434 w 434"/>
              <a:gd name="T1" fmla="*/ 0 h 196"/>
              <a:gd name="T2" fmla="*/ 0 w 434"/>
              <a:gd name="T3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34" h="196">
                <a:moveTo>
                  <a:pt x="434" y="0"/>
                </a:moveTo>
                <a:lnTo>
                  <a:pt x="0" y="19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36"/>
          <p:cNvSpPr>
            <a:spLocks/>
          </p:cNvSpPr>
          <p:nvPr/>
        </p:nvSpPr>
        <p:spPr bwMode="auto">
          <a:xfrm>
            <a:off x="8292714" y="5358626"/>
            <a:ext cx="1683309" cy="926844"/>
          </a:xfrm>
          <a:custGeom>
            <a:avLst/>
            <a:gdLst>
              <a:gd name="T0" fmla="*/ 0 w 432"/>
              <a:gd name="T1" fmla="*/ 0 h 196"/>
              <a:gd name="T2" fmla="*/ 432 w 432"/>
              <a:gd name="T3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32" h="196">
                <a:moveTo>
                  <a:pt x="0" y="0"/>
                </a:moveTo>
                <a:lnTo>
                  <a:pt x="432" y="19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96879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93</Words>
  <Application>Microsoft Office PowerPoint</Application>
  <PresentationFormat>宽屏</PresentationFormat>
  <Paragraphs>12</Paragraphs>
  <Slides>6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5" baseType="lpstr">
      <vt:lpstr>等线</vt:lpstr>
      <vt:lpstr>微软雅黑</vt:lpstr>
      <vt:lpstr>Calibri</vt:lpstr>
      <vt:lpstr>Impact</vt:lpstr>
      <vt:lpstr>宋体</vt:lpstr>
      <vt:lpstr>HY헤드라인M</vt:lpstr>
      <vt:lpstr>Wingdings</vt:lpstr>
      <vt:lpstr>Century Gothic</vt:lpstr>
      <vt:lpstr>黑体</vt:lpstr>
      <vt:lpstr>华文行楷</vt:lpstr>
      <vt:lpstr>等线 Light</vt:lpstr>
      <vt:lpstr>Arial</vt:lpstr>
      <vt:lpstr>굴림</vt:lpstr>
      <vt:lpstr>Office 主题​​</vt:lpstr>
      <vt:lpstr>디자인 사용자 지정</vt:lpstr>
      <vt:lpstr>1_디자인 사용자 지정</vt:lpstr>
      <vt:lpstr>Office 主题</vt:lpstr>
      <vt:lpstr>1_Office 主题</vt:lpstr>
      <vt:lpstr>Drawing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lenovo</cp:lastModifiedBy>
  <cp:revision>465</cp:revision>
  <dcterms:created xsi:type="dcterms:W3CDTF">2017-04-05T04:59:00Z</dcterms:created>
  <dcterms:modified xsi:type="dcterms:W3CDTF">2018-06-29T09:06:24Z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