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63" r:id="rId3"/>
    <p:sldMasterId id="2147483667" r:id="rId4"/>
    <p:sldMasterId id="2147483682" r:id="rId5"/>
  </p:sldMasterIdLst>
  <p:notesMasterIdLst>
    <p:notesMasterId r:id="rId13"/>
  </p:notesMasterIdLst>
  <p:handoutMasterIdLst>
    <p:handoutMasterId r:id="rId14"/>
  </p:handoutMasterIdLst>
  <p:sldIdLst>
    <p:sldId id="390" r:id="rId6"/>
    <p:sldId id="341" r:id="rId7"/>
    <p:sldId id="256" r:id="rId8"/>
    <p:sldId id="314" r:id="rId9"/>
    <p:sldId id="268" r:id="rId10"/>
    <p:sldId id="274" r:id="rId11"/>
    <p:sldId id="307" r:id="rId12"/>
  </p:sldIdLst>
  <p:sldSz cx="12192000" cy="6858000"/>
  <p:notesSz cx="6858000" cy="9144000"/>
  <p:embeddedFontLst>
    <p:embeddedFont>
      <p:font typeface="微软雅黑" panose="020B0503020204020204" pitchFamily="34" charset="-122"/>
      <p:regular r:id="rId15"/>
      <p:bold r:id="rId16"/>
    </p:embeddedFont>
    <p:embeddedFont>
      <p:font typeface="Calibri" panose="020F0502020204030204" pitchFamily="34" charset="0"/>
      <p:regular r:id="rId17"/>
      <p:bold r:id="rId18"/>
      <p:italic r:id="rId19"/>
      <p:boldItalic r:id="rId20"/>
    </p:embeddedFont>
    <p:embeddedFont>
      <p:font typeface="Impact" panose="020B0806030902050204" pitchFamily="34" charset="0"/>
      <p:regular r:id="rId21"/>
    </p:embeddedFont>
    <p:embeddedFont>
      <p:font typeface="华文行楷" panose="02010800040101010101" pitchFamily="2" charset="-122"/>
      <p:regular r:id="rId22"/>
    </p:embeddedFont>
    <p:embeddedFont>
      <p:font typeface="等线 Light" panose="02010600030101010101" pitchFamily="2" charset="-122"/>
      <p:regular r:id="rId23"/>
    </p:embeddedFont>
    <p:embeddedFont>
      <p:font typeface="Century Gothic" panose="020B0502020202020204" pitchFamily="34" charset="0"/>
      <p:regular r:id="rId24"/>
      <p:bold r:id="rId25"/>
      <p:italic r:id="rId26"/>
      <p:boldItalic r:id="rId27"/>
    </p:embeddedFont>
    <p:embeddedFont>
      <p:font typeface="黑体" panose="02010609060101010101" pitchFamily="49" charset="-122"/>
      <p:regular r:id="rId28"/>
    </p:embeddedFont>
    <p:embeddedFont>
      <p:font typeface="等线" panose="02010600030101010101" pitchFamily="2" charset="-122"/>
      <p:regular r:id="rId29"/>
      <p:bold r:id="rId30"/>
    </p:embeddedFont>
    <p:embeddedFont>
      <p:font typeface="굴림" panose="020B0604020202020204" charset="-127"/>
      <p:regular r:id="rId3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p15:clr>
            <a:srgbClr val="A4A3A4"/>
          </p15:clr>
        </p15:guide>
        <p15:guide id="2" pos="37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8CAA"/>
    <a:srgbClr val="FFFFFF"/>
    <a:srgbClr val="0070C0"/>
    <a:srgbClr val="C00000"/>
    <a:srgbClr val="07AEDB"/>
    <a:srgbClr val="F0F0F0"/>
    <a:srgbClr val="D05546"/>
    <a:srgbClr val="FFC000"/>
    <a:srgbClr val="654855"/>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23" autoAdjust="0"/>
    <p:restoredTop sz="94660"/>
  </p:normalViewPr>
  <p:slideViewPr>
    <p:cSldViewPr snapToGrid="0" showGuides="1">
      <p:cViewPr varScale="1">
        <p:scale>
          <a:sx n="74" d="100"/>
          <a:sy n="74" d="100"/>
        </p:scale>
        <p:origin x="660" y="66"/>
      </p:cViewPr>
      <p:guideLst>
        <p:guide orient="horz" pos="2251"/>
        <p:guide pos="3795"/>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Master" Target="slideMasters/slideMaster3.xml"/><Relationship Id="rId21" Type="http://schemas.openxmlformats.org/officeDocument/2006/relationships/font" Target="fonts/font7.fntdata"/><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0.fntdata"/><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5.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2018/6/29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3316689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1BD6F-E33E-44F7-89A3-1CF57E7E56A3}" type="datetimeFigureOut">
              <a:rPr lang="zh-CN" altLang="en-US" smtClean="0"/>
              <a:t>2018/6/29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D72F49-2ECD-4709-8800-8C9C642C4D5A}" type="slidenum">
              <a:rPr lang="zh-CN" altLang="en-US" smtClean="0"/>
              <a:t>‹#›</a:t>
            </a:fld>
            <a:endParaRPr lang="zh-CN" altLang="en-US"/>
          </a:p>
        </p:txBody>
      </p:sp>
    </p:spTree>
    <p:extLst>
      <p:ext uri="{BB962C8B-B14F-4D97-AF65-F5344CB8AC3E}">
        <p14:creationId xmlns:p14="http://schemas.microsoft.com/office/powerpoint/2010/main" val="2110542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053944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381386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208798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DBE6A323-DEC9-47C5-A35B-159FD901A999}" type="datetimeFigureOut">
              <a:rPr lang="zh-CN" altLang="en-US" smtClean="0"/>
              <a:t>2018/6/29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046174-DE99-4E93-B163-48E9B6468F45}"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BE6A323-DEC9-47C5-A35B-159FD901A999}" type="datetimeFigureOut">
              <a:rPr lang="zh-CN" altLang="en-US" smtClean="0"/>
              <a:t>2018/6/29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046174-DE99-4E93-B163-48E9B6468F4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BE6A323-DEC9-47C5-A35B-159FD901A999}" type="datetimeFigureOut">
              <a:rPr lang="zh-CN" altLang="en-US" smtClean="0"/>
              <a:t>2018/6/29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046174-DE99-4E93-B163-48E9B6468F45}"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zh-CN" altLang="en-US" noProof="1"/>
              <a:t>单击此处编辑母版标题样式</a:t>
            </a:r>
            <a:endParaRPr lang="ko-KR" altLang="en-US" noProof="1"/>
          </a:p>
        </p:txBody>
      </p:sp>
      <p:sp>
        <p:nvSpPr>
          <p:cNvPr id="3" name="내용 개체 틀 2"/>
          <p:cNvSpPr>
            <a:spLocks noGrp="1"/>
          </p:cNvSpPr>
          <p:nvPr>
            <p:ph idx="1" hasCustomPrompt="1"/>
          </p:nvPr>
        </p:nvSpPr>
        <p:spPr/>
        <p:txBody>
          <a:bodyPr/>
          <a:lstStyle/>
          <a:p>
            <a:pPr lvl="0"/>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ko-KR" altLang="en-US" noProof="1"/>
          </a:p>
        </p:txBody>
      </p:sp>
      <p:sp>
        <p:nvSpPr>
          <p:cNvPr id="4" name="Rectangle 4"/>
          <p:cNvSpPr>
            <a:spLocks noGrp="1" noChangeArrowheads="1"/>
          </p:cNvSpPr>
          <p:nvPr>
            <p:ph type="dt" sz="half" idx="10"/>
          </p:nvPr>
        </p:nvSpPr>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p:txBody>
          <a:bodyPr/>
          <a:lstStyle>
            <a:lvl1pPr>
              <a:defRPr/>
            </a:lvl1pPr>
          </a:lstStyle>
          <a:p>
            <a:pPr>
              <a:defRPr/>
            </a:pPr>
            <a:fld id="{9BF9384B-2124-4F36-8A00-E661590D74BD}" type="slidenum">
              <a:rPr lang="en-US" altLang="ko-KR"/>
              <a:t>‹#›</a:t>
            </a:fld>
            <a:endParaRPr lang="en-US" altLang="ko-K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ko-KR"/>
          </a:p>
        </p:txBody>
      </p:sp>
      <p:sp>
        <p:nvSpPr>
          <p:cNvPr id="3" name="Rectangle 5"/>
          <p:cNvSpPr>
            <a:spLocks noGrp="1" noChangeArrowheads="1"/>
          </p:cNvSpPr>
          <p:nvPr>
            <p:ph type="ftr" sz="quarter" idx="11"/>
          </p:nvPr>
        </p:nvSpPr>
        <p:spPr/>
        <p:txBody>
          <a:bodyPr/>
          <a:lstStyle>
            <a:lvl1pPr>
              <a:defRPr/>
            </a:lvl1pPr>
          </a:lstStyle>
          <a:p>
            <a:pPr>
              <a:defRPr/>
            </a:pPr>
            <a:endParaRPr lang="en-US" altLang="ko-KR"/>
          </a:p>
        </p:txBody>
      </p:sp>
      <p:sp>
        <p:nvSpPr>
          <p:cNvPr id="4" name="Rectangle 6"/>
          <p:cNvSpPr>
            <a:spLocks noGrp="1" noChangeArrowheads="1"/>
          </p:cNvSpPr>
          <p:nvPr>
            <p:ph type="sldNum" sz="quarter" idx="12"/>
          </p:nvPr>
        </p:nvSpPr>
        <p:spPr/>
        <p:txBody>
          <a:bodyPr/>
          <a:lstStyle>
            <a:lvl1pPr>
              <a:defRPr/>
            </a:lvl1pPr>
          </a:lstStyle>
          <a:p>
            <a:pPr>
              <a:defRPr/>
            </a:pPr>
            <a:fld id="{284CD803-5939-4D95-9791-F4DB4F8CC0D5}" type="slidenum">
              <a:rPr lang="en-US" altLang="ko-KR"/>
              <a:t>‹#›</a:t>
            </a:fld>
            <a:endParaRPr lang="en-US" altLang="ko-K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571500" y="144464"/>
            <a:ext cx="10972800" cy="331787"/>
          </a:xfrm>
          <a:prstGeom prst="rect">
            <a:avLst/>
          </a:prstGeom>
        </p:spPr>
        <p:txBody>
          <a:bodyPr/>
          <a:lstStyle/>
          <a:p>
            <a:r>
              <a:rPr lang="ko-KR" altLang="en-US"/>
              <a:t>마스터 제목 스타일 편집</a:t>
            </a:r>
          </a:p>
        </p:txBody>
      </p:sp>
      <p:sp>
        <p:nvSpPr>
          <p:cNvPr id="3" name="내용 개체 틀 2"/>
          <p:cNvSpPr>
            <a:spLocks noGrp="1"/>
          </p:cNvSpPr>
          <p:nvPr>
            <p:ph idx="1" hasCustomPrompt="1"/>
          </p:nvPr>
        </p:nvSpPr>
        <p:spPr>
          <a:xfrm>
            <a:off x="609600" y="1412876"/>
            <a:ext cx="10972800" cy="4525963"/>
          </a:xfrm>
          <a:prstGeom prst="rect">
            <a:avLst/>
          </a:prstGeo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4"/>
          <p:cNvSpPr>
            <a:spLocks noGrp="1" noChangeArrowheads="1"/>
          </p:cNvSpPr>
          <p:nvPr>
            <p:ph type="dt" sz="half" idx="10"/>
          </p:nvPr>
        </p:nvSpPr>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p:txBody>
          <a:bodyPr/>
          <a:lstStyle>
            <a:lvl1pPr>
              <a:defRPr/>
            </a:lvl1pPr>
          </a:lstStyle>
          <a:p>
            <a:pPr>
              <a:defRPr/>
            </a:pPr>
            <a:fld id="{DA3506F3-57FA-4C44-8F35-8D96952249C3}" type="slidenum">
              <a:rPr lang="en-US" altLang="ko-KR"/>
              <a:t>‹#›</a:t>
            </a:fld>
            <a:endParaRPr lang="en-US" altLang="ko-K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제목 슬라이드">
    <p:spTree>
      <p:nvGrpSpPr>
        <p:cNvPr id="1" name=""/>
        <p:cNvGrpSpPr/>
        <p:nvPr/>
      </p:nvGrpSpPr>
      <p:grpSpPr>
        <a:xfrm>
          <a:off x="0" y="0"/>
          <a:ext cx="0" cy="0"/>
          <a:chOff x="0" y="0"/>
          <a:chExt cx="0" cy="0"/>
        </a:xfrm>
      </p:grpSpPr>
      <p:sp>
        <p:nvSpPr>
          <p:cNvPr id="2" name="제목 1"/>
          <p:cNvSpPr>
            <a:spLocks noGrp="1"/>
          </p:cNvSpPr>
          <p:nvPr>
            <p:ph type="ctrTitle" hasCustomPrompt="1"/>
          </p:nvPr>
        </p:nvSpPr>
        <p:spPr>
          <a:xfrm>
            <a:off x="914400" y="2130426"/>
            <a:ext cx="10363200" cy="1470025"/>
          </a:xfrm>
          <a:prstGeom prst="rect">
            <a:avLst/>
          </a:prstGeom>
        </p:spPr>
        <p:txBody>
          <a:bodyPr/>
          <a:lstStyle/>
          <a:p>
            <a:r>
              <a:rPr lang="ko-KR" altLang="en-US"/>
              <a:t>마스터 제목 스타일 편집</a:t>
            </a:r>
          </a:p>
        </p:txBody>
      </p:sp>
      <p:sp>
        <p:nvSpPr>
          <p:cNvPr id="3" name="부제목 2"/>
          <p:cNvSpPr>
            <a:spLocks noGrp="1"/>
          </p:cNvSpPr>
          <p:nvPr>
            <p:ph type="subTitle" idx="1" hasCustomPrompt="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a:t>마스터 부제목 스타일 편집</a:t>
            </a:r>
          </a:p>
        </p:txBody>
      </p:sp>
      <p:sp>
        <p:nvSpPr>
          <p:cNvPr id="4" name="Rectangle 4"/>
          <p:cNvSpPr>
            <a:spLocks noGrp="1" noChangeArrowheads="1"/>
          </p:cNvSpPr>
          <p:nvPr>
            <p:ph type="dt" sz="half" idx="10"/>
          </p:nvPr>
        </p:nvSpPr>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p:txBody>
          <a:bodyPr/>
          <a:lstStyle>
            <a:lvl1pPr>
              <a:defRPr/>
            </a:lvl1pPr>
          </a:lstStyle>
          <a:p>
            <a:pPr>
              <a:defRPr/>
            </a:pPr>
            <a:endParaRPr lang="en-US" altLang="ko-K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87C8565F-0EC2-4F41-8A62-324EC748ECFD}" type="datetimeFigureOut">
              <a:rPr lang="zh-CN" altLang="en-US"/>
              <a:t>2018/6/29</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C486D014-DE0C-4769-B540-79A94D4C21BD}" type="slidenum">
              <a:rPr lang="zh-CN" altLang="en-US"/>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6" descr="bfe288c0jw1es2nivi3u2j20k00c0tas_副本.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userDrawn="1"/>
        </p:nvSpPr>
        <p:spPr>
          <a:xfrm>
            <a:off x="0" y="0"/>
            <a:ext cx="12192000" cy="6858000"/>
          </a:xfrm>
          <a:prstGeom prst="rect">
            <a:avLst/>
          </a:prstGeom>
          <a:solidFill>
            <a:schemeClr val="accent3">
              <a:alpha val="77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buFont typeface="Arial" panose="020B0604020202020204" pitchFamily="34" charset="0"/>
              <a:buNone/>
              <a:defRPr/>
            </a:pPr>
            <a:endParaRPr lang="zh-CN" altLang="en-US"/>
          </a:p>
        </p:txBody>
      </p:sp>
      <p:pic>
        <p:nvPicPr>
          <p:cNvPr id="6" name="图片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314950"/>
            <a:ext cx="21748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a:p>
        </p:txBody>
      </p:sp>
      <p:sp>
        <p:nvSpPr>
          <p:cNvPr id="9" name="灯片编号占位符 5"/>
          <p:cNvSpPr>
            <a:spLocks noGrp="1"/>
          </p:cNvSpPr>
          <p:nvPr>
            <p:ph type="sldNum" sz="quarter" idx="12"/>
          </p:nvPr>
        </p:nvSpPr>
        <p:spPr/>
        <p:txBody>
          <a:bodyPr/>
          <a:lstStyle>
            <a:lvl1pPr>
              <a:defRPr/>
            </a:lvl1pPr>
          </a:lstStyle>
          <a:p>
            <a:pPr>
              <a:defRPr/>
            </a:pPr>
            <a:fld id="{314F9D3A-81BC-42FB-99A1-173398736036}" type="slidenum">
              <a:rPr lang="zh-CN" altLang="en-US"/>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4" name="图片 6" descr="bfe288c0jw1es2nivi3u2j20k00c0tas_副本.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userDrawn="1"/>
        </p:nvSpPr>
        <p:spPr>
          <a:xfrm>
            <a:off x="0" y="0"/>
            <a:ext cx="12192000" cy="6858000"/>
          </a:xfrm>
          <a:prstGeom prst="rect">
            <a:avLst/>
          </a:prstGeom>
          <a:solidFill>
            <a:schemeClr val="accent3">
              <a:alpha val="77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buFont typeface="Arial" panose="020B0604020202020204" pitchFamily="34" charset="0"/>
              <a:buNone/>
              <a:defRPr/>
            </a:pPr>
            <a:endParaRPr lang="zh-CN" altLang="en-US"/>
          </a:p>
        </p:txBody>
      </p:sp>
      <p:grpSp>
        <p:nvGrpSpPr>
          <p:cNvPr id="6" name="组合 8"/>
          <p:cNvGrpSpPr/>
          <p:nvPr userDrawn="1"/>
        </p:nvGrpSpPr>
        <p:grpSpPr bwMode="auto">
          <a:xfrm>
            <a:off x="-107950" y="0"/>
            <a:ext cx="3024188" cy="476250"/>
            <a:chOff x="-107950" y="0"/>
            <a:chExt cx="3024188" cy="476250"/>
          </a:xfrm>
        </p:grpSpPr>
        <p:sp>
          <p:nvSpPr>
            <p:cNvPr id="7" name="Rectangle 55"/>
            <p:cNvSpPr>
              <a:spLocks noChangeArrowheads="1"/>
            </p:cNvSpPr>
            <p:nvPr/>
          </p:nvSpPr>
          <p:spPr bwMode="auto">
            <a:xfrm>
              <a:off x="0" y="0"/>
              <a:ext cx="2484438" cy="430213"/>
            </a:xfrm>
            <a:prstGeom prst="rect">
              <a:avLst/>
            </a:prstGeom>
            <a:noFill/>
            <a:ln w="9525">
              <a:noFill/>
              <a:miter lim="800000"/>
            </a:ln>
          </p:spPr>
          <p:txBody>
            <a:bodyPr>
              <a:spAutoFit/>
            </a:bodyPr>
            <a:lstStyle/>
            <a:p>
              <a:pPr eaLnBrk="1" hangingPunct="1">
                <a:lnSpc>
                  <a:spcPct val="150000"/>
                </a:lnSpc>
                <a:spcBef>
                  <a:spcPct val="50000"/>
                </a:spcBef>
                <a:buFont typeface="Arial" panose="020B0604020202020204" pitchFamily="34" charset="0"/>
                <a:buNone/>
                <a:defRPr/>
              </a:pPr>
              <a:r>
                <a:rPr lang="zh-CN" altLang="en-US" sz="1600" b="1" dirty="0">
                  <a:solidFill>
                    <a:srgbClr val="C0000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一把开启美好人性的钥匙</a:t>
              </a:r>
              <a:endParaRPr lang="en-US" altLang="zh-CN" sz="1600" b="1" dirty="0">
                <a:solidFill>
                  <a:srgbClr val="C0000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endParaRPr>
            </a:p>
          </p:txBody>
        </p:sp>
        <p:grpSp>
          <p:nvGrpSpPr>
            <p:cNvPr id="8" name="组合 21"/>
            <p:cNvGrpSpPr/>
            <p:nvPr/>
          </p:nvGrpSpPr>
          <p:grpSpPr bwMode="auto">
            <a:xfrm>
              <a:off x="-107950" y="0"/>
              <a:ext cx="3024188" cy="476250"/>
              <a:chOff x="4846485" y="2049664"/>
              <a:chExt cx="2169557" cy="757326"/>
            </a:xfrm>
          </p:grpSpPr>
          <p:pic>
            <p:nvPicPr>
              <p:cNvPr id="9" name="图片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1088" y="2049664"/>
                <a:ext cx="464954" cy="75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46485" y="2614966"/>
                <a:ext cx="1917034" cy="1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 name="组合 13"/>
          <p:cNvGrpSpPr/>
          <p:nvPr userDrawn="1"/>
        </p:nvGrpSpPr>
        <p:grpSpPr bwMode="auto">
          <a:xfrm>
            <a:off x="10572750" y="6488113"/>
            <a:ext cx="1619250" cy="369887"/>
            <a:chOff x="7524750" y="6488113"/>
            <a:chExt cx="1619250" cy="369887"/>
          </a:xfrm>
        </p:grpSpPr>
        <p:pic>
          <p:nvPicPr>
            <p:cNvPr id="12" name="图片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50288" y="6524625"/>
              <a:ext cx="4937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6811963"/>
              <a:ext cx="136842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7956550" y="6488113"/>
              <a:ext cx="649288" cy="369887"/>
            </a:xfrm>
            <a:prstGeom prst="rect">
              <a:avLst/>
            </a:prstGeom>
          </p:spPr>
          <p:txBody>
            <a:bodyPr wrap="none">
              <a:spAutoFit/>
            </a:bodyPr>
            <a:lstStyle/>
            <a:p>
              <a:pPr eaLnBrk="1" hangingPunct="1">
                <a:buFont typeface="Arial" panose="020B0604020202020204" pitchFamily="34" charset="0"/>
                <a:buNone/>
                <a:defRPr/>
              </a:pPr>
              <a:r>
                <a:rPr lang="zh-CN" altLang="en-US" b="1" dirty="0">
                  <a:solidFill>
                    <a:srgbClr val="C0000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善良</a:t>
              </a:r>
              <a:endParaRPr lang="zh-CN" altLang="en-US" dirty="0">
                <a:solidFill>
                  <a:srgbClr val="C00000"/>
                </a:solidFill>
                <a:latin typeface="华文行楷" panose="02010800040101010101" pitchFamily="2" charset="-122"/>
                <a:ea typeface="华文行楷" panose="02010800040101010101" pitchFamily="2" charset="-122"/>
              </a:endParaRPr>
            </a:p>
          </p:txBody>
        </p:sp>
      </p:grpSp>
      <p:pic>
        <p:nvPicPr>
          <p:cNvPr id="15" name="图片 22"/>
          <p:cNvPicPr>
            <a:picLocks noChangeAspect="1"/>
          </p:cNvPicPr>
          <p:nvPr userDrawn="1"/>
        </p:nvPicPr>
        <p:blipFill>
          <a:blip r:embed="rId2" cstate="print">
            <a:duotone>
              <a:schemeClr val="accent2">
                <a:shade val="45000"/>
                <a:satMod val="135000"/>
              </a:schemeClr>
              <a:prstClr val="white"/>
            </a:duotone>
          </a:blip>
          <a:srcRect/>
          <a:stretch>
            <a:fillRect/>
          </a:stretch>
        </p:blipFill>
        <p:spPr bwMode="auto">
          <a:xfrm>
            <a:off x="11334600" y="-133248"/>
            <a:ext cx="970350" cy="908024"/>
          </a:xfrm>
          <a:prstGeom prst="rect">
            <a:avLst/>
          </a:prstGeom>
          <a:noFill/>
          <a:ln w="9525">
            <a:noFill/>
            <a:miter lim="800000"/>
            <a:headEnd/>
            <a:tailEnd/>
          </a:ln>
        </p:spPr>
      </p:pic>
      <p:pic>
        <p:nvPicPr>
          <p:cNvPr id="16" name="图片 22"/>
          <p:cNvPicPr>
            <a:picLocks noChangeAspect="1"/>
          </p:cNvPicPr>
          <p:nvPr userDrawn="1"/>
        </p:nvPicPr>
        <p:blipFill>
          <a:blip r:embed="rId2" cstate="print">
            <a:duotone>
              <a:schemeClr val="accent2">
                <a:shade val="45000"/>
                <a:satMod val="135000"/>
              </a:schemeClr>
              <a:prstClr val="white"/>
            </a:duotone>
          </a:blip>
          <a:srcRect/>
          <a:stretch>
            <a:fillRect/>
          </a:stretch>
        </p:blipFill>
        <p:spPr bwMode="auto">
          <a:xfrm>
            <a:off x="-120472" y="6153072"/>
            <a:ext cx="902528" cy="844558"/>
          </a:xfrm>
          <a:prstGeom prst="rect">
            <a:avLst/>
          </a:prstGeom>
          <a:noFill/>
          <a:ln w="9525">
            <a:noFill/>
            <a:miter lim="800000"/>
            <a:headEnd/>
            <a:tailEnd/>
          </a:ln>
        </p:spPr>
      </p:pic>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
        <p:nvSpPr>
          <p:cNvPr id="17" name="日期占位符 3"/>
          <p:cNvSpPr>
            <a:spLocks noGrp="1"/>
          </p:cNvSpPr>
          <p:nvPr>
            <p:ph type="dt" sz="half" idx="10"/>
          </p:nvPr>
        </p:nvSpPr>
        <p:spPr/>
        <p:txBody>
          <a:bodyPr/>
          <a:lstStyle>
            <a:lvl1pPr>
              <a:defRPr/>
            </a:lvl1pPr>
          </a:lstStyle>
          <a:p>
            <a:pPr>
              <a:defRPr/>
            </a:pPr>
            <a:endParaRPr lang="zh-CN" altLang="en-US"/>
          </a:p>
        </p:txBody>
      </p:sp>
      <p:sp>
        <p:nvSpPr>
          <p:cNvPr id="18" name="页脚占位符 4"/>
          <p:cNvSpPr>
            <a:spLocks noGrp="1"/>
          </p:cNvSpPr>
          <p:nvPr>
            <p:ph type="ftr" sz="quarter" idx="11"/>
          </p:nvPr>
        </p:nvSpPr>
        <p:spPr/>
        <p:txBody>
          <a:bodyPr/>
          <a:lstStyle>
            <a:lvl1pPr>
              <a:defRPr/>
            </a:lvl1pPr>
          </a:lstStyle>
          <a:p>
            <a:pPr>
              <a:defRPr/>
            </a:pPr>
            <a:endParaRPr/>
          </a:p>
        </p:txBody>
      </p:sp>
      <p:sp>
        <p:nvSpPr>
          <p:cNvPr id="19" name="灯片编号占位符 5"/>
          <p:cNvSpPr>
            <a:spLocks noGrp="1"/>
          </p:cNvSpPr>
          <p:nvPr>
            <p:ph type="sldNum" sz="quarter" idx="12"/>
          </p:nvPr>
        </p:nvSpPr>
        <p:spPr/>
        <p:txBody>
          <a:bodyPr/>
          <a:lstStyle>
            <a:lvl1pPr>
              <a:defRPr/>
            </a:lvl1pPr>
          </a:lstStyle>
          <a:p>
            <a:pPr>
              <a:defRPr/>
            </a:pPr>
            <a:fld id="{B373F9E2-B8EA-4A8D-9877-14EAB862E496}" type="slidenum">
              <a:rPr lang="zh-CN" altLang="en-US"/>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a:p>
        </p:txBody>
      </p:sp>
      <p:sp>
        <p:nvSpPr>
          <p:cNvPr id="6" name="灯片编号占位符 5"/>
          <p:cNvSpPr>
            <a:spLocks noGrp="1"/>
          </p:cNvSpPr>
          <p:nvPr>
            <p:ph type="sldNum" sz="quarter" idx="12"/>
          </p:nvPr>
        </p:nvSpPr>
        <p:spPr/>
        <p:txBody>
          <a:bodyPr/>
          <a:lstStyle>
            <a:lvl1pPr>
              <a:defRPr/>
            </a:lvl1pPr>
          </a:lstStyle>
          <a:p>
            <a:pPr>
              <a:defRPr/>
            </a:pPr>
            <a:fld id="{84AEAAF6-625E-4A47-97C1-D2E2112591AE}"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BE6A323-DEC9-47C5-A35B-159FD901A999}" type="datetimeFigureOut">
              <a:rPr lang="zh-CN" altLang="en-US" smtClean="0"/>
              <a:t>2018/6/29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046174-DE99-4E93-B163-48E9B6468F45}"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a:p>
        </p:txBody>
      </p:sp>
      <p:sp>
        <p:nvSpPr>
          <p:cNvPr id="6" name="灯片编号占位符 5"/>
          <p:cNvSpPr>
            <a:spLocks noGrp="1"/>
          </p:cNvSpPr>
          <p:nvPr>
            <p:ph type="sldNum" sz="quarter" idx="12"/>
          </p:nvPr>
        </p:nvSpPr>
        <p:spPr/>
        <p:txBody>
          <a:bodyPr/>
          <a:lstStyle>
            <a:lvl1pPr>
              <a:defRPr/>
            </a:lvl1pPr>
          </a:lstStyle>
          <a:p>
            <a:pPr>
              <a:defRPr/>
            </a:pPr>
            <a:fld id="{C2178D83-D959-44F2-8DF9-E3AFC7481B00}" type="slidenum">
              <a:rPr lang="zh-CN" altLang="en-US"/>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609600" y="1600200"/>
            <a:ext cx="5376672"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205728" y="1600200"/>
            <a:ext cx="5376672"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a:p>
        </p:txBody>
      </p:sp>
      <p:sp>
        <p:nvSpPr>
          <p:cNvPr id="7" name="灯片编号占位符 5"/>
          <p:cNvSpPr>
            <a:spLocks noGrp="1"/>
          </p:cNvSpPr>
          <p:nvPr>
            <p:ph type="sldNum" sz="quarter" idx="12"/>
          </p:nvPr>
        </p:nvSpPr>
        <p:spPr/>
        <p:txBody>
          <a:bodyPr/>
          <a:lstStyle>
            <a:lvl1pPr>
              <a:defRPr/>
            </a:lvl1pPr>
          </a:lstStyle>
          <a:p>
            <a:pPr>
              <a:defRPr/>
            </a:pPr>
            <a:fld id="{6D221CC4-D116-4C5D-AF32-FCCA0B6E6CF9}" type="slidenum">
              <a:rPr lang="zh-CN" altLang="en-US"/>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a:p>
        </p:txBody>
      </p:sp>
      <p:sp>
        <p:nvSpPr>
          <p:cNvPr id="9" name="灯片编号占位符 5"/>
          <p:cNvSpPr>
            <a:spLocks noGrp="1"/>
          </p:cNvSpPr>
          <p:nvPr>
            <p:ph type="sldNum" sz="quarter" idx="12"/>
          </p:nvPr>
        </p:nvSpPr>
        <p:spPr/>
        <p:txBody>
          <a:bodyPr/>
          <a:lstStyle>
            <a:lvl1pPr>
              <a:defRPr/>
            </a:lvl1pPr>
          </a:lstStyle>
          <a:p>
            <a:pPr>
              <a:defRPr/>
            </a:pPr>
            <a:fld id="{276FF6C4-DFD7-4F8B-A46E-66F0E0307B87}" type="slidenum">
              <a:rPr lang="zh-CN" altLang="en-US"/>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a:p>
        </p:txBody>
      </p:sp>
      <p:sp>
        <p:nvSpPr>
          <p:cNvPr id="5" name="灯片编号占位符 5"/>
          <p:cNvSpPr>
            <a:spLocks noGrp="1"/>
          </p:cNvSpPr>
          <p:nvPr>
            <p:ph type="sldNum" sz="quarter" idx="12"/>
          </p:nvPr>
        </p:nvSpPr>
        <p:spPr/>
        <p:txBody>
          <a:bodyPr/>
          <a:lstStyle>
            <a:lvl1pPr>
              <a:defRPr/>
            </a:lvl1pPr>
          </a:lstStyle>
          <a:p>
            <a:pPr>
              <a:defRPr/>
            </a:pPr>
            <a:fld id="{C164FA15-8050-479D-86C0-D519FD8FDB7A}" type="slidenum">
              <a:rPr lang="zh-CN" altLang="en-US"/>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a:p>
        </p:txBody>
      </p:sp>
      <p:sp>
        <p:nvSpPr>
          <p:cNvPr id="4" name="灯片编号占位符 5"/>
          <p:cNvSpPr>
            <a:spLocks noGrp="1"/>
          </p:cNvSpPr>
          <p:nvPr>
            <p:ph type="sldNum" sz="quarter" idx="12"/>
          </p:nvPr>
        </p:nvSpPr>
        <p:spPr/>
        <p:txBody>
          <a:bodyPr/>
          <a:lstStyle>
            <a:lvl1pPr>
              <a:defRPr/>
            </a:lvl1pPr>
          </a:lstStyle>
          <a:p>
            <a:pPr>
              <a:defRPr/>
            </a:pPr>
            <a:fld id="{12036E0C-861E-4D4D-97FB-1930F11815E5}" type="slidenum">
              <a:rPr lang="zh-CN" altLang="en-US"/>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a:p>
        </p:txBody>
      </p:sp>
      <p:sp>
        <p:nvSpPr>
          <p:cNvPr id="7" name="灯片编号占位符 5"/>
          <p:cNvSpPr>
            <a:spLocks noGrp="1"/>
          </p:cNvSpPr>
          <p:nvPr>
            <p:ph type="sldNum" sz="quarter" idx="12"/>
          </p:nvPr>
        </p:nvSpPr>
        <p:spPr/>
        <p:txBody>
          <a:bodyPr/>
          <a:lstStyle>
            <a:lvl1pPr>
              <a:defRPr/>
            </a:lvl1pPr>
          </a:lstStyle>
          <a:p>
            <a:pPr>
              <a:defRPr/>
            </a:pPr>
            <a:fld id="{0E10ACA1-B656-49D7-9F6B-0FBAB9667A97}" type="slidenum">
              <a:rPr lang="zh-CN" altLang="en-US"/>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1">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a:p>
        </p:txBody>
      </p:sp>
      <p:sp>
        <p:nvSpPr>
          <p:cNvPr id="7" name="灯片编号占位符 5"/>
          <p:cNvSpPr>
            <a:spLocks noGrp="1"/>
          </p:cNvSpPr>
          <p:nvPr>
            <p:ph type="sldNum" sz="quarter" idx="12"/>
          </p:nvPr>
        </p:nvSpPr>
        <p:spPr/>
        <p:txBody>
          <a:bodyPr/>
          <a:lstStyle>
            <a:lvl1pPr>
              <a:defRPr/>
            </a:lvl1pPr>
          </a:lstStyle>
          <a:p>
            <a:pPr>
              <a:defRPr/>
            </a:pPr>
            <a:fld id="{4B6A3BFD-81B8-4E3B-994A-09F7F89670B8}" type="slidenum">
              <a:rPr lang="zh-CN" altLang="en-US"/>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a:p>
        </p:txBody>
      </p:sp>
      <p:sp>
        <p:nvSpPr>
          <p:cNvPr id="6" name="灯片编号占位符 5"/>
          <p:cNvSpPr>
            <a:spLocks noGrp="1"/>
          </p:cNvSpPr>
          <p:nvPr>
            <p:ph type="sldNum" sz="quarter" idx="12"/>
          </p:nvPr>
        </p:nvSpPr>
        <p:spPr/>
        <p:txBody>
          <a:bodyPr/>
          <a:lstStyle>
            <a:lvl1pPr>
              <a:defRPr/>
            </a:lvl1pPr>
          </a:lstStyle>
          <a:p>
            <a:pPr>
              <a:defRPr/>
            </a:pPr>
            <a:fld id="{00D229B1-2A15-4DE1-9CF0-B08208741FF7}" type="slidenum">
              <a:rPr lang="zh-CN" altLang="en-US"/>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09600" y="274638"/>
            <a:ext cx="8070574"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a:p>
        </p:txBody>
      </p:sp>
      <p:sp>
        <p:nvSpPr>
          <p:cNvPr id="6" name="灯片编号占位符 5"/>
          <p:cNvSpPr>
            <a:spLocks noGrp="1"/>
          </p:cNvSpPr>
          <p:nvPr>
            <p:ph type="sldNum" sz="quarter" idx="12"/>
          </p:nvPr>
        </p:nvSpPr>
        <p:spPr/>
        <p:txBody>
          <a:bodyPr/>
          <a:lstStyle>
            <a:lvl1pPr>
              <a:defRPr/>
            </a:lvl1pPr>
          </a:lstStyle>
          <a:p>
            <a:pPr>
              <a:defRPr/>
            </a:pPr>
            <a:fld id="{B9ACF6CE-FF95-48DA-878D-912F89B29F55}" type="slidenum">
              <a:rPr lang="zh-CN" altLang="en-US"/>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文本占位符 2"/>
          <p:cNvSpPr>
            <a:spLocks noGrp="1"/>
          </p:cNvSpPr>
          <p:nvPr>
            <p:ph type="body" sz="half" idx="1"/>
          </p:nvPr>
        </p:nvSpPr>
        <p:spPr>
          <a:xfrm>
            <a:off x="838200" y="1825625"/>
            <a:ext cx="5181600" cy="435133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a:p>
        </p:txBody>
      </p:sp>
      <p:sp>
        <p:nvSpPr>
          <p:cNvPr id="7" name="灯片编号占位符 5"/>
          <p:cNvSpPr>
            <a:spLocks noGrp="1"/>
          </p:cNvSpPr>
          <p:nvPr>
            <p:ph type="sldNum" sz="quarter" idx="12"/>
          </p:nvPr>
        </p:nvSpPr>
        <p:spPr/>
        <p:txBody>
          <a:bodyPr/>
          <a:lstStyle>
            <a:lvl1pPr>
              <a:defRPr/>
            </a:lvl1pPr>
          </a:lstStyle>
          <a:p>
            <a:pPr>
              <a:defRPr/>
            </a:pPr>
            <a:fld id="{C6109E41-3BD8-4631-8462-C4F284DF1809}"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DBE6A323-DEC9-47C5-A35B-159FD901A999}" type="datetimeFigureOut">
              <a:rPr lang="zh-CN" altLang="en-US" smtClean="0"/>
              <a:t>2018/6/29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B046174-DE99-4E93-B163-48E9B6468F45}"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表格占位符 2"/>
          <p:cNvSpPr>
            <a:spLocks noGrp="1"/>
          </p:cNvSpPr>
          <p:nvPr>
            <p:ph type="tbl" idx="1"/>
          </p:nvPr>
        </p:nvSpPr>
        <p:spPr/>
        <p:txBody>
          <a:bodyPr/>
          <a:lstStyle/>
          <a:p>
            <a:pPr lvl="0"/>
            <a:endParaRPr lang="zh-CN" altLang="en-US" noProof="1">
              <a:sym typeface="Calibri" panose="020F0502020204030204" pitchFamily="34" charset="0"/>
            </a:endParaRP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a:p>
        </p:txBody>
      </p:sp>
      <p:sp>
        <p:nvSpPr>
          <p:cNvPr id="6" name="灯片编号占位符 5"/>
          <p:cNvSpPr>
            <a:spLocks noGrp="1"/>
          </p:cNvSpPr>
          <p:nvPr>
            <p:ph type="sldNum" sz="quarter" idx="12"/>
          </p:nvPr>
        </p:nvSpPr>
        <p:spPr/>
        <p:txBody>
          <a:bodyPr/>
          <a:lstStyle>
            <a:lvl1pPr>
              <a:defRPr/>
            </a:lvl1pPr>
          </a:lstStyle>
          <a:p>
            <a:pPr>
              <a:defRPr/>
            </a:pPr>
            <a:fld id="{EDE2539C-CB5B-4B8E-A164-6BC9D9690D88}" type="slidenum">
              <a:rPr lang="zh-CN" altLang="en-US"/>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6" descr="bfe288c0jw1es2nivi3u2j20k00c0tas_副本.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userDrawn="1"/>
        </p:nvSpPr>
        <p:spPr>
          <a:xfrm>
            <a:off x="0" y="0"/>
            <a:ext cx="12192000" cy="6858000"/>
          </a:xfrm>
          <a:prstGeom prst="rect">
            <a:avLst/>
          </a:prstGeom>
          <a:solidFill>
            <a:schemeClr val="accent3">
              <a:alpha val="77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buFont typeface="Arial" panose="020B0604020202020204" pitchFamily="34" charset="0"/>
              <a:buNone/>
              <a:defRPr/>
            </a:pPr>
            <a:endParaRPr lang="zh-CN" altLang="en-US"/>
          </a:p>
        </p:txBody>
      </p:sp>
      <p:pic>
        <p:nvPicPr>
          <p:cNvPr id="6" name="图片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314950"/>
            <a:ext cx="21748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a:p>
        </p:txBody>
      </p:sp>
      <p:sp>
        <p:nvSpPr>
          <p:cNvPr id="9" name="灯片编号占位符 5"/>
          <p:cNvSpPr>
            <a:spLocks noGrp="1"/>
          </p:cNvSpPr>
          <p:nvPr>
            <p:ph type="sldNum" sz="quarter" idx="12"/>
          </p:nvPr>
        </p:nvSpPr>
        <p:spPr/>
        <p:txBody>
          <a:bodyPr/>
          <a:lstStyle>
            <a:lvl1pPr>
              <a:defRPr/>
            </a:lvl1pPr>
          </a:lstStyle>
          <a:p>
            <a:pPr>
              <a:defRPr/>
            </a:pPr>
            <a:fld id="{EDFC0AD2-A549-4750-8E7A-35D8B984B536}" type="slidenum">
              <a:rPr lang="zh-CN" altLang="en-US"/>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4" name="图片 6" descr="bfe288c0jw1es2nivi3u2j20k00c0tas_副本.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userDrawn="1"/>
        </p:nvSpPr>
        <p:spPr>
          <a:xfrm>
            <a:off x="0" y="0"/>
            <a:ext cx="12192000" cy="6858000"/>
          </a:xfrm>
          <a:prstGeom prst="rect">
            <a:avLst/>
          </a:prstGeom>
          <a:solidFill>
            <a:schemeClr val="accent3">
              <a:alpha val="77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buFont typeface="Arial" panose="020B0604020202020204" pitchFamily="34" charset="0"/>
              <a:buNone/>
              <a:defRPr/>
            </a:pPr>
            <a:endParaRPr lang="zh-CN" altLang="en-US"/>
          </a:p>
        </p:txBody>
      </p:sp>
      <p:grpSp>
        <p:nvGrpSpPr>
          <p:cNvPr id="6" name="组合 8"/>
          <p:cNvGrpSpPr/>
          <p:nvPr userDrawn="1"/>
        </p:nvGrpSpPr>
        <p:grpSpPr bwMode="auto">
          <a:xfrm>
            <a:off x="-107950" y="0"/>
            <a:ext cx="3024188" cy="476250"/>
            <a:chOff x="-107950" y="0"/>
            <a:chExt cx="3024188" cy="476250"/>
          </a:xfrm>
        </p:grpSpPr>
        <p:sp>
          <p:nvSpPr>
            <p:cNvPr id="7" name="Rectangle 55"/>
            <p:cNvSpPr>
              <a:spLocks noChangeArrowheads="1"/>
            </p:cNvSpPr>
            <p:nvPr/>
          </p:nvSpPr>
          <p:spPr bwMode="auto">
            <a:xfrm>
              <a:off x="0" y="0"/>
              <a:ext cx="2484438" cy="430213"/>
            </a:xfrm>
            <a:prstGeom prst="rect">
              <a:avLst/>
            </a:prstGeom>
            <a:noFill/>
            <a:ln w="9525">
              <a:noFill/>
              <a:miter lim="800000"/>
            </a:ln>
          </p:spPr>
          <p:txBody>
            <a:bodyPr>
              <a:spAutoFit/>
            </a:bodyPr>
            <a:lstStyle/>
            <a:p>
              <a:pPr eaLnBrk="1" hangingPunct="1">
                <a:lnSpc>
                  <a:spcPct val="150000"/>
                </a:lnSpc>
                <a:spcBef>
                  <a:spcPct val="50000"/>
                </a:spcBef>
                <a:buFont typeface="Arial" panose="020B0604020202020204" pitchFamily="34" charset="0"/>
                <a:buNone/>
                <a:defRPr/>
              </a:pPr>
              <a:r>
                <a:rPr lang="zh-CN" altLang="en-US" sz="1600" b="1" dirty="0">
                  <a:solidFill>
                    <a:srgbClr val="C0000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一把开启美好人性的钥匙</a:t>
              </a:r>
              <a:endParaRPr lang="en-US" altLang="zh-CN" sz="1600" b="1" dirty="0">
                <a:solidFill>
                  <a:srgbClr val="C0000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endParaRPr>
            </a:p>
          </p:txBody>
        </p:sp>
        <p:grpSp>
          <p:nvGrpSpPr>
            <p:cNvPr id="8" name="组合 21"/>
            <p:cNvGrpSpPr/>
            <p:nvPr/>
          </p:nvGrpSpPr>
          <p:grpSpPr bwMode="auto">
            <a:xfrm>
              <a:off x="-107950" y="0"/>
              <a:ext cx="3024188" cy="476250"/>
              <a:chOff x="4846485" y="2049664"/>
              <a:chExt cx="2169557" cy="757326"/>
            </a:xfrm>
          </p:grpSpPr>
          <p:pic>
            <p:nvPicPr>
              <p:cNvPr id="9" name="图片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1088" y="2049664"/>
                <a:ext cx="464954" cy="75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46485" y="2614966"/>
                <a:ext cx="1917034" cy="1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 name="组合 13"/>
          <p:cNvGrpSpPr/>
          <p:nvPr userDrawn="1"/>
        </p:nvGrpSpPr>
        <p:grpSpPr bwMode="auto">
          <a:xfrm>
            <a:off x="10572750" y="6488113"/>
            <a:ext cx="1619250" cy="369887"/>
            <a:chOff x="7524750" y="6488113"/>
            <a:chExt cx="1619250" cy="369887"/>
          </a:xfrm>
        </p:grpSpPr>
        <p:pic>
          <p:nvPicPr>
            <p:cNvPr id="12" name="图片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50288" y="6524625"/>
              <a:ext cx="4937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6811963"/>
              <a:ext cx="136842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7956550" y="6488113"/>
              <a:ext cx="649288" cy="369887"/>
            </a:xfrm>
            <a:prstGeom prst="rect">
              <a:avLst/>
            </a:prstGeom>
          </p:spPr>
          <p:txBody>
            <a:bodyPr wrap="none">
              <a:spAutoFit/>
            </a:bodyPr>
            <a:lstStyle/>
            <a:p>
              <a:pPr eaLnBrk="1" hangingPunct="1">
                <a:buFont typeface="Arial" panose="020B0604020202020204" pitchFamily="34" charset="0"/>
                <a:buNone/>
                <a:defRPr/>
              </a:pPr>
              <a:r>
                <a:rPr lang="zh-CN" altLang="en-US" b="1" dirty="0">
                  <a:solidFill>
                    <a:srgbClr val="C0000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善良</a:t>
              </a:r>
              <a:endParaRPr lang="zh-CN" altLang="en-US" dirty="0">
                <a:solidFill>
                  <a:srgbClr val="C00000"/>
                </a:solidFill>
                <a:latin typeface="华文行楷" panose="02010800040101010101" pitchFamily="2" charset="-122"/>
                <a:ea typeface="华文行楷" panose="02010800040101010101" pitchFamily="2" charset="-122"/>
              </a:endParaRPr>
            </a:p>
          </p:txBody>
        </p:sp>
      </p:grpSp>
      <p:pic>
        <p:nvPicPr>
          <p:cNvPr id="15" name="图片 22"/>
          <p:cNvPicPr>
            <a:picLocks noChangeAspect="1"/>
          </p:cNvPicPr>
          <p:nvPr userDrawn="1"/>
        </p:nvPicPr>
        <p:blipFill>
          <a:blip r:embed="rId2" cstate="print">
            <a:duotone>
              <a:schemeClr val="accent2">
                <a:shade val="45000"/>
                <a:satMod val="135000"/>
              </a:schemeClr>
              <a:prstClr val="white"/>
            </a:duotone>
          </a:blip>
          <a:srcRect/>
          <a:stretch>
            <a:fillRect/>
          </a:stretch>
        </p:blipFill>
        <p:spPr bwMode="auto">
          <a:xfrm>
            <a:off x="11334600" y="-133248"/>
            <a:ext cx="970350" cy="908024"/>
          </a:xfrm>
          <a:prstGeom prst="rect">
            <a:avLst/>
          </a:prstGeom>
          <a:noFill/>
          <a:ln w="9525">
            <a:noFill/>
            <a:miter lim="800000"/>
            <a:headEnd/>
            <a:tailEnd/>
          </a:ln>
        </p:spPr>
      </p:pic>
      <p:pic>
        <p:nvPicPr>
          <p:cNvPr id="16" name="图片 22"/>
          <p:cNvPicPr>
            <a:picLocks noChangeAspect="1"/>
          </p:cNvPicPr>
          <p:nvPr userDrawn="1"/>
        </p:nvPicPr>
        <p:blipFill>
          <a:blip r:embed="rId2" cstate="print">
            <a:duotone>
              <a:schemeClr val="accent2">
                <a:shade val="45000"/>
                <a:satMod val="135000"/>
              </a:schemeClr>
              <a:prstClr val="white"/>
            </a:duotone>
          </a:blip>
          <a:srcRect/>
          <a:stretch>
            <a:fillRect/>
          </a:stretch>
        </p:blipFill>
        <p:spPr bwMode="auto">
          <a:xfrm>
            <a:off x="-120472" y="6153072"/>
            <a:ext cx="902528" cy="844558"/>
          </a:xfrm>
          <a:prstGeom prst="rect">
            <a:avLst/>
          </a:prstGeom>
          <a:noFill/>
          <a:ln w="9525">
            <a:noFill/>
            <a:miter lim="800000"/>
            <a:headEnd/>
            <a:tailEnd/>
          </a:ln>
        </p:spPr>
      </p:pic>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
        <p:nvSpPr>
          <p:cNvPr id="17" name="日期占位符 3"/>
          <p:cNvSpPr>
            <a:spLocks noGrp="1"/>
          </p:cNvSpPr>
          <p:nvPr>
            <p:ph type="dt" sz="half" idx="10"/>
          </p:nvPr>
        </p:nvSpPr>
        <p:spPr/>
        <p:txBody>
          <a:bodyPr/>
          <a:lstStyle>
            <a:lvl1pPr>
              <a:defRPr/>
            </a:lvl1pPr>
          </a:lstStyle>
          <a:p>
            <a:pPr>
              <a:defRPr/>
            </a:pPr>
            <a:endParaRPr lang="zh-CN" altLang="en-US"/>
          </a:p>
        </p:txBody>
      </p:sp>
      <p:sp>
        <p:nvSpPr>
          <p:cNvPr id="18" name="页脚占位符 4"/>
          <p:cNvSpPr>
            <a:spLocks noGrp="1"/>
          </p:cNvSpPr>
          <p:nvPr>
            <p:ph type="ftr" sz="quarter" idx="11"/>
          </p:nvPr>
        </p:nvSpPr>
        <p:spPr/>
        <p:txBody>
          <a:bodyPr/>
          <a:lstStyle>
            <a:lvl1pPr>
              <a:defRPr/>
            </a:lvl1pPr>
          </a:lstStyle>
          <a:p>
            <a:pPr>
              <a:defRPr/>
            </a:pPr>
            <a:endParaRPr/>
          </a:p>
        </p:txBody>
      </p:sp>
      <p:sp>
        <p:nvSpPr>
          <p:cNvPr id="19" name="灯片编号占位符 5"/>
          <p:cNvSpPr>
            <a:spLocks noGrp="1"/>
          </p:cNvSpPr>
          <p:nvPr>
            <p:ph type="sldNum" sz="quarter" idx="12"/>
          </p:nvPr>
        </p:nvSpPr>
        <p:spPr/>
        <p:txBody>
          <a:bodyPr/>
          <a:lstStyle>
            <a:lvl1pPr>
              <a:defRPr/>
            </a:lvl1pPr>
          </a:lstStyle>
          <a:p>
            <a:pPr>
              <a:defRPr/>
            </a:pPr>
            <a:fld id="{5DFB535D-654E-4AF0-9F94-5A68D5D04B9A}" type="slidenum">
              <a:rPr lang="zh-CN" altLang="en-US"/>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a:p>
        </p:txBody>
      </p:sp>
      <p:sp>
        <p:nvSpPr>
          <p:cNvPr id="6" name="灯片编号占位符 5"/>
          <p:cNvSpPr>
            <a:spLocks noGrp="1"/>
          </p:cNvSpPr>
          <p:nvPr>
            <p:ph type="sldNum" sz="quarter" idx="12"/>
          </p:nvPr>
        </p:nvSpPr>
        <p:spPr/>
        <p:txBody>
          <a:bodyPr/>
          <a:lstStyle>
            <a:lvl1pPr>
              <a:defRPr/>
            </a:lvl1pPr>
          </a:lstStyle>
          <a:p>
            <a:pPr>
              <a:defRPr/>
            </a:pPr>
            <a:fld id="{F5C17D86-1E35-46C8-97C7-3C2F1F5D2A16}" type="slidenum">
              <a:rPr lang="zh-CN" altLang="en-US"/>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a:p>
        </p:txBody>
      </p:sp>
      <p:sp>
        <p:nvSpPr>
          <p:cNvPr id="6" name="灯片编号占位符 5"/>
          <p:cNvSpPr>
            <a:spLocks noGrp="1"/>
          </p:cNvSpPr>
          <p:nvPr>
            <p:ph type="sldNum" sz="quarter" idx="12"/>
          </p:nvPr>
        </p:nvSpPr>
        <p:spPr/>
        <p:txBody>
          <a:bodyPr/>
          <a:lstStyle>
            <a:lvl1pPr>
              <a:defRPr/>
            </a:lvl1pPr>
          </a:lstStyle>
          <a:p>
            <a:pPr>
              <a:defRPr/>
            </a:pPr>
            <a:fld id="{BCF318D0-0CDE-4B58-BDCC-048321E97F9D}" type="slidenum">
              <a:rPr lang="zh-CN" altLang="en-US"/>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609600" y="1600200"/>
            <a:ext cx="5376672"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205728" y="1600200"/>
            <a:ext cx="5376672"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a:p>
        </p:txBody>
      </p:sp>
      <p:sp>
        <p:nvSpPr>
          <p:cNvPr id="7" name="灯片编号占位符 5"/>
          <p:cNvSpPr>
            <a:spLocks noGrp="1"/>
          </p:cNvSpPr>
          <p:nvPr>
            <p:ph type="sldNum" sz="quarter" idx="12"/>
          </p:nvPr>
        </p:nvSpPr>
        <p:spPr/>
        <p:txBody>
          <a:bodyPr/>
          <a:lstStyle>
            <a:lvl1pPr>
              <a:defRPr/>
            </a:lvl1pPr>
          </a:lstStyle>
          <a:p>
            <a:pPr>
              <a:defRPr/>
            </a:pPr>
            <a:fld id="{8EF56A5B-2378-4CA6-8B71-5DAF6B4C9743}" type="slidenum">
              <a:rPr lang="zh-CN" altLang="en-US"/>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a:p>
        </p:txBody>
      </p:sp>
      <p:sp>
        <p:nvSpPr>
          <p:cNvPr id="9" name="灯片编号占位符 5"/>
          <p:cNvSpPr>
            <a:spLocks noGrp="1"/>
          </p:cNvSpPr>
          <p:nvPr>
            <p:ph type="sldNum" sz="quarter" idx="12"/>
          </p:nvPr>
        </p:nvSpPr>
        <p:spPr/>
        <p:txBody>
          <a:bodyPr/>
          <a:lstStyle>
            <a:lvl1pPr>
              <a:defRPr/>
            </a:lvl1pPr>
          </a:lstStyle>
          <a:p>
            <a:pPr>
              <a:defRPr/>
            </a:pPr>
            <a:fld id="{71CB3EF7-4196-4FC8-8F4A-DA626C3B0AE7}" type="slidenum">
              <a:rPr lang="zh-CN" altLang="en-US"/>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a:p>
        </p:txBody>
      </p:sp>
      <p:sp>
        <p:nvSpPr>
          <p:cNvPr id="5" name="灯片编号占位符 5"/>
          <p:cNvSpPr>
            <a:spLocks noGrp="1"/>
          </p:cNvSpPr>
          <p:nvPr>
            <p:ph type="sldNum" sz="quarter" idx="12"/>
          </p:nvPr>
        </p:nvSpPr>
        <p:spPr/>
        <p:txBody>
          <a:bodyPr/>
          <a:lstStyle>
            <a:lvl1pPr>
              <a:defRPr/>
            </a:lvl1pPr>
          </a:lstStyle>
          <a:p>
            <a:pPr>
              <a:defRPr/>
            </a:pPr>
            <a:fld id="{3E5CC881-2360-4548-9253-93A51DABD745}" type="slidenum">
              <a:rPr lang="zh-CN" altLang="en-US"/>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a:p>
        </p:txBody>
      </p:sp>
      <p:sp>
        <p:nvSpPr>
          <p:cNvPr id="4" name="灯片编号占位符 5"/>
          <p:cNvSpPr>
            <a:spLocks noGrp="1"/>
          </p:cNvSpPr>
          <p:nvPr>
            <p:ph type="sldNum" sz="quarter" idx="12"/>
          </p:nvPr>
        </p:nvSpPr>
        <p:spPr/>
        <p:txBody>
          <a:bodyPr/>
          <a:lstStyle>
            <a:lvl1pPr>
              <a:defRPr/>
            </a:lvl1pPr>
          </a:lstStyle>
          <a:p>
            <a:pPr>
              <a:defRPr/>
            </a:pPr>
            <a:fld id="{0AD946DD-2886-4795-8C1E-B43A4501447A}" type="slidenum">
              <a:rPr lang="zh-CN" altLang="en-US"/>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a:p>
        </p:txBody>
      </p:sp>
      <p:sp>
        <p:nvSpPr>
          <p:cNvPr id="7" name="灯片编号占位符 5"/>
          <p:cNvSpPr>
            <a:spLocks noGrp="1"/>
          </p:cNvSpPr>
          <p:nvPr>
            <p:ph type="sldNum" sz="quarter" idx="12"/>
          </p:nvPr>
        </p:nvSpPr>
        <p:spPr/>
        <p:txBody>
          <a:bodyPr/>
          <a:lstStyle>
            <a:lvl1pPr>
              <a:defRPr/>
            </a:lvl1pPr>
          </a:lstStyle>
          <a:p>
            <a:pPr>
              <a:defRPr/>
            </a:pPr>
            <a:fld id="{95CD0F1B-D64E-4D45-B6F7-FDA374C826B0}"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BE6A323-DEC9-47C5-A35B-159FD901A999}" type="datetimeFigureOut">
              <a:rPr lang="zh-CN" altLang="en-US" smtClean="0"/>
              <a:t>2018/6/29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046174-DE99-4E93-B163-48E9B6468F45}"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1">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a:p>
        </p:txBody>
      </p:sp>
      <p:sp>
        <p:nvSpPr>
          <p:cNvPr id="7" name="灯片编号占位符 5"/>
          <p:cNvSpPr>
            <a:spLocks noGrp="1"/>
          </p:cNvSpPr>
          <p:nvPr>
            <p:ph type="sldNum" sz="quarter" idx="12"/>
          </p:nvPr>
        </p:nvSpPr>
        <p:spPr/>
        <p:txBody>
          <a:bodyPr/>
          <a:lstStyle>
            <a:lvl1pPr>
              <a:defRPr/>
            </a:lvl1pPr>
          </a:lstStyle>
          <a:p>
            <a:pPr>
              <a:defRPr/>
            </a:pPr>
            <a:fld id="{247E134A-D596-432A-9873-F4C225BFEDE8}" type="slidenum">
              <a:rPr lang="zh-CN" altLang="en-US"/>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a:p>
        </p:txBody>
      </p:sp>
      <p:sp>
        <p:nvSpPr>
          <p:cNvPr id="6" name="灯片编号占位符 5"/>
          <p:cNvSpPr>
            <a:spLocks noGrp="1"/>
          </p:cNvSpPr>
          <p:nvPr>
            <p:ph type="sldNum" sz="quarter" idx="12"/>
          </p:nvPr>
        </p:nvSpPr>
        <p:spPr/>
        <p:txBody>
          <a:bodyPr/>
          <a:lstStyle>
            <a:lvl1pPr>
              <a:defRPr/>
            </a:lvl1pPr>
          </a:lstStyle>
          <a:p>
            <a:pPr>
              <a:defRPr/>
            </a:pPr>
            <a:fld id="{BDA9E975-84DA-43D9-983E-3E35DBDEFFD5}" type="slidenum">
              <a:rPr lang="zh-CN" altLang="en-US"/>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09600" y="274638"/>
            <a:ext cx="8070574"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a:p>
        </p:txBody>
      </p:sp>
      <p:sp>
        <p:nvSpPr>
          <p:cNvPr id="6" name="灯片编号占位符 5"/>
          <p:cNvSpPr>
            <a:spLocks noGrp="1"/>
          </p:cNvSpPr>
          <p:nvPr>
            <p:ph type="sldNum" sz="quarter" idx="12"/>
          </p:nvPr>
        </p:nvSpPr>
        <p:spPr/>
        <p:txBody>
          <a:bodyPr/>
          <a:lstStyle>
            <a:lvl1pPr>
              <a:defRPr/>
            </a:lvl1pPr>
          </a:lstStyle>
          <a:p>
            <a:pPr>
              <a:defRPr/>
            </a:pPr>
            <a:fld id="{622DCA15-8602-422A-8A61-2710A2AD697E}" type="slidenum">
              <a:rPr lang="zh-CN" altLang="en-US"/>
              <a:t>‹#›</a:t>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文本占位符 2"/>
          <p:cNvSpPr>
            <a:spLocks noGrp="1"/>
          </p:cNvSpPr>
          <p:nvPr>
            <p:ph type="body" sz="half" idx="1"/>
          </p:nvPr>
        </p:nvSpPr>
        <p:spPr>
          <a:xfrm>
            <a:off x="838200" y="1825625"/>
            <a:ext cx="5181600" cy="435133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a:p>
        </p:txBody>
      </p:sp>
      <p:sp>
        <p:nvSpPr>
          <p:cNvPr id="7" name="灯片编号占位符 5"/>
          <p:cNvSpPr>
            <a:spLocks noGrp="1"/>
          </p:cNvSpPr>
          <p:nvPr>
            <p:ph type="sldNum" sz="quarter" idx="12"/>
          </p:nvPr>
        </p:nvSpPr>
        <p:spPr/>
        <p:txBody>
          <a:bodyPr/>
          <a:lstStyle>
            <a:lvl1pPr>
              <a:defRPr/>
            </a:lvl1pPr>
          </a:lstStyle>
          <a:p>
            <a:pPr>
              <a:defRPr/>
            </a:pPr>
            <a:fld id="{6694952E-FCE2-4DBE-9C30-639EF7A0EFCB}" type="slidenum">
              <a:rPr lang="zh-CN" altLang="en-US"/>
              <a:t>‹#›</a:t>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表格占位符 2"/>
          <p:cNvSpPr>
            <a:spLocks noGrp="1"/>
          </p:cNvSpPr>
          <p:nvPr>
            <p:ph type="tbl" idx="1"/>
          </p:nvPr>
        </p:nvSpPr>
        <p:spPr/>
        <p:txBody>
          <a:bodyPr/>
          <a:lstStyle/>
          <a:p>
            <a:pPr lvl="0"/>
            <a:endParaRPr lang="zh-CN" altLang="en-US" noProof="1">
              <a:sym typeface="Calibri" panose="020F0502020204030204" pitchFamily="34" charset="0"/>
            </a:endParaRP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a:p>
        </p:txBody>
      </p:sp>
      <p:sp>
        <p:nvSpPr>
          <p:cNvPr id="6" name="灯片编号占位符 5"/>
          <p:cNvSpPr>
            <a:spLocks noGrp="1"/>
          </p:cNvSpPr>
          <p:nvPr>
            <p:ph type="sldNum" sz="quarter" idx="12"/>
          </p:nvPr>
        </p:nvSpPr>
        <p:spPr/>
        <p:txBody>
          <a:bodyPr/>
          <a:lstStyle>
            <a:lvl1pPr>
              <a:defRPr/>
            </a:lvl1pPr>
          </a:lstStyle>
          <a:p>
            <a:pPr>
              <a:defRPr/>
            </a:pPr>
            <a:fld id="{21AF56CF-D9AA-4D67-9A38-832F3E0FF906}"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BE6A323-DEC9-47C5-A35B-159FD901A999}" type="datetimeFigureOut">
              <a:rPr lang="zh-CN" altLang="en-US" smtClean="0"/>
              <a:t>2018/6/29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B046174-DE99-4E93-B163-48E9B6468F4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BE6A323-DEC9-47C5-A35B-159FD901A999}" type="datetimeFigureOut">
              <a:rPr lang="zh-CN" altLang="en-US" smtClean="0"/>
              <a:t>2018/6/29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B046174-DE99-4E93-B163-48E9B6468F4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BE6A323-DEC9-47C5-A35B-159FD901A999}" type="datetimeFigureOut">
              <a:rPr lang="zh-CN" altLang="en-US" smtClean="0"/>
              <a:t>2018/6/29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B046174-DE99-4E93-B163-48E9B6468F4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BE6A323-DEC9-47C5-A35B-159FD901A999}" type="datetimeFigureOut">
              <a:rPr lang="zh-CN" altLang="en-US" smtClean="0"/>
              <a:t>2018/6/29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046174-DE99-4E93-B163-48E9B6468F4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BE6A323-DEC9-47C5-A35B-159FD901A999}" type="datetimeFigureOut">
              <a:rPr lang="zh-CN" altLang="en-US" smtClean="0"/>
              <a:t>2018/6/29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B046174-DE99-4E93-B163-48E9B6468F4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NUL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NUL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4.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6A323-DEC9-47C5-A35B-159FD901A999}" type="datetimeFigureOut">
              <a:rPr lang="zh-CN" altLang="en-US" smtClean="0"/>
              <a:t>2018/6/29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46174-DE99-4E93-B163-48E9B6468F4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4110" name="Picture 14" descr="바2"/>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240684"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body" idx="4294967295"/>
          </p:nvPr>
        </p:nvSpPr>
        <p:spPr bwMode="auto">
          <a:xfrm>
            <a:off x="609600" y="141287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3076"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1" latinLnBrk="1" hangingPunct="1">
              <a:buFontTx/>
              <a:buNone/>
              <a:defRPr kumimoji="1" sz="1400"/>
            </a:lvl1pPr>
          </a:lstStyle>
          <a:p>
            <a:pPr>
              <a:defRPr/>
            </a:pPr>
            <a:endParaRPr lang="en-US" altLang="ko-KR"/>
          </a:p>
        </p:txBody>
      </p:sp>
      <p:sp>
        <p:nvSpPr>
          <p:cNvPr id="3077"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latinLnBrk="1" hangingPunct="1">
              <a:buFontTx/>
              <a:buNone/>
              <a:defRPr kumimoji="1" sz="1400"/>
            </a:lvl1pPr>
          </a:lstStyle>
          <a:p>
            <a:pPr>
              <a:defRPr/>
            </a:pPr>
            <a:endParaRPr lang="en-US" altLang="ko-KR"/>
          </a:p>
        </p:txBody>
      </p:sp>
      <p:sp>
        <p:nvSpPr>
          <p:cNvPr id="3078"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eaLnBrk="1" latinLnBrk="1" hangingPunct="1">
              <a:buFontTx/>
              <a:buNone/>
              <a:defRPr kumimoji="1" sz="1400"/>
            </a:lvl1pPr>
          </a:lstStyle>
          <a:p>
            <a:pPr>
              <a:defRPr/>
            </a:pPr>
            <a:fld id="{5A540F79-EF67-4805-94BA-300FFDAB8233}" type="slidenum">
              <a:rPr lang="en-US" altLang="ko-KR"/>
              <a:t>‹#›</a:t>
            </a:fld>
            <a:endParaRPr lang="en-US" altLang="ko-KR"/>
          </a:p>
        </p:txBody>
      </p:sp>
      <p:sp>
        <p:nvSpPr>
          <p:cNvPr id="4103" name="Rectangle 24"/>
          <p:cNvSpPr>
            <a:spLocks noGrp="1" noChangeArrowheads="1"/>
          </p:cNvSpPr>
          <p:nvPr>
            <p:ph type="title" idx="9"/>
          </p:nvPr>
        </p:nvSpPr>
        <p:spPr bwMode="auto">
          <a:xfrm>
            <a:off x="571500" y="144464"/>
            <a:ext cx="109728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ko-KR"/>
              <a:t>Click To Edit Title Style</a:t>
            </a:r>
          </a:p>
        </p:txBody>
      </p:sp>
      <p:grpSp>
        <p:nvGrpSpPr>
          <p:cNvPr id="3080" name="Group 55"/>
          <p:cNvGrpSpPr/>
          <p:nvPr/>
        </p:nvGrpSpPr>
        <p:grpSpPr bwMode="auto">
          <a:xfrm>
            <a:off x="334433" y="6381751"/>
            <a:ext cx="3454400" cy="288925"/>
            <a:chOff x="1203" y="3203"/>
            <a:chExt cx="1632" cy="182"/>
          </a:xfrm>
        </p:grpSpPr>
        <p:sp>
          <p:nvSpPr>
            <p:cNvPr id="3082" name="WordArt 25"/>
            <p:cNvSpPr>
              <a:spLocks noChangeArrowheads="1" noChangeShapeType="1" noTextEdit="1"/>
            </p:cNvSpPr>
            <p:nvPr/>
          </p:nvSpPr>
          <p:spPr bwMode="auto">
            <a:xfrm>
              <a:off x="1203" y="3203"/>
              <a:ext cx="726" cy="182"/>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1400" kern="10" spc="-70">
                  <a:solidFill>
                    <a:srgbClr val="5F5F5F"/>
                  </a:solidFill>
                  <a:latin typeface="Impact" panose="020B0806030902050204" pitchFamily="34" charset="0"/>
                </a:rPr>
                <a:t>' LOGO '</a:t>
              </a:r>
              <a:endParaRPr lang="zh-CN" altLang="en-US" sz="1400" kern="10" spc="-70">
                <a:solidFill>
                  <a:srgbClr val="5F5F5F"/>
                </a:solidFill>
                <a:latin typeface="Impact" panose="020B0806030902050204" pitchFamily="34" charset="0"/>
              </a:endParaRPr>
            </a:p>
          </p:txBody>
        </p:sp>
        <p:sp>
          <p:nvSpPr>
            <p:cNvPr id="3083" name="WordArt 26"/>
            <p:cNvSpPr>
              <a:spLocks noChangeArrowheads="1" noChangeShapeType="1" noTextEdit="1"/>
            </p:cNvSpPr>
            <p:nvPr/>
          </p:nvSpPr>
          <p:spPr bwMode="auto">
            <a:xfrm>
              <a:off x="1927" y="3339"/>
              <a:ext cx="908" cy="46"/>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r>
                <a:rPr lang="en-US" altLang="zh-CN" sz="800" b="1" kern="10" spc="-40">
                  <a:solidFill>
                    <a:srgbClr val="5F5F5F"/>
                  </a:solidFill>
                  <a:latin typeface="Arial" panose="020B0604020202020204" pitchFamily="34" charset="0"/>
                  <a:cs typeface="Arial" panose="020B0604020202020204" pitchFamily="34" charset="0"/>
                </a:rPr>
                <a:t>COMPANY LOGOTYPE INSERT</a:t>
              </a:r>
              <a:endParaRPr lang="zh-CN" altLang="en-US" sz="800" b="1" kern="10" spc="-40">
                <a:solidFill>
                  <a:srgbClr val="5F5F5F"/>
                </a:solidFill>
                <a:latin typeface="Arial" panose="020B0604020202020204" pitchFamily="34" charset="0"/>
                <a:cs typeface="Arial" panose="020B0604020202020204" pitchFamily="34" charset="0"/>
              </a:endParaRPr>
            </a:p>
          </p:txBody>
        </p:sp>
      </p:grpSp>
      <p:pic>
        <p:nvPicPr>
          <p:cNvPr id="4109" name="Picture 13" descr="투명배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97200"/>
            <a:ext cx="121920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110"/>
                                        </p:tgtEl>
                                        <p:attrNameLst>
                                          <p:attrName>style.visibility</p:attrName>
                                        </p:attrNameLst>
                                      </p:cBhvr>
                                      <p:to>
                                        <p:strVal val="visible"/>
                                      </p:to>
                                    </p:set>
                                    <p:animEffect transition="in" filter="blinds(horizontal)">
                                      <p:cBhvr>
                                        <p:cTn id="7" dur="1000"/>
                                        <p:tgtEl>
                                          <p:spTgt spid="41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109"/>
                                        </p:tgtEl>
                                        <p:attrNameLst>
                                          <p:attrName>style.visibility</p:attrName>
                                        </p:attrNameLst>
                                      </p:cBhvr>
                                      <p:to>
                                        <p:strVal val="visible"/>
                                      </p:to>
                                    </p:set>
                                    <p:animEffect transition="in" filter="fade">
                                      <p:cBhvr>
                                        <p:cTn id="11" dur="1000"/>
                                        <p:tgtEl>
                                          <p:spTgt spid="4109"/>
                                        </p:tgtEl>
                                      </p:cBhvr>
                                    </p:animEffect>
                                  </p:childTnLst>
                                </p:cTn>
                              </p:par>
                            </p:childTnLst>
                          </p:cTn>
                        </p:par>
                        <p:par>
                          <p:cTn id="12" fill="hold">
                            <p:stCondLst>
                              <p:cond delay="2000"/>
                            </p:stCondLst>
                            <p:childTnLst>
                              <p:par>
                                <p:cTn id="13" presetID="1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Effect transition="in" filter="slide(fromTop)">
                                      <p:cBhvr>
                                        <p:cTn id="15" dur="1000"/>
                                        <p:tgtEl>
                                          <p:spTgt spid="4103"/>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4099">
                                            <p:txEl>
                                              <p:pRg st="0" end="0"/>
                                            </p:txEl>
                                          </p:spTgt>
                                        </p:tgtEl>
                                        <p:attrNameLst>
                                          <p:attrName>style.visibility</p:attrName>
                                        </p:attrNameLst>
                                      </p:cBhvr>
                                      <p:to>
                                        <p:strVal val="visible"/>
                                      </p:to>
                                    </p:set>
                                    <p:animEffect transition="in" filter="wipe(up)">
                                      <p:cBhvr>
                                        <p:cTn id="19" dur="1000"/>
                                        <p:tgtEl>
                                          <p:spTgt spid="4099">
                                            <p:txEl>
                                              <p:pRg st="0" end="0"/>
                                            </p:txEl>
                                          </p:spTgt>
                                        </p:tgtEl>
                                      </p:cBhvr>
                                    </p:animEffect>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4099">
                                            <p:txEl>
                                              <p:pRg st="1" end="1"/>
                                            </p:txEl>
                                          </p:spTgt>
                                        </p:tgtEl>
                                        <p:attrNameLst>
                                          <p:attrName>style.visibility</p:attrName>
                                        </p:attrNameLst>
                                      </p:cBhvr>
                                      <p:to>
                                        <p:strVal val="visible"/>
                                      </p:to>
                                    </p:set>
                                    <p:animEffect transition="in" filter="wipe(up)">
                                      <p:cBhvr>
                                        <p:cTn id="23" dur="1000"/>
                                        <p:tgtEl>
                                          <p:spTgt spid="4099">
                                            <p:txEl>
                                              <p:pRg st="1" end="1"/>
                                            </p:txEl>
                                          </p:spTgt>
                                        </p:tgtEl>
                                      </p:cBhvr>
                                    </p:animEffect>
                                  </p:childTnLst>
                                </p:cTn>
                              </p:par>
                            </p:childTnLst>
                          </p:cTn>
                        </p:par>
                        <p:par>
                          <p:cTn id="24" fill="hold">
                            <p:stCondLst>
                              <p:cond delay="5000"/>
                            </p:stCondLst>
                            <p:childTnLst>
                              <p:par>
                                <p:cTn id="25" presetID="22" presetClass="entr" presetSubtype="1" fill="hold" grpId="0" nodeType="afterEffect">
                                  <p:stCondLst>
                                    <p:cond delay="0"/>
                                  </p:stCondLst>
                                  <p:childTnLst>
                                    <p:set>
                                      <p:cBhvr>
                                        <p:cTn id="26" dur="1" fill="hold">
                                          <p:stCondLst>
                                            <p:cond delay="0"/>
                                          </p:stCondLst>
                                        </p:cTn>
                                        <p:tgtEl>
                                          <p:spTgt spid="4099">
                                            <p:txEl>
                                              <p:pRg st="2" end="2"/>
                                            </p:txEl>
                                          </p:spTgt>
                                        </p:tgtEl>
                                        <p:attrNameLst>
                                          <p:attrName>style.visibility</p:attrName>
                                        </p:attrNameLst>
                                      </p:cBhvr>
                                      <p:to>
                                        <p:strVal val="visible"/>
                                      </p:to>
                                    </p:set>
                                    <p:animEffect transition="in" filter="wipe(up)">
                                      <p:cBhvr>
                                        <p:cTn id="27" dur="1000"/>
                                        <p:tgtEl>
                                          <p:spTgt spid="4099">
                                            <p:txEl>
                                              <p:pRg st="2" end="2"/>
                                            </p:txEl>
                                          </p:spTgt>
                                        </p:tgtEl>
                                      </p:cBhvr>
                                    </p:animEffect>
                                  </p:childTnLst>
                                </p:cTn>
                              </p:par>
                            </p:childTnLst>
                          </p:cTn>
                        </p:par>
                        <p:par>
                          <p:cTn id="28" fill="hold">
                            <p:stCondLst>
                              <p:cond delay="6000"/>
                            </p:stCondLst>
                            <p:childTnLst>
                              <p:par>
                                <p:cTn id="29" presetID="22" presetClass="entr" presetSubtype="1" fill="hold" grpId="0" nodeType="afterEffect">
                                  <p:stCondLst>
                                    <p:cond delay="0"/>
                                  </p:stCondLst>
                                  <p:childTnLst>
                                    <p:set>
                                      <p:cBhvr>
                                        <p:cTn id="30" dur="1" fill="hold">
                                          <p:stCondLst>
                                            <p:cond delay="0"/>
                                          </p:stCondLst>
                                        </p:cTn>
                                        <p:tgtEl>
                                          <p:spTgt spid="4099">
                                            <p:txEl>
                                              <p:pRg st="3" end="3"/>
                                            </p:txEl>
                                          </p:spTgt>
                                        </p:tgtEl>
                                        <p:attrNameLst>
                                          <p:attrName>style.visibility</p:attrName>
                                        </p:attrNameLst>
                                      </p:cBhvr>
                                      <p:to>
                                        <p:strVal val="visible"/>
                                      </p:to>
                                    </p:set>
                                    <p:animEffect transition="in" filter="wipe(up)">
                                      <p:cBhvr>
                                        <p:cTn id="31" dur="1000"/>
                                        <p:tgtEl>
                                          <p:spTgt spid="4099">
                                            <p:txEl>
                                              <p:pRg st="3" end="3"/>
                                            </p:txEl>
                                          </p:spTgt>
                                        </p:tgtEl>
                                      </p:cBhvr>
                                    </p:animEffect>
                                  </p:childTnLst>
                                </p:cTn>
                              </p:par>
                            </p:childTnLst>
                          </p:cTn>
                        </p:par>
                        <p:par>
                          <p:cTn id="32" fill="hold">
                            <p:stCondLst>
                              <p:cond delay="7000"/>
                            </p:stCondLst>
                            <p:childTnLst>
                              <p:par>
                                <p:cTn id="33" presetID="22" presetClass="entr" presetSubtype="1" fill="hold" grpId="0" nodeType="afterEffect">
                                  <p:stCondLst>
                                    <p:cond delay="0"/>
                                  </p:stCondLst>
                                  <p:childTnLst>
                                    <p:set>
                                      <p:cBhvr>
                                        <p:cTn id="34" dur="1" fill="hold">
                                          <p:stCondLst>
                                            <p:cond delay="0"/>
                                          </p:stCondLst>
                                        </p:cTn>
                                        <p:tgtEl>
                                          <p:spTgt spid="4099">
                                            <p:txEl>
                                              <p:pRg st="4" end="4"/>
                                            </p:txEl>
                                          </p:spTgt>
                                        </p:tgtEl>
                                        <p:attrNameLst>
                                          <p:attrName>style.visibility</p:attrName>
                                        </p:attrNameLst>
                                      </p:cBhvr>
                                      <p:to>
                                        <p:strVal val="visible"/>
                                      </p:to>
                                    </p:set>
                                    <p:animEffect transition="in" filter="wipe(up)">
                                      <p:cBhvr>
                                        <p:cTn id="35" dur="10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tmplLst>
          <p:tmpl lvl="1">
            <p:tnLst>
              <p:par>
                <p:cTn presetID="22" presetClass="entr" presetSubtype="1"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up)">
                      <p:cBhvr>
                        <p:cTn dur="1000"/>
                        <p:tgtEl>
                          <p:spTgt spid="4099"/>
                        </p:tgtEl>
                      </p:cBhvr>
                    </p:animEffect>
                  </p:childTnLst>
                </p:cTn>
              </p:par>
            </p:tnLst>
          </p:tmpl>
          <p:tmpl lvl="2">
            <p:tnLst>
              <p:par>
                <p:cTn presetID="22" presetClass="entr" presetSubtype="1"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up)">
                      <p:cBhvr>
                        <p:cTn dur="1000"/>
                        <p:tgtEl>
                          <p:spTgt spid="4099"/>
                        </p:tgtEl>
                      </p:cBhvr>
                    </p:animEffect>
                  </p:childTnLst>
                </p:cTn>
              </p:par>
            </p:tnLst>
          </p:tmpl>
          <p:tmpl lvl="3">
            <p:tnLst>
              <p:par>
                <p:cTn presetID="22" presetClass="entr" presetSubtype="1"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up)">
                      <p:cBhvr>
                        <p:cTn dur="1000"/>
                        <p:tgtEl>
                          <p:spTgt spid="4099"/>
                        </p:tgtEl>
                      </p:cBhvr>
                    </p:animEffect>
                  </p:childTnLst>
                </p:cTn>
              </p:par>
            </p:tnLst>
          </p:tmpl>
          <p:tmpl lvl="4">
            <p:tnLst>
              <p:par>
                <p:cTn presetID="22" presetClass="entr" presetSubtype="1"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up)">
                      <p:cBhvr>
                        <p:cTn dur="1000"/>
                        <p:tgtEl>
                          <p:spTgt spid="4099"/>
                        </p:tgtEl>
                      </p:cBhvr>
                    </p:animEffect>
                  </p:childTnLst>
                </p:cTn>
              </p:par>
            </p:tnLst>
          </p:tmpl>
          <p:tmpl lvl="5">
            <p:tnLst>
              <p:par>
                <p:cTn presetID="22" presetClass="entr" presetSubtype="1"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up)">
                      <p:cBhvr>
                        <p:cTn dur="1000"/>
                        <p:tgtEl>
                          <p:spTgt spid="4099"/>
                        </p:tgtEl>
                      </p:cBhvr>
                    </p:animEffect>
                  </p:childTnLst>
                </p:cTn>
              </p:par>
            </p:tnLst>
          </p:tmpl>
        </p:tmplLst>
      </p:bldP>
      <p:bldP spid="4103" grpId="0"/>
    </p:bldLst>
  </p:timing>
  <p:txStyles>
    <p:titleStyle>
      <a:lvl1pPr algn="l" rtl="0" eaLnBrk="0" fontAlgn="base" latinLnBrk="1" hangingPunct="0">
        <a:spcBef>
          <a:spcPct val="0"/>
        </a:spcBef>
        <a:spcAft>
          <a:spcPct val="0"/>
        </a:spcAft>
        <a:defRPr sz="3600">
          <a:solidFill>
            <a:schemeClr val="bg1"/>
          </a:solidFill>
          <a:latin typeface="+mj-lt"/>
          <a:ea typeface="+mj-ea"/>
          <a:cs typeface="+mj-cs"/>
        </a:defRPr>
      </a:lvl1pPr>
      <a:lvl2pPr algn="l" rtl="0" eaLnBrk="0" fontAlgn="base" latinLnBrk="1" hangingPunct="0">
        <a:spcBef>
          <a:spcPct val="0"/>
        </a:spcBef>
        <a:spcAft>
          <a:spcPct val="0"/>
        </a:spcAft>
        <a:defRPr sz="3600">
          <a:solidFill>
            <a:schemeClr val="bg1"/>
          </a:solidFill>
          <a:latin typeface="HY헤드라인M" pitchFamily="18" charset="-127"/>
          <a:ea typeface="HY헤드라인M" pitchFamily="18" charset="-127"/>
        </a:defRPr>
      </a:lvl2pPr>
      <a:lvl3pPr algn="l" rtl="0" eaLnBrk="0" fontAlgn="base" latinLnBrk="1" hangingPunct="0">
        <a:spcBef>
          <a:spcPct val="0"/>
        </a:spcBef>
        <a:spcAft>
          <a:spcPct val="0"/>
        </a:spcAft>
        <a:defRPr sz="3600">
          <a:solidFill>
            <a:schemeClr val="bg1"/>
          </a:solidFill>
          <a:latin typeface="HY헤드라인M" pitchFamily="18" charset="-127"/>
          <a:ea typeface="HY헤드라인M" pitchFamily="18" charset="-127"/>
        </a:defRPr>
      </a:lvl3pPr>
      <a:lvl4pPr algn="l" rtl="0" eaLnBrk="0" fontAlgn="base" latinLnBrk="1" hangingPunct="0">
        <a:spcBef>
          <a:spcPct val="0"/>
        </a:spcBef>
        <a:spcAft>
          <a:spcPct val="0"/>
        </a:spcAft>
        <a:defRPr sz="3600">
          <a:solidFill>
            <a:schemeClr val="bg1"/>
          </a:solidFill>
          <a:latin typeface="HY헤드라인M" pitchFamily="18" charset="-127"/>
          <a:ea typeface="HY헤드라인M" pitchFamily="18" charset="-127"/>
        </a:defRPr>
      </a:lvl4pPr>
      <a:lvl5pPr algn="l" rtl="0" eaLnBrk="0" fontAlgn="base" latinLnBrk="1" hangingPunct="0">
        <a:spcBef>
          <a:spcPct val="0"/>
        </a:spcBef>
        <a:spcAft>
          <a:spcPct val="0"/>
        </a:spcAft>
        <a:defRPr sz="3600">
          <a:solidFill>
            <a:schemeClr val="bg1"/>
          </a:solidFill>
          <a:latin typeface="HY헤드라인M" pitchFamily="18" charset="-127"/>
          <a:ea typeface="HY헤드라인M" pitchFamily="18" charset="-127"/>
        </a:defRPr>
      </a:lvl5pPr>
      <a:lvl6pPr marL="4572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6pPr>
      <a:lvl7pPr marL="9144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7pPr>
      <a:lvl8pPr marL="13716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8pPr>
      <a:lvl9pPr marL="18288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9pPr>
    </p:titleStyle>
    <p:bodyStyle>
      <a:lvl1pPr marL="342900" indent="-342900" algn="l" rtl="0" eaLnBrk="0" fontAlgn="base" latinLnBrk="1"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800">
          <a:solidFill>
            <a:schemeClr val="tx1"/>
          </a:solidFill>
          <a:latin typeface="+mn-lt"/>
          <a:ea typeface="+mn-ea"/>
        </a:defRPr>
      </a:lvl2pPr>
      <a:lvl3pPr marL="1143000" indent="-228600" algn="l" rtl="0" eaLnBrk="0" fontAlgn="base" latinLnBrk="1" hangingPunct="0">
        <a:spcBef>
          <a:spcPct val="20000"/>
        </a:spcBef>
        <a:spcAft>
          <a:spcPct val="0"/>
        </a:spcAft>
        <a:buChar char="•"/>
        <a:defRPr sz="2400">
          <a:solidFill>
            <a:schemeClr val="tx1"/>
          </a:solidFill>
          <a:latin typeface="+mn-lt"/>
          <a:ea typeface="+mn-ea"/>
        </a:defRPr>
      </a:lvl3pPr>
      <a:lvl4pPr marL="1600200" indent="-228600" algn="l" rtl="0" eaLnBrk="0" fontAlgn="base" latinLnBrk="1" hangingPunct="0">
        <a:spcBef>
          <a:spcPct val="20000"/>
        </a:spcBef>
        <a:spcAft>
          <a:spcPct val="0"/>
        </a:spcAft>
        <a:buChar char="–"/>
        <a:defRPr sz="2000">
          <a:solidFill>
            <a:schemeClr val="tx1"/>
          </a:solidFill>
          <a:latin typeface="+mn-lt"/>
          <a:ea typeface="+mn-ea"/>
        </a:defRPr>
      </a:lvl4pPr>
      <a:lvl5pPr marL="2057400" indent="-228600" algn="l" rtl="0" eaLnBrk="0" fontAlgn="base" latinLnBrk="1" hangingPunct="0">
        <a:spcBef>
          <a:spcPct val="20000"/>
        </a:spcBef>
        <a:spcAft>
          <a:spcPct val="0"/>
        </a:spcAft>
        <a:buChar char="»"/>
        <a:defRPr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1" latinLnBrk="1" hangingPunct="1">
              <a:defRPr sz="1400"/>
            </a:lvl1pPr>
          </a:lstStyle>
          <a:p>
            <a:pPr>
              <a:defRPr/>
            </a:pPr>
            <a:endParaRPr lang="en-US" altLang="ko-KR" dirty="0"/>
          </a:p>
        </p:txBody>
      </p:sp>
      <p:sp>
        <p:nvSpPr>
          <p:cNvPr id="4101"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latinLnBrk="1" hangingPunct="1">
              <a:defRPr sz="1400"/>
            </a:lvl1pPr>
          </a:lstStyle>
          <a:p>
            <a:pPr>
              <a:defRPr/>
            </a:pPr>
            <a:endParaRPr lang="en-US" altLang="ko-KR"/>
          </a:p>
        </p:txBody>
      </p:sp>
      <p:sp>
        <p:nvSpPr>
          <p:cNvPr id="4102"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eaLnBrk="1" latinLnBrk="1" hangingPunct="1">
              <a:defRPr sz="1400" smtClean="0"/>
            </a:lvl1pPr>
          </a:lstStyle>
          <a:p>
            <a:pPr>
              <a:defRPr/>
            </a:pPr>
            <a:fld id="{6D557B59-6C8B-4639-9481-55A4661686EC}" type="slidenum">
              <a:rPr lang="en-US" altLang="ko-KR"/>
              <a:t>‹#›</a:t>
            </a:fld>
            <a:endParaRPr lang="en-US" altLang="ko-KR"/>
          </a:p>
        </p:txBody>
      </p:sp>
      <p:sp>
        <p:nvSpPr>
          <p:cNvPr id="2" name="矩形 1"/>
          <p:cNvSpPr/>
          <p:nvPr userDrawn="1"/>
        </p:nvSpPr>
        <p:spPr>
          <a:xfrm>
            <a:off x="6312024" y="0"/>
            <a:ext cx="5928661" cy="6858000"/>
          </a:xfrm>
          <a:prstGeom prst="rect">
            <a:avLst/>
          </a:prstGeom>
          <a:blipFill dpi="0" rotWithShape="1">
            <a:blip r:embed="rId5">
              <a:alphaModFix amt="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userDrawn="1"/>
        </p:nvSpPr>
        <p:spPr>
          <a:xfrm>
            <a:off x="1" y="0"/>
            <a:ext cx="6312023" cy="6853144"/>
          </a:xfrm>
          <a:prstGeom prst="rect">
            <a:avLst/>
          </a:prstGeom>
          <a:solidFill>
            <a:srgbClr val="9D785B">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l" rtl="0" eaLnBrk="0" fontAlgn="base" latinLnBrk="1" hangingPunct="0">
        <a:spcBef>
          <a:spcPct val="0"/>
        </a:spcBef>
        <a:spcAft>
          <a:spcPct val="0"/>
        </a:spcAft>
        <a:defRPr kumimoji="1" sz="3600">
          <a:solidFill>
            <a:schemeClr val="bg1"/>
          </a:solidFill>
          <a:latin typeface="+mj-lt"/>
          <a:ea typeface="+mj-ea"/>
          <a:cs typeface="+mj-cs"/>
        </a:defRPr>
      </a:lvl1pPr>
      <a:lvl2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5pPr>
      <a:lvl6pPr marL="4572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6pPr>
      <a:lvl7pPr marL="9144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7pPr>
      <a:lvl8pPr marL="13716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8pPr>
      <a:lvl9pPr marL="1828800" algn="l" rtl="0" fontAlgn="base" latinLnBrk="1">
        <a:spcBef>
          <a:spcPct val="0"/>
        </a:spcBef>
        <a:spcAft>
          <a:spcPct val="0"/>
        </a:spcAft>
        <a:defRPr kumimoji="1" sz="3600">
          <a:solidFill>
            <a:schemeClr val="bg1"/>
          </a:solidFill>
          <a:latin typeface="HY헤드라인M" pitchFamily="18" charset="-127"/>
          <a:ea typeface="HY헤드라인M" pitchFamily="18"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shadeToTitle="1">
        <a:gradFill rotWithShape="0">
          <a:gsLst>
            <a:gs pos="0">
              <a:srgbClr val="FFFFFF"/>
            </a:gs>
            <a:gs pos="100000">
              <a:srgbClr val="F2F2F2"/>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sym typeface="Calibri" panose="020F0502020204030204" pitchFamily="34" charset="0"/>
              </a:rPr>
              <a:t>单击此处编辑母版标题样式</a:t>
            </a:r>
          </a:p>
        </p:txBody>
      </p:sp>
      <p:sp>
        <p:nvSpPr>
          <p:cNvPr id="1027" name="文本占位符 2"/>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sym typeface="Calibri" panose="020F0502020204030204" pitchFamily="34" charset="0"/>
              </a:rPr>
              <a:t>单击此处编辑母版文本样式</a:t>
            </a:r>
          </a:p>
          <a:p>
            <a:pPr lvl="1"/>
            <a:r>
              <a:rPr lang="zh-CN" altLang="en-US">
                <a:sym typeface="Calibri" panose="020F0502020204030204" pitchFamily="34" charset="0"/>
              </a:rPr>
              <a:t>第二级</a:t>
            </a:r>
          </a:p>
          <a:p>
            <a:pPr lvl="2"/>
            <a:r>
              <a:rPr lang="zh-CN" altLang="en-US">
                <a:sym typeface="Calibri" panose="020F0502020204030204" pitchFamily="34" charset="0"/>
              </a:rPr>
              <a:t>第三级</a:t>
            </a:r>
          </a:p>
          <a:p>
            <a:pPr lvl="3"/>
            <a:r>
              <a:rPr lang="zh-CN" altLang="en-US">
                <a:sym typeface="Calibri" panose="020F0502020204030204" pitchFamily="34" charset="0"/>
              </a:rPr>
              <a:t>第四级</a:t>
            </a:r>
          </a:p>
          <a:p>
            <a:pPr lvl="4"/>
            <a:r>
              <a:rPr lang="zh-CN" altLang="en-US">
                <a:sym typeface="Calibri" panose="020F0502020204030204" pitchFamily="34" charset="0"/>
              </a:rPr>
              <a:t>第五级</a:t>
            </a:r>
          </a:p>
        </p:txBody>
      </p:sp>
      <p:sp>
        <p:nvSpPr>
          <p:cNvPr id="1028" name="日期占位符 3"/>
          <p:cNvSpPr>
            <a:spLocks noGrp="1"/>
          </p:cNvSpPr>
          <p:nvPr>
            <p:ph type="dt" sz="half" idx="2"/>
          </p:nvPr>
        </p:nvSpPr>
        <p:spPr>
          <a:xfrm>
            <a:off x="609600" y="6356350"/>
            <a:ext cx="2844800" cy="365125"/>
          </a:xfrm>
          <a:prstGeom prst="rect">
            <a:avLst/>
          </a:prstGeom>
          <a:noFill/>
          <a:ln w="9525">
            <a:noFill/>
            <a:miter/>
          </a:ln>
        </p:spPr>
        <p:txBody>
          <a:bodyPr vert="horz" anchor="ctr"/>
          <a:lstStyle>
            <a:lvl1pPr algn="l" eaLnBrk="1" hangingPunct="1">
              <a:buFont typeface="Arial" panose="020B0604020202020204" pitchFamily="34" charset="0"/>
              <a:buNone/>
              <a:defRPr sz="1200"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1029" name="页脚占位符 4"/>
          <p:cNvSpPr>
            <a:spLocks noGrp="1"/>
          </p:cNvSpPr>
          <p:nvPr>
            <p:ph type="ftr" sz="quarter" idx="3"/>
          </p:nvPr>
        </p:nvSpPr>
        <p:spPr>
          <a:xfrm>
            <a:off x="4165600" y="6356350"/>
            <a:ext cx="3860800" cy="365125"/>
          </a:xfrm>
          <a:prstGeom prst="rect">
            <a:avLst/>
          </a:prstGeom>
          <a:noFill/>
          <a:ln w="9525">
            <a:noFill/>
            <a:miter/>
          </a:ln>
        </p:spPr>
        <p:txBody>
          <a:bodyPr vert="horz" anchor="ctr"/>
          <a:lstStyle>
            <a:lvl1pPr algn="ctr" eaLnBrk="1" hangingPunct="1">
              <a:buFont typeface="Arial" panose="020B0604020202020204" pitchFamily="34" charset="0"/>
              <a:buNone/>
              <a:defRPr sz="1200">
                <a:solidFill>
                  <a:srgbClr val="898989"/>
                </a:solidFill>
                <a:latin typeface="Arial" panose="020B0604020202020204" pitchFamily="34" charset="0"/>
                <a:ea typeface="宋体" panose="02010600030101010101" pitchFamily="2" charset="-122"/>
              </a:defRPr>
            </a:lvl1pPr>
          </a:lstStyle>
          <a:p>
            <a:pPr>
              <a:defRPr/>
            </a:pPr>
            <a:endParaRPr/>
          </a:p>
        </p:txBody>
      </p:sp>
      <p:sp>
        <p:nvSpPr>
          <p:cNvPr id="1030" name="灯片编号占位符 5"/>
          <p:cNvSpPr>
            <a:spLocks noGrp="1"/>
          </p:cNvSpPr>
          <p:nvPr>
            <p:ph type="sldNum" sz="quarter" idx="4"/>
          </p:nvPr>
        </p:nvSpPr>
        <p:spPr>
          <a:xfrm>
            <a:off x="8737600" y="6356350"/>
            <a:ext cx="2844800" cy="365125"/>
          </a:xfrm>
          <a:prstGeom prst="rect">
            <a:avLst/>
          </a:prstGeom>
          <a:noFill/>
          <a:ln w="9525">
            <a:noFill/>
            <a:miter/>
          </a:ln>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3BA0D700-5C66-4052-890F-7BE217AC2813}"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2pPr>
      <a:lvl3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3pPr>
      <a:lvl4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4pPr>
      <a:lvl5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5pPr>
      <a:lvl6pPr marL="457200" algn="ctr" rtl="0" fontAlgn="base">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6pPr>
      <a:lvl7pPr marL="914400" algn="ctr" rtl="0" fontAlgn="base">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7pPr>
      <a:lvl8pPr marL="1371600" algn="ctr" rtl="0" fontAlgn="base">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8pPr>
      <a:lvl9pPr marL="1828800" algn="ctr" rtl="0" fontAlgn="base">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lvl="5" indent="-228600" algn="l" defTabSz="914400" eaLnBrk="1" fontAlgn="base" latinLnBrk="0" hangingPunct="1">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6pPr>
      <a:lvl7pPr marL="2971800" lvl="6" indent="-228600" algn="l" defTabSz="914400" eaLnBrk="1" fontAlgn="base" latinLnBrk="0" hangingPunct="1">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7pPr>
      <a:lvl8pPr marL="3429000" lvl="7" indent="-228600" algn="l" defTabSz="914400" eaLnBrk="1" fontAlgn="base" latinLnBrk="0" hangingPunct="1">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8pPr>
      <a:lvl9pPr marL="3886200" lvl="8" indent="-228600" algn="l" defTabSz="914400" eaLnBrk="1" fontAlgn="base" latinLnBrk="0" hangingPunct="1">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9pPr>
    </p:bodyStyle>
    <p:otherStyle>
      <a:lvl1pPr marL="0" lvl="0"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shadeToTitle="1">
        <a:gradFill rotWithShape="0">
          <a:gsLst>
            <a:gs pos="0">
              <a:srgbClr val="FFFFFF"/>
            </a:gs>
            <a:gs pos="100000">
              <a:srgbClr val="F2F2F2"/>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sym typeface="Calibri" panose="020F0502020204030204" pitchFamily="34" charset="0"/>
              </a:rPr>
              <a:t>单击此处编辑母版标题样式</a:t>
            </a:r>
          </a:p>
        </p:txBody>
      </p:sp>
      <p:sp>
        <p:nvSpPr>
          <p:cNvPr id="1027" name="文本占位符 2"/>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sym typeface="Calibri" panose="020F0502020204030204" pitchFamily="34" charset="0"/>
              </a:rPr>
              <a:t>单击此处编辑母版文本样式</a:t>
            </a:r>
          </a:p>
          <a:p>
            <a:pPr lvl="1"/>
            <a:r>
              <a:rPr lang="zh-CN" altLang="en-US">
                <a:sym typeface="Calibri" panose="020F0502020204030204" pitchFamily="34" charset="0"/>
              </a:rPr>
              <a:t>第二级</a:t>
            </a:r>
          </a:p>
          <a:p>
            <a:pPr lvl="2"/>
            <a:r>
              <a:rPr lang="zh-CN" altLang="en-US">
                <a:sym typeface="Calibri" panose="020F0502020204030204" pitchFamily="34" charset="0"/>
              </a:rPr>
              <a:t>第三级</a:t>
            </a:r>
          </a:p>
          <a:p>
            <a:pPr lvl="3"/>
            <a:r>
              <a:rPr lang="zh-CN" altLang="en-US">
                <a:sym typeface="Calibri" panose="020F0502020204030204" pitchFamily="34" charset="0"/>
              </a:rPr>
              <a:t>第四级</a:t>
            </a:r>
          </a:p>
          <a:p>
            <a:pPr lvl="4"/>
            <a:r>
              <a:rPr lang="zh-CN" altLang="en-US">
                <a:sym typeface="Calibri" panose="020F0502020204030204" pitchFamily="34" charset="0"/>
              </a:rPr>
              <a:t>第五级</a:t>
            </a:r>
          </a:p>
        </p:txBody>
      </p:sp>
      <p:sp>
        <p:nvSpPr>
          <p:cNvPr id="1028" name="日期占位符 3"/>
          <p:cNvSpPr>
            <a:spLocks noGrp="1"/>
          </p:cNvSpPr>
          <p:nvPr>
            <p:ph type="dt" sz="half" idx="2"/>
          </p:nvPr>
        </p:nvSpPr>
        <p:spPr>
          <a:xfrm>
            <a:off x="609600" y="6356350"/>
            <a:ext cx="2844800" cy="365125"/>
          </a:xfrm>
          <a:prstGeom prst="rect">
            <a:avLst/>
          </a:prstGeom>
          <a:noFill/>
          <a:ln w="9525">
            <a:noFill/>
            <a:miter/>
          </a:ln>
        </p:spPr>
        <p:txBody>
          <a:bodyPr vert="horz" anchor="ctr"/>
          <a:lstStyle>
            <a:lvl1pPr algn="l" eaLnBrk="1" hangingPunct="1">
              <a:buFont typeface="Arial" panose="020B0604020202020204" pitchFamily="34" charset="0"/>
              <a:buNone/>
              <a:defRPr sz="1200" noProof="1">
                <a:solidFill>
                  <a:srgbClr val="898989"/>
                </a:solidFill>
                <a:latin typeface="Arial" panose="020B0604020202020204" pitchFamily="34" charset="0"/>
                <a:ea typeface="宋体" panose="02010600030101010101" pitchFamily="2" charset="-122"/>
              </a:defRPr>
            </a:lvl1pPr>
          </a:lstStyle>
          <a:p>
            <a:pPr>
              <a:defRPr/>
            </a:pPr>
            <a:endParaRPr lang="zh-CN" altLang="en-US"/>
          </a:p>
        </p:txBody>
      </p:sp>
      <p:sp>
        <p:nvSpPr>
          <p:cNvPr id="1029" name="页脚占位符 4"/>
          <p:cNvSpPr>
            <a:spLocks noGrp="1"/>
          </p:cNvSpPr>
          <p:nvPr>
            <p:ph type="ftr" sz="quarter" idx="3"/>
          </p:nvPr>
        </p:nvSpPr>
        <p:spPr>
          <a:xfrm>
            <a:off x="4165600" y="6356350"/>
            <a:ext cx="3860800" cy="365125"/>
          </a:xfrm>
          <a:prstGeom prst="rect">
            <a:avLst/>
          </a:prstGeom>
          <a:noFill/>
          <a:ln w="9525">
            <a:noFill/>
            <a:miter/>
          </a:ln>
        </p:spPr>
        <p:txBody>
          <a:bodyPr vert="horz" anchor="ctr"/>
          <a:lstStyle>
            <a:lvl1pPr algn="ctr" eaLnBrk="1" hangingPunct="1">
              <a:buFont typeface="Arial" panose="020B0604020202020204" pitchFamily="34" charset="0"/>
              <a:buNone/>
              <a:defRPr sz="1200">
                <a:solidFill>
                  <a:srgbClr val="898989"/>
                </a:solidFill>
                <a:latin typeface="Arial" panose="020B0604020202020204" pitchFamily="34" charset="0"/>
                <a:ea typeface="宋体" panose="02010600030101010101" pitchFamily="2" charset="-122"/>
              </a:defRPr>
            </a:lvl1pPr>
          </a:lstStyle>
          <a:p>
            <a:pPr>
              <a:defRPr/>
            </a:pPr>
            <a:endParaRPr/>
          </a:p>
        </p:txBody>
      </p:sp>
      <p:sp>
        <p:nvSpPr>
          <p:cNvPr id="1030" name="灯片编号占位符 5"/>
          <p:cNvSpPr>
            <a:spLocks noGrp="1"/>
          </p:cNvSpPr>
          <p:nvPr>
            <p:ph type="sldNum" sz="quarter" idx="4"/>
          </p:nvPr>
        </p:nvSpPr>
        <p:spPr>
          <a:xfrm>
            <a:off x="8737600" y="6356350"/>
            <a:ext cx="2844800" cy="365125"/>
          </a:xfrm>
          <a:prstGeom prst="rect">
            <a:avLst/>
          </a:prstGeom>
          <a:noFill/>
          <a:ln w="9525">
            <a:noFill/>
            <a:miter/>
          </a:ln>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8A21F5E1-B49E-4FDA-9521-6E16E6564F2E}"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2pPr>
      <a:lvl3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3pPr>
      <a:lvl4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4pPr>
      <a:lvl5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5pPr>
      <a:lvl6pPr marL="457200" algn="ctr" rtl="0" fontAlgn="base">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6pPr>
      <a:lvl7pPr marL="914400" algn="ctr" rtl="0" fontAlgn="base">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7pPr>
      <a:lvl8pPr marL="1371600" algn="ctr" rtl="0" fontAlgn="base">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8pPr>
      <a:lvl9pPr marL="1828800" algn="ctr" rtl="0" fontAlgn="base">
        <a:spcBef>
          <a:spcPct val="0"/>
        </a:spcBef>
        <a:spcAft>
          <a:spcPct val="0"/>
        </a:spcAft>
        <a:defRPr sz="4400">
          <a:solidFill>
            <a:schemeClr val="tx1"/>
          </a:solidFill>
          <a:latin typeface="Arial" panose="020B060402020202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lvl="5" indent="-228600" algn="l" defTabSz="914400" eaLnBrk="1" fontAlgn="base" latinLnBrk="0" hangingPunct="1">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6pPr>
      <a:lvl7pPr marL="2971800" lvl="6" indent="-228600" algn="l" defTabSz="914400" eaLnBrk="1" fontAlgn="base" latinLnBrk="0" hangingPunct="1">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7pPr>
      <a:lvl8pPr marL="3429000" lvl="7" indent="-228600" algn="l" defTabSz="914400" eaLnBrk="1" fontAlgn="base" latinLnBrk="0" hangingPunct="1">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8pPr>
      <a:lvl9pPr marL="3886200" lvl="8" indent="-228600" algn="l" defTabSz="914400" eaLnBrk="1" fontAlgn="base" latinLnBrk="0" hangingPunct="1">
        <a:spcBef>
          <a:spcPct val="20000"/>
        </a:spcBef>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9pPr>
    </p:bodyStyle>
    <p:otherStyle>
      <a:lvl1pPr marL="0" lvl="0"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Clr>
          <a:srgbClr val="000000"/>
        </a:buClr>
        <a:buFont typeface="Arial" panose="020B0604020202020204" pitchFamily="34" charset="0"/>
        <a:defRPr sz="1800"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798320" y="174625"/>
            <a:ext cx="8282940" cy="1625600"/>
          </a:xfrm>
          <a:prstGeom prst="rect">
            <a:avLst/>
          </a:prstGeom>
        </p:spPr>
      </p:pic>
      <p:sp>
        <p:nvSpPr>
          <p:cNvPr id="5" name="矩形 4"/>
          <p:cNvSpPr/>
          <p:nvPr/>
        </p:nvSpPr>
        <p:spPr>
          <a:xfrm>
            <a:off x="2099945" y="6366510"/>
            <a:ext cx="1492885" cy="398780"/>
          </a:xfrm>
          <a:prstGeom prst="rect">
            <a:avLst/>
          </a:prstGeom>
        </p:spPr>
        <p:txBody>
          <a:bodyPr wrap="square">
            <a:spAutoFit/>
          </a:bodyPr>
          <a:lstStyle/>
          <a:p>
            <a:r>
              <a:rPr lang="zh-CN" sz="2000" dirty="0">
                <a:solidFill>
                  <a:schemeClr val="tx1"/>
                </a:solidFill>
                <a:latin typeface="微软雅黑" panose="020B0503020204020204" pitchFamily="34" charset="-122"/>
                <a:ea typeface="微软雅黑" panose="020B0503020204020204" pitchFamily="34" charset="-122"/>
                <a:sym typeface="+mn-ea"/>
              </a:rPr>
              <a:t>主持单位：</a:t>
            </a:r>
            <a:endParaRPr lang="zh-CN" sz="2000" b="1" dirty="0">
              <a:solidFill>
                <a:schemeClr val="tx1"/>
              </a:solidFill>
              <a:latin typeface="微软雅黑" panose="020B0503020204020204" pitchFamily="34" charset="-122"/>
              <a:ea typeface="微软雅黑" panose="020B0503020204020204" pitchFamily="34" charset="-122"/>
              <a:sym typeface="+mn-ea"/>
            </a:endParaRPr>
          </a:p>
        </p:txBody>
      </p:sp>
      <p:pic>
        <p:nvPicPr>
          <p:cNvPr id="9" name="图片 8" descr="日职logo"/>
          <p:cNvPicPr>
            <a:picLocks noChangeAspect="1"/>
          </p:cNvPicPr>
          <p:nvPr/>
        </p:nvPicPr>
        <p:blipFill>
          <a:blip r:embed="rId3"/>
          <a:stretch>
            <a:fillRect/>
          </a:stretch>
        </p:blipFill>
        <p:spPr>
          <a:xfrm>
            <a:off x="4037330" y="6222365"/>
            <a:ext cx="2823210" cy="621030"/>
          </a:xfrm>
          <a:prstGeom prst="rect">
            <a:avLst/>
          </a:prstGeom>
        </p:spPr>
      </p:pic>
      <p:pic>
        <p:nvPicPr>
          <p:cNvPr id="16" name="图片 15"/>
          <p:cNvPicPr>
            <a:picLocks noChangeAspect="1"/>
          </p:cNvPicPr>
          <p:nvPr/>
        </p:nvPicPr>
        <p:blipFill>
          <a:blip r:embed="rId4"/>
          <a:stretch>
            <a:fillRect/>
          </a:stretch>
        </p:blipFill>
        <p:spPr>
          <a:xfrm>
            <a:off x="7950200" y="6189345"/>
            <a:ext cx="2131060" cy="654050"/>
          </a:xfrm>
          <a:prstGeom prst="rect">
            <a:avLst/>
          </a:prstGeom>
        </p:spPr>
      </p:pic>
      <p:grpSp>
        <p:nvGrpSpPr>
          <p:cNvPr id="21" name="组合 20"/>
          <p:cNvGrpSpPr/>
          <p:nvPr/>
        </p:nvGrpSpPr>
        <p:grpSpPr>
          <a:xfrm>
            <a:off x="3390265" y="2115820"/>
            <a:ext cx="5377815" cy="2863215"/>
            <a:chOff x="2832" y="2832"/>
            <a:chExt cx="11319" cy="6027"/>
          </a:xfrm>
        </p:grpSpPr>
        <p:pic>
          <p:nvPicPr>
            <p:cNvPr id="12" name="图片 11"/>
            <p:cNvPicPr>
              <a:picLocks noChangeAspect="1"/>
            </p:cNvPicPr>
            <p:nvPr/>
          </p:nvPicPr>
          <p:blipFill>
            <a:blip r:embed="rId5"/>
            <a:stretch>
              <a:fillRect/>
            </a:stretch>
          </p:blipFill>
          <p:spPr>
            <a:xfrm>
              <a:off x="2850" y="2832"/>
              <a:ext cx="3344" cy="1881"/>
            </a:xfrm>
            <a:prstGeom prst="rect">
              <a:avLst/>
            </a:prstGeom>
          </p:spPr>
        </p:pic>
        <p:pic>
          <p:nvPicPr>
            <p:cNvPr id="13" name="图片 12"/>
            <p:cNvPicPr>
              <a:picLocks noChangeAspect="1"/>
            </p:cNvPicPr>
            <p:nvPr/>
          </p:nvPicPr>
          <p:blipFill>
            <a:blip r:embed="rId6"/>
            <a:stretch>
              <a:fillRect/>
            </a:stretch>
          </p:blipFill>
          <p:spPr>
            <a:xfrm>
              <a:off x="6810" y="2832"/>
              <a:ext cx="3337" cy="1881"/>
            </a:xfrm>
            <a:prstGeom prst="rect">
              <a:avLst/>
            </a:prstGeom>
          </p:spPr>
        </p:pic>
        <p:pic>
          <p:nvPicPr>
            <p:cNvPr id="14" name="图片 13"/>
            <p:cNvPicPr>
              <a:picLocks noChangeAspect="1"/>
            </p:cNvPicPr>
            <p:nvPr/>
          </p:nvPicPr>
          <p:blipFill>
            <a:blip r:embed="rId7"/>
            <a:stretch>
              <a:fillRect/>
            </a:stretch>
          </p:blipFill>
          <p:spPr>
            <a:xfrm>
              <a:off x="10758" y="2832"/>
              <a:ext cx="3392" cy="1880"/>
            </a:xfrm>
            <a:prstGeom prst="rect">
              <a:avLst/>
            </a:prstGeom>
          </p:spPr>
        </p:pic>
        <p:pic>
          <p:nvPicPr>
            <p:cNvPr id="15" name="图片 14"/>
            <p:cNvPicPr>
              <a:picLocks noChangeAspect="1"/>
            </p:cNvPicPr>
            <p:nvPr/>
          </p:nvPicPr>
          <p:blipFill>
            <a:blip r:embed="rId8"/>
            <a:stretch>
              <a:fillRect/>
            </a:stretch>
          </p:blipFill>
          <p:spPr>
            <a:xfrm>
              <a:off x="2832" y="4872"/>
              <a:ext cx="3338" cy="1883"/>
            </a:xfrm>
            <a:prstGeom prst="rect">
              <a:avLst/>
            </a:prstGeom>
          </p:spPr>
        </p:pic>
        <p:pic>
          <p:nvPicPr>
            <p:cNvPr id="11" name="图片 10"/>
            <p:cNvPicPr>
              <a:picLocks noChangeAspect="1"/>
            </p:cNvPicPr>
            <p:nvPr/>
          </p:nvPicPr>
          <p:blipFill>
            <a:blip r:embed="rId9"/>
            <a:stretch>
              <a:fillRect/>
            </a:stretch>
          </p:blipFill>
          <p:spPr>
            <a:xfrm>
              <a:off x="6792" y="4872"/>
              <a:ext cx="3344" cy="1883"/>
            </a:xfrm>
            <a:prstGeom prst="rect">
              <a:avLst/>
            </a:prstGeom>
          </p:spPr>
        </p:pic>
        <p:pic>
          <p:nvPicPr>
            <p:cNvPr id="17" name="图片 16"/>
            <p:cNvPicPr>
              <a:picLocks noChangeAspect="1"/>
            </p:cNvPicPr>
            <p:nvPr/>
          </p:nvPicPr>
          <p:blipFill>
            <a:blip r:embed="rId10"/>
            <a:stretch>
              <a:fillRect/>
            </a:stretch>
          </p:blipFill>
          <p:spPr>
            <a:xfrm>
              <a:off x="10758" y="4891"/>
              <a:ext cx="3391" cy="1914"/>
            </a:xfrm>
            <a:prstGeom prst="rect">
              <a:avLst/>
            </a:prstGeom>
          </p:spPr>
        </p:pic>
        <p:pic>
          <p:nvPicPr>
            <p:cNvPr id="18" name="图片 17"/>
            <p:cNvPicPr>
              <a:picLocks noChangeAspect="1"/>
            </p:cNvPicPr>
            <p:nvPr/>
          </p:nvPicPr>
          <p:blipFill>
            <a:blip r:embed="rId11"/>
            <a:stretch>
              <a:fillRect/>
            </a:stretch>
          </p:blipFill>
          <p:spPr>
            <a:xfrm>
              <a:off x="2832" y="6969"/>
              <a:ext cx="3379" cy="1890"/>
            </a:xfrm>
            <a:prstGeom prst="rect">
              <a:avLst/>
            </a:prstGeom>
          </p:spPr>
        </p:pic>
        <p:pic>
          <p:nvPicPr>
            <p:cNvPr id="19" name="图片 18"/>
            <p:cNvPicPr>
              <a:picLocks noChangeAspect="1"/>
            </p:cNvPicPr>
            <p:nvPr/>
          </p:nvPicPr>
          <p:blipFill>
            <a:blip r:embed="rId12"/>
            <a:stretch>
              <a:fillRect/>
            </a:stretch>
          </p:blipFill>
          <p:spPr>
            <a:xfrm>
              <a:off x="6792" y="6947"/>
              <a:ext cx="3373" cy="1891"/>
            </a:xfrm>
            <a:prstGeom prst="rect">
              <a:avLst/>
            </a:prstGeom>
          </p:spPr>
        </p:pic>
        <p:pic>
          <p:nvPicPr>
            <p:cNvPr id="20" name="图片 19"/>
            <p:cNvPicPr>
              <a:picLocks noChangeAspect="1"/>
            </p:cNvPicPr>
            <p:nvPr/>
          </p:nvPicPr>
          <p:blipFill>
            <a:blip r:embed="rId13"/>
            <a:stretch>
              <a:fillRect/>
            </a:stretch>
          </p:blipFill>
          <p:spPr>
            <a:xfrm>
              <a:off x="10789" y="6966"/>
              <a:ext cx="3362" cy="1872"/>
            </a:xfrm>
            <a:prstGeom prst="rect">
              <a:avLst/>
            </a:prstGeom>
          </p:spPr>
        </p:pic>
      </p:grpSp>
      <p:sp>
        <p:nvSpPr>
          <p:cNvPr id="25" name="矩形 24"/>
          <p:cNvSpPr/>
          <p:nvPr/>
        </p:nvSpPr>
        <p:spPr>
          <a:xfrm>
            <a:off x="-6985" y="2099310"/>
            <a:ext cx="3319780" cy="2898775"/>
          </a:xfrm>
          <a:prstGeom prst="rect">
            <a:avLst/>
          </a:prstGeom>
          <a:solidFill>
            <a:srgbClr val="098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8876665" y="2127250"/>
            <a:ext cx="3319780" cy="2898775"/>
          </a:xfrm>
          <a:prstGeom prst="rect">
            <a:avLst/>
          </a:prstGeom>
          <a:solidFill>
            <a:srgbClr val="098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安全设施计算软件"/>
          <p:cNvPicPr>
            <a:picLocks noChangeAspect="1"/>
          </p:cNvPicPr>
          <p:nvPr/>
        </p:nvPicPr>
        <p:blipFill>
          <a:blip r:embed="rId2"/>
          <a:stretch>
            <a:fillRect/>
          </a:stretch>
        </p:blipFill>
        <p:spPr>
          <a:xfrm>
            <a:off x="-19685" y="-54610"/>
            <a:ext cx="12197080" cy="68922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5.cache.netease.com/home/2015/9/22/201509221442289fab9.jpg"/>
          <p:cNvPicPr>
            <a:picLocks noChangeAspect="1" noChangeArrowheads="1"/>
          </p:cNvPicPr>
          <p:nvPr/>
        </p:nvPicPr>
        <p:blipFill rotWithShape="1">
          <a:blip r:embed="rId3">
            <a:extLst>
              <a:ext uri="{28A0092B-C50C-407E-A947-70E740481C1C}">
                <a14:useLocalDpi xmlns:a14="http://schemas.microsoft.com/office/drawing/2010/main" val="0"/>
              </a:ext>
            </a:extLst>
          </a:blip>
          <a:srcRect t="4938" b="6998"/>
          <a:stretch>
            <a:fillRect/>
          </a:stretch>
        </p:blipFill>
        <p:spPr bwMode="auto">
          <a:xfrm>
            <a:off x="0" y="0"/>
            <a:ext cx="12196509"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43180" y="-28575"/>
            <a:ext cx="12282805" cy="6915150"/>
          </a:xfrm>
          <a:prstGeom prst="rect">
            <a:avLst/>
          </a:prstGeom>
          <a:solidFill>
            <a:srgbClr val="098CAA"/>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p:cNvSpPr/>
          <p:nvPr/>
        </p:nvSpPr>
        <p:spPr>
          <a:xfrm>
            <a:off x="2240280" y="3013710"/>
            <a:ext cx="7716520" cy="829945"/>
          </a:xfrm>
          <a:prstGeom prst="rect">
            <a:avLst/>
          </a:prstGeom>
        </p:spPr>
        <p:txBody>
          <a:bodyPr wrap="square">
            <a:spAutoFit/>
          </a:bodyPr>
          <a:lstStyle/>
          <a:p>
            <a:r>
              <a:rPr lang="zh-CN" altLang="en-US" sz="4800" b="1" dirty="0">
                <a:solidFill>
                  <a:schemeClr val="bg1"/>
                </a:solidFill>
                <a:latin typeface="微软雅黑" panose="020B0503020204020204" pitchFamily="34" charset="-122"/>
                <a:ea typeface="微软雅黑" panose="020B0503020204020204" pitchFamily="34" charset="-122"/>
                <a:sym typeface="+mn-ea"/>
              </a:rPr>
              <a:t>       第</a:t>
            </a:r>
            <a:r>
              <a:rPr lang="en-US" altLang="zh-CN" sz="4800" b="1" dirty="0">
                <a:solidFill>
                  <a:schemeClr val="bg1"/>
                </a:solidFill>
                <a:latin typeface="微软雅黑" panose="020B0503020204020204" pitchFamily="34" charset="-122"/>
                <a:ea typeface="微软雅黑" panose="020B0503020204020204" pitchFamily="34" charset="-122"/>
                <a:sym typeface="+mn-ea"/>
              </a:rPr>
              <a:t>12</a:t>
            </a:r>
            <a:r>
              <a:rPr lang="zh-CN" altLang="en-US" sz="4800" b="1" dirty="0">
                <a:solidFill>
                  <a:schemeClr val="bg1"/>
                </a:solidFill>
                <a:latin typeface="微软雅黑" panose="020B0503020204020204" pitchFamily="34" charset="-122"/>
                <a:ea typeface="微软雅黑" panose="020B0503020204020204" pitchFamily="34" charset="-122"/>
                <a:sym typeface="+mn-ea"/>
              </a:rPr>
              <a:t>章 轴侧投影</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2167255" y="2334895"/>
            <a:ext cx="7857490" cy="218821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3338797" y="2913638"/>
            <a:ext cx="6109365" cy="1107996"/>
          </a:xfrm>
          <a:prstGeom prst="rect">
            <a:avLst/>
          </a:prstGeom>
          <a:noFill/>
        </p:spPr>
        <p:txBody>
          <a:bodyPr wrap="none" rtlCol="0" anchor="t">
            <a:spAutoFit/>
          </a:bodyPr>
          <a:lstStyle/>
          <a:p>
            <a:r>
              <a:rPr lang="zh-CN" altLang="en-US" sz="6600" b="1" dirty="0">
                <a:solidFill>
                  <a:schemeClr val="bg1"/>
                </a:solidFill>
                <a:latin typeface="微软雅黑" panose="020B0503020204020204" pitchFamily="34" charset="-122"/>
                <a:ea typeface="微软雅黑" panose="020B0503020204020204" pitchFamily="34" charset="-122"/>
                <a:sym typeface="+mn-ea"/>
              </a:rPr>
              <a:t>轴测投影的形成</a:t>
            </a:r>
            <a:endParaRPr lang="zh-CN" altLang="en-US" sz="6600"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矩形 39"/>
          <p:cNvSpPr>
            <a:spLocks noChangeArrowheads="1"/>
          </p:cNvSpPr>
          <p:nvPr/>
        </p:nvSpPr>
        <p:spPr bwMode="auto">
          <a:xfrm>
            <a:off x="1728404" y="296418"/>
            <a:ext cx="1061827" cy="43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400" b="1" dirty="0">
                <a:solidFill>
                  <a:srgbClr val="4C4C4C"/>
                </a:solidFill>
                <a:latin typeface="微软雅黑" panose="020B0503020204020204" pitchFamily="34" charset="-122"/>
                <a:ea typeface="微软雅黑" panose="020B0503020204020204" pitchFamily="34" charset="-122"/>
              </a:rPr>
              <a:t>轴测图</a:t>
            </a:r>
            <a:endParaRPr lang="zh-CN" altLang="zh-CN" sz="2400" b="1" dirty="0">
              <a:solidFill>
                <a:srgbClr val="4C4C4C"/>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1803411" y="760762"/>
            <a:ext cx="136683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524000" y="-56670"/>
            <a:ext cx="9144000" cy="2563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矩形 26"/>
          <p:cNvSpPr/>
          <p:nvPr/>
        </p:nvSpPr>
        <p:spPr>
          <a:xfrm>
            <a:off x="1803412" y="880466"/>
            <a:ext cx="1366838" cy="415656"/>
          </a:xfrm>
          <a:prstGeom prst="rect">
            <a:avLst/>
          </a:prstGeom>
          <a:solidFill>
            <a:schemeClr val="accent1"/>
          </a:solidFill>
          <a:ln w="9525" cap="flat" cmpd="sng" algn="ctr">
            <a:noFill/>
            <a:prstDash val="solid"/>
          </a:ln>
          <a:effectLst/>
        </p:spPr>
        <p:txBody>
          <a:bodyPr lIns="68579" tIns="34289" rIns="68579" bIns="34289" anchor="ctr"/>
          <a:lstStyle/>
          <a:p>
            <a:pPr algn="ctr" defTabSz="342892">
              <a:defRPr/>
            </a:pPr>
            <a:endParaRPr kumimoji="1" lang="zh-CN" altLang="en-US" sz="1350" kern="0">
              <a:solidFill>
                <a:srgbClr val="FFFFFF"/>
              </a:solidFill>
              <a:latin typeface="Century Gothic"/>
              <a:ea typeface="微软雅黑" panose="020B0503020204020204" pitchFamily="34" charset="-122"/>
            </a:endParaRPr>
          </a:p>
        </p:txBody>
      </p:sp>
      <p:sp>
        <p:nvSpPr>
          <p:cNvPr id="28" name="矩形 27"/>
          <p:cNvSpPr/>
          <p:nvPr/>
        </p:nvSpPr>
        <p:spPr>
          <a:xfrm>
            <a:off x="1803411" y="911401"/>
            <a:ext cx="646331" cy="369332"/>
          </a:xfrm>
          <a:prstGeom prst="rect">
            <a:avLst/>
          </a:prstGeom>
        </p:spPr>
        <p:txBody>
          <a:bodyPr wrap="none">
            <a:spAutoFit/>
          </a:bodyPr>
          <a:lstStyle/>
          <a:p>
            <a:r>
              <a:rPr lang="zh-CN" altLang="en-US" dirty="0">
                <a:solidFill>
                  <a:schemeClr val="bg1"/>
                </a:solidFill>
                <a:latin typeface="Century Gothic" panose="020B0502020202020204" pitchFamily="34" charset="0"/>
                <a:ea typeface="微软雅黑" panose="020B0503020204020204" pitchFamily="34" charset="-122"/>
              </a:rPr>
              <a:t>概述</a:t>
            </a:r>
            <a:endParaRPr lang="zh-CN" altLang="en-US" dirty="0">
              <a:solidFill>
                <a:schemeClr val="bg1"/>
              </a:solidFill>
            </a:endParaRPr>
          </a:p>
        </p:txBody>
      </p:sp>
      <p:sp>
        <p:nvSpPr>
          <p:cNvPr id="29" name="Rectangle 3"/>
          <p:cNvSpPr txBox="1">
            <a:spLocks noChangeArrowheads="1"/>
          </p:cNvSpPr>
          <p:nvPr/>
        </p:nvSpPr>
        <p:spPr>
          <a:xfrm>
            <a:off x="4577674" y="1847292"/>
            <a:ext cx="5826169" cy="36957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zh-CN" altLang="en-US" sz="2000" dirty="0">
                <a:latin typeface="黑体" panose="02010609060101010101" pitchFamily="49" charset="-122"/>
                <a:ea typeface="黑体" panose="02010609060101010101" pitchFamily="49" charset="-122"/>
              </a:rPr>
              <a:t>    我们以正立方体为例来说明正等轴测图的形成过程：</a:t>
            </a:r>
          </a:p>
          <a:p>
            <a:pPr>
              <a:buFont typeface="Wingdings" panose="05000000000000000000" pitchFamily="2" charset="2"/>
              <a:buNone/>
            </a:pPr>
            <a:r>
              <a:rPr lang="zh-CN" altLang="en-US" sz="2000" dirty="0">
                <a:latin typeface="黑体" panose="02010609060101010101" pitchFamily="49" charset="-122"/>
                <a:ea typeface="黑体" panose="02010609060101010101" pitchFamily="49" charset="-122"/>
              </a:rPr>
              <a:t>     把正立方体放置在水平面上，并使正立方体的前面平行于正面。当投影光线垂直正面投影时，得到</a:t>
            </a:r>
            <a:r>
              <a:rPr lang="zh-CN" altLang="en-US" sz="2000" dirty="0">
                <a:solidFill>
                  <a:schemeClr val="accent1"/>
                </a:solidFill>
                <a:latin typeface="黑体" panose="02010609060101010101" pitchFamily="49" charset="-122"/>
                <a:ea typeface="黑体" panose="02010609060101010101" pitchFamily="49" charset="-122"/>
              </a:rPr>
              <a:t>正投影</a:t>
            </a:r>
            <a:r>
              <a:rPr lang="zh-CN" altLang="en-US" sz="2000" dirty="0">
                <a:latin typeface="黑体" panose="02010609060101010101" pitchFamily="49" charset="-122"/>
                <a:ea typeface="黑体" panose="02010609060101010101" pitchFamily="49" charset="-122"/>
              </a:rPr>
              <a:t>。因为它只能反映正立方体一个面的形状，所以没有立体感。</a:t>
            </a:r>
          </a:p>
        </p:txBody>
      </p:sp>
      <p:pic>
        <p:nvPicPr>
          <p:cNvPr id="30" name="Picture 4" descr="QQ截图201410231539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6666" y="1847292"/>
            <a:ext cx="2967166" cy="230578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 descr="QQ截图201410231539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6666" y="4530239"/>
            <a:ext cx="2967166" cy="2283241"/>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
          <p:cNvSpPr txBox="1">
            <a:spLocks noChangeArrowheads="1"/>
          </p:cNvSpPr>
          <p:nvPr/>
        </p:nvSpPr>
        <p:spPr>
          <a:xfrm>
            <a:off x="4577674" y="4531440"/>
            <a:ext cx="5826169" cy="36957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zh-CN" altLang="en-US" sz="2000" dirty="0">
                <a:latin typeface="黑体" panose="02010609060101010101" pitchFamily="49" charset="-122"/>
                <a:ea typeface="黑体" panose="02010609060101010101" pitchFamily="49" charset="-122"/>
              </a:rPr>
              <a:t>    如果将正方体从上图所示的位置，按箭头所指的方向绕一垂直轴旋转</a:t>
            </a:r>
            <a:r>
              <a:rPr lang="en-US" altLang="zh-CN" sz="2000" dirty="0">
                <a:latin typeface="黑体" panose="02010609060101010101" pitchFamily="49" charset="-122"/>
                <a:ea typeface="黑体" panose="02010609060101010101" pitchFamily="49" charset="-122"/>
              </a:rPr>
              <a:t>45°</a:t>
            </a:r>
            <a:r>
              <a:rPr lang="zh-CN" altLang="en-US" sz="2000" dirty="0">
                <a:latin typeface="黑体" panose="02010609060101010101" pitchFamily="49" charset="-122"/>
                <a:ea typeface="黑体" panose="02010609060101010101" pitchFamily="49" charset="-122"/>
              </a:rPr>
              <a:t>后，再进行投影，所得正立方体的投影是两个相连的长方形。因为它只反映了正立方体</a:t>
            </a:r>
            <a:r>
              <a:rPr lang="zh-CN" altLang="en-US" sz="2000" dirty="0">
                <a:solidFill>
                  <a:schemeClr val="accent1"/>
                </a:solidFill>
                <a:latin typeface="黑体" panose="02010609060101010101" pitchFamily="49" charset="-122"/>
                <a:ea typeface="黑体" panose="02010609060101010101" pitchFamily="49" charset="-122"/>
              </a:rPr>
              <a:t>两个面的形状</a:t>
            </a:r>
            <a:r>
              <a:rPr lang="zh-CN" altLang="en-US" sz="2000" dirty="0">
                <a:latin typeface="黑体" panose="02010609060101010101" pitchFamily="49" charset="-122"/>
                <a:ea typeface="黑体" panose="02010609060101010101" pitchFamily="49" charset="-122"/>
              </a:rPr>
              <a:t>，所以立体感也不强。</a:t>
            </a:r>
          </a:p>
        </p:txBody>
      </p:sp>
      <p:sp>
        <p:nvSpPr>
          <p:cNvPr id="33" name="Rectangle 3"/>
          <p:cNvSpPr txBox="1">
            <a:spLocks noChangeArrowheads="1"/>
          </p:cNvSpPr>
          <p:nvPr/>
        </p:nvSpPr>
        <p:spPr>
          <a:xfrm>
            <a:off x="1803412" y="1378742"/>
            <a:ext cx="2510987" cy="2945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en-US" altLang="zh-CN" sz="2000" dirty="0">
                <a:solidFill>
                  <a:schemeClr val="accent1"/>
                </a:solidFill>
                <a:latin typeface="黑体" panose="02010609060101010101" pitchFamily="49" charset="-122"/>
                <a:ea typeface="黑体" panose="02010609060101010101" pitchFamily="49" charset="-122"/>
              </a:rPr>
              <a:t>1.</a:t>
            </a:r>
            <a:r>
              <a:rPr lang="zh-CN" altLang="en-US" sz="2000" dirty="0">
                <a:solidFill>
                  <a:schemeClr val="accent1"/>
                </a:solidFill>
                <a:latin typeface="黑体" panose="02010609060101010101" pitchFamily="49" charset="-122"/>
                <a:ea typeface="黑体" panose="02010609060101010101" pitchFamily="49" charset="-122"/>
              </a:rPr>
              <a:t>轴测投影的形成</a:t>
            </a:r>
          </a:p>
        </p:txBody>
      </p:sp>
    </p:spTree>
    <p:extLst>
      <p:ext uri="{BB962C8B-B14F-4D97-AF65-F5344CB8AC3E}">
        <p14:creationId xmlns:p14="http://schemas.microsoft.com/office/powerpoint/2010/main" val="304642230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矩形 39"/>
          <p:cNvSpPr>
            <a:spLocks noChangeArrowheads="1"/>
          </p:cNvSpPr>
          <p:nvPr/>
        </p:nvSpPr>
        <p:spPr bwMode="auto">
          <a:xfrm>
            <a:off x="1728404" y="296418"/>
            <a:ext cx="1061827" cy="43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400" b="1" dirty="0">
                <a:solidFill>
                  <a:srgbClr val="4C4C4C"/>
                </a:solidFill>
                <a:latin typeface="微软雅黑" panose="020B0503020204020204" pitchFamily="34" charset="-122"/>
                <a:ea typeface="微软雅黑" panose="020B0503020204020204" pitchFamily="34" charset="-122"/>
              </a:rPr>
              <a:t>轴测图</a:t>
            </a:r>
            <a:endParaRPr lang="zh-CN" altLang="zh-CN" sz="2400" b="1" dirty="0">
              <a:solidFill>
                <a:srgbClr val="4C4C4C"/>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1803411" y="760762"/>
            <a:ext cx="136683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524000" y="-56670"/>
            <a:ext cx="9144000" cy="2563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矩形 26"/>
          <p:cNvSpPr/>
          <p:nvPr/>
        </p:nvSpPr>
        <p:spPr>
          <a:xfrm>
            <a:off x="1803412" y="880466"/>
            <a:ext cx="1366838" cy="415656"/>
          </a:xfrm>
          <a:prstGeom prst="rect">
            <a:avLst/>
          </a:prstGeom>
          <a:solidFill>
            <a:schemeClr val="accent1"/>
          </a:solidFill>
          <a:ln w="9525" cap="flat" cmpd="sng" algn="ctr">
            <a:noFill/>
            <a:prstDash val="solid"/>
          </a:ln>
          <a:effectLst/>
        </p:spPr>
        <p:txBody>
          <a:bodyPr lIns="68579" tIns="34289" rIns="68579" bIns="34289" anchor="ctr"/>
          <a:lstStyle/>
          <a:p>
            <a:pPr algn="ctr" defTabSz="342892">
              <a:defRPr/>
            </a:pPr>
            <a:endParaRPr kumimoji="1" lang="zh-CN" altLang="en-US" sz="1350" kern="0">
              <a:solidFill>
                <a:srgbClr val="FFFFFF"/>
              </a:solidFill>
              <a:latin typeface="Century Gothic"/>
              <a:ea typeface="微软雅黑" panose="020B0503020204020204" pitchFamily="34" charset="-122"/>
            </a:endParaRPr>
          </a:p>
        </p:txBody>
      </p:sp>
      <p:sp>
        <p:nvSpPr>
          <p:cNvPr id="28" name="矩形 27"/>
          <p:cNvSpPr/>
          <p:nvPr/>
        </p:nvSpPr>
        <p:spPr>
          <a:xfrm>
            <a:off x="1803411" y="911401"/>
            <a:ext cx="646331" cy="369332"/>
          </a:xfrm>
          <a:prstGeom prst="rect">
            <a:avLst/>
          </a:prstGeom>
        </p:spPr>
        <p:txBody>
          <a:bodyPr wrap="none">
            <a:spAutoFit/>
          </a:bodyPr>
          <a:lstStyle/>
          <a:p>
            <a:r>
              <a:rPr lang="zh-CN" altLang="en-US" dirty="0">
                <a:solidFill>
                  <a:schemeClr val="bg1"/>
                </a:solidFill>
                <a:latin typeface="Century Gothic" panose="020B0502020202020204" pitchFamily="34" charset="0"/>
                <a:ea typeface="微软雅黑" panose="020B0503020204020204" pitchFamily="34" charset="-122"/>
              </a:rPr>
              <a:t>概述</a:t>
            </a:r>
            <a:endParaRPr lang="zh-CN" altLang="en-US" dirty="0">
              <a:solidFill>
                <a:schemeClr val="bg1"/>
              </a:solidFill>
            </a:endParaRPr>
          </a:p>
        </p:txBody>
      </p:sp>
      <p:sp>
        <p:nvSpPr>
          <p:cNvPr id="29" name="Rectangle 3"/>
          <p:cNvSpPr txBox="1">
            <a:spLocks noChangeArrowheads="1"/>
          </p:cNvSpPr>
          <p:nvPr/>
        </p:nvSpPr>
        <p:spPr>
          <a:xfrm>
            <a:off x="4967198" y="1745767"/>
            <a:ext cx="5404241" cy="36354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zh-CN" altLang="en-US" sz="2000" dirty="0">
                <a:latin typeface="黑体" panose="02010609060101010101" pitchFamily="49" charset="-122"/>
                <a:ea typeface="黑体" panose="02010609060101010101" pitchFamily="49" charset="-122"/>
              </a:rPr>
              <a:t>      如果再把正立方体从上图所示的位置绕一水平轴向前旋转，此时，正立方体的投影中同时反映出正立方体三个面的形状，所以投影就具有较好的立体感，这就是正立方体的</a:t>
            </a:r>
            <a:r>
              <a:rPr lang="zh-CN" altLang="en-US" sz="2000" dirty="0">
                <a:solidFill>
                  <a:schemeClr val="accent1"/>
                </a:solidFill>
                <a:latin typeface="黑体" panose="02010609060101010101" pitchFamily="49" charset="-122"/>
                <a:ea typeface="黑体" panose="02010609060101010101" pitchFamily="49" charset="-122"/>
              </a:rPr>
              <a:t>轴测图</a:t>
            </a:r>
            <a:r>
              <a:rPr lang="zh-CN" altLang="en-US" sz="2000" dirty="0">
                <a:latin typeface="黑体" panose="02010609060101010101" pitchFamily="49" charset="-122"/>
                <a:ea typeface="黑体" panose="02010609060101010101" pitchFamily="49" charset="-122"/>
              </a:rPr>
              <a:t>。</a:t>
            </a:r>
          </a:p>
        </p:txBody>
      </p:sp>
      <p:pic>
        <p:nvPicPr>
          <p:cNvPr id="11" name="Picture 4" descr="QQ截图201410231539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3411" y="1717262"/>
            <a:ext cx="3163786" cy="239342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txBox="1">
            <a:spLocks noChangeArrowheads="1"/>
          </p:cNvSpPr>
          <p:nvPr/>
        </p:nvSpPr>
        <p:spPr>
          <a:xfrm>
            <a:off x="4967197" y="4563764"/>
            <a:ext cx="5560760" cy="33717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zh-CN" altLang="en-US" sz="2000" dirty="0">
                <a:latin typeface="黑体" panose="02010609060101010101" pitchFamily="49" charset="-122"/>
                <a:ea typeface="黑体" panose="02010609060101010101" pitchFamily="49" charset="-122"/>
              </a:rPr>
              <a:t>      将物体连同其参考的直角坐标系，沿不平行于任一坐标面的方向，用平行投影法将其投射到单一投影面上所得到的图形称为轴测投影图，简称</a:t>
            </a:r>
            <a:r>
              <a:rPr lang="zh-CN" altLang="en-US" sz="2000" dirty="0">
                <a:solidFill>
                  <a:schemeClr val="accent1"/>
                </a:solidFill>
                <a:latin typeface="黑体" panose="02010609060101010101" pitchFamily="49" charset="-122"/>
                <a:ea typeface="黑体" panose="02010609060101010101" pitchFamily="49" charset="-122"/>
              </a:rPr>
              <a:t>轴测图</a:t>
            </a:r>
            <a:r>
              <a:rPr lang="zh-CN" altLang="en-US" sz="2000" dirty="0">
                <a:latin typeface="黑体" panose="02010609060101010101" pitchFamily="49" charset="-122"/>
                <a:ea typeface="黑体" panose="02010609060101010101" pitchFamily="49" charset="-122"/>
              </a:rPr>
              <a:t>。</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993" y="4284687"/>
            <a:ext cx="2714625" cy="2638425"/>
          </a:xfrm>
          <a:prstGeom prst="rect">
            <a:avLst/>
          </a:prstGeom>
        </p:spPr>
      </p:pic>
      <p:sp>
        <p:nvSpPr>
          <p:cNvPr id="14" name="Rectangle 3"/>
          <p:cNvSpPr txBox="1">
            <a:spLocks noChangeArrowheads="1"/>
          </p:cNvSpPr>
          <p:nvPr/>
        </p:nvSpPr>
        <p:spPr>
          <a:xfrm>
            <a:off x="1803412" y="1378742"/>
            <a:ext cx="2510987" cy="2945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en-US" altLang="zh-CN" sz="2000" dirty="0">
                <a:solidFill>
                  <a:schemeClr val="accent1"/>
                </a:solidFill>
                <a:latin typeface="黑体" panose="02010609060101010101" pitchFamily="49" charset="-122"/>
                <a:ea typeface="黑体" panose="02010609060101010101" pitchFamily="49" charset="-122"/>
              </a:rPr>
              <a:t>1.</a:t>
            </a:r>
            <a:r>
              <a:rPr lang="zh-CN" altLang="en-US" sz="2000" dirty="0">
                <a:solidFill>
                  <a:schemeClr val="accent1"/>
                </a:solidFill>
                <a:latin typeface="黑体" panose="02010609060101010101" pitchFamily="49" charset="-122"/>
                <a:ea typeface="黑体" panose="02010609060101010101" pitchFamily="49" charset="-122"/>
              </a:rPr>
              <a:t>轴测投影的形成</a:t>
            </a:r>
          </a:p>
        </p:txBody>
      </p:sp>
    </p:spTree>
    <p:extLst>
      <p:ext uri="{BB962C8B-B14F-4D97-AF65-F5344CB8AC3E}">
        <p14:creationId xmlns:p14="http://schemas.microsoft.com/office/powerpoint/2010/main" val="383112308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5.cache.netease.com/home/2015/9/22/201509221442289fab9.jpg"/>
          <p:cNvPicPr>
            <a:picLocks noChangeAspect="1" noChangeArrowheads="1"/>
          </p:cNvPicPr>
          <p:nvPr/>
        </p:nvPicPr>
        <p:blipFill rotWithShape="1">
          <a:blip r:embed="rId3">
            <a:extLst>
              <a:ext uri="{28A0092B-C50C-407E-A947-70E740481C1C}">
                <a14:useLocalDpi xmlns:a14="http://schemas.microsoft.com/office/drawing/2010/main" val="0"/>
              </a:ext>
            </a:extLst>
          </a:blip>
          <a:srcRect t="4938" b="6998"/>
          <a:stretch>
            <a:fillRect/>
          </a:stretch>
        </p:blipFill>
        <p:spPr bwMode="auto">
          <a:xfrm>
            <a:off x="0" y="0"/>
            <a:ext cx="12196509"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0" y="0"/>
            <a:ext cx="12196509" cy="6858000"/>
          </a:xfrm>
          <a:prstGeom prst="rect">
            <a:avLst/>
          </a:prstGeom>
          <a:solidFill>
            <a:srgbClr val="098C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p:cNvSpPr/>
          <p:nvPr/>
        </p:nvSpPr>
        <p:spPr>
          <a:xfrm>
            <a:off x="3251530" y="2828835"/>
            <a:ext cx="5691041" cy="1198880"/>
          </a:xfrm>
          <a:prstGeom prst="rect">
            <a:avLst/>
          </a:prstGeom>
        </p:spPr>
        <p:txBody>
          <a:bodyPr wrap="square">
            <a:spAutoFit/>
          </a:bodyPr>
          <a:lstStyle/>
          <a:p>
            <a:pPr algn="ctr"/>
            <a:r>
              <a:rPr lang="zh-CN" altLang="en-US" sz="7200" b="1" dirty="0">
                <a:solidFill>
                  <a:schemeClr val="bg1"/>
                </a:solidFill>
                <a:latin typeface="微软雅黑" panose="020B0503020204020204" pitchFamily="34" charset="-122"/>
                <a:ea typeface="微软雅黑" panose="020B0503020204020204" pitchFamily="34" charset="-122"/>
              </a:rPr>
              <a:t>谢谢观看</a:t>
            </a:r>
          </a:p>
        </p:txBody>
      </p:sp>
      <p:sp>
        <p:nvSpPr>
          <p:cNvPr id="17" name="矩形 16"/>
          <p:cNvSpPr/>
          <p:nvPr/>
        </p:nvSpPr>
        <p:spPr>
          <a:xfrm>
            <a:off x="2591851" y="2334787"/>
            <a:ext cx="6673016" cy="218842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251530" y="1962326"/>
            <a:ext cx="3283122" cy="645160"/>
          </a:xfrm>
          <a:prstGeom prst="rect">
            <a:avLst/>
          </a:prstGeom>
          <a:solidFill>
            <a:schemeClr val="bg1"/>
          </a:solidFill>
        </p:spPr>
        <p:txBody>
          <a:bodyPr wrap="square">
            <a:spAutoFit/>
          </a:bodyPr>
          <a:lstStyle/>
          <a:p>
            <a:pPr algn="ctr"/>
            <a:r>
              <a:rPr lang="zh-CN" altLang="en-US" sz="3600" dirty="0">
                <a:solidFill>
                  <a:schemeClr val="accent4"/>
                </a:solidFill>
                <a:ea typeface="微软雅黑" panose="020B0503020204020204" pitchFamily="34" charset="-122"/>
              </a:rPr>
              <a:t>知识点学习</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디자인 사용자 지정">
  <a:themeElements>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디자인 사용자 지정">
      <a:majorFont>
        <a:latin typeface="HY헤드라인M"/>
        <a:ea typeface="HY헤드라인M"/>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디자인 사용자 지정">
  <a:themeElements>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디자인 사용자 지정">
      <a:majorFont>
        <a:latin typeface="HY헤드라인M"/>
        <a:ea typeface="HY헤드라인M"/>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244</Words>
  <Application>Microsoft Office PowerPoint</Application>
  <PresentationFormat>宽屏</PresentationFormat>
  <Paragraphs>16</Paragraphs>
  <Slides>7</Slides>
  <Notes>3</Notes>
  <HiddenSlides>0</HiddenSlides>
  <MMClips>0</MMClips>
  <ScaleCrop>false</ScaleCrop>
  <HeadingPairs>
    <vt:vector size="6" baseType="variant">
      <vt:variant>
        <vt:lpstr>已用的字体</vt:lpstr>
      </vt:variant>
      <vt:variant>
        <vt:i4>13</vt:i4>
      </vt:variant>
      <vt:variant>
        <vt:lpstr>主题</vt:lpstr>
      </vt:variant>
      <vt:variant>
        <vt:i4>5</vt:i4>
      </vt:variant>
      <vt:variant>
        <vt:lpstr>幻灯片标题</vt:lpstr>
      </vt:variant>
      <vt:variant>
        <vt:i4>7</vt:i4>
      </vt:variant>
    </vt:vector>
  </HeadingPairs>
  <TitlesOfParts>
    <vt:vector size="25" baseType="lpstr">
      <vt:lpstr>微软雅黑</vt:lpstr>
      <vt:lpstr>Calibri</vt:lpstr>
      <vt:lpstr>Impact</vt:lpstr>
      <vt:lpstr>宋体</vt:lpstr>
      <vt:lpstr>华文行楷</vt:lpstr>
      <vt:lpstr>Wingdings</vt:lpstr>
      <vt:lpstr>等线 Light</vt:lpstr>
      <vt:lpstr>Century Gothic</vt:lpstr>
      <vt:lpstr>黑体</vt:lpstr>
      <vt:lpstr>HY헤드라인M</vt:lpstr>
      <vt:lpstr>等线</vt:lpstr>
      <vt:lpstr>Arial</vt:lpstr>
      <vt:lpstr>굴림</vt:lpstr>
      <vt:lpstr>Office 主题​​</vt:lpstr>
      <vt:lpstr>디자인 사용자 지정</vt:lpstr>
      <vt:lpstr>1_디자인 사용자 지정</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在于ＰＰＴ</dc:creator>
  <cp:lastModifiedBy>lenovo</cp:lastModifiedBy>
  <cp:revision>465</cp:revision>
  <dcterms:created xsi:type="dcterms:W3CDTF">2017-04-05T04:59:00Z</dcterms:created>
  <dcterms:modified xsi:type="dcterms:W3CDTF">2018-06-29T09:02:46Z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