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90" r:id="rId10"/>
    <p:sldId id="307" r:id="rId11"/>
  </p:sldIdLst>
  <p:sldSz cx="12192000" cy="6858000"/>
  <p:notesSz cx="6858000" cy="9144000"/>
  <p:embeddedFontLst>
    <p:embeddedFont>
      <p:font typeface="굴림" panose="020B0600000101010101" pitchFamily="34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华文行楷" panose="020108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3" y="7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85FF55-9C72-44EA-B77F-C72AAD90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13AB17-720E-4917-AFF3-521CBEF6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B19F86-225A-4325-A1EE-ED7004EE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C7106-9720-4E6D-8A9F-C526844081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879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88855" y="3013501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投影图的简化画法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875915"/>
            <a:ext cx="7802136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构件局部不同的画法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9m33">
            <a:extLst>
              <a:ext uri="{FF2B5EF4-FFF2-40B4-BE49-F238E27FC236}">
                <a16:creationId xmlns:a16="http://schemas.microsoft.com/office/drawing/2014/main" id="{60711E9B-A3F4-492F-A224-07A2725AE3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2833688"/>
            <a:ext cx="7043737" cy="39798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4">
            <a:extLst>
              <a:ext uri="{FF2B5EF4-FFF2-40B4-BE49-F238E27FC236}">
                <a16:creationId xmlns:a16="http://schemas.microsoft.com/office/drawing/2014/main" id="{25F950EA-77B7-4C45-83EE-2CC8BAB97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108577"/>
            <a:ext cx="7917552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一个构配件如与另一构配件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仅部分不相同</a:t>
            </a:r>
            <a:r>
              <a:rPr lang="zh-CN" altLang="en-US" sz="1800">
                <a:latin typeface="黑体" panose="02010609060101010101" pitchFamily="49" charset="-122"/>
              </a:rPr>
              <a:t>，该构配件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可只画不同部分。 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A43E9676-15F5-41AC-AD50-6AE04B51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1966834"/>
            <a:ext cx="7702550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在两个构配件的相同部位与不同部位的分界线处，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分别绘制连接符号</a:t>
            </a:r>
            <a:r>
              <a:rPr lang="zh-CN" altLang="en-US" sz="1800">
                <a:latin typeface="黑体" panose="02010609060101010101" pitchFamily="49" charset="-122"/>
              </a:rPr>
              <a:t>，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两个连接符号应对准在同一位置上</a:t>
            </a:r>
            <a:r>
              <a:rPr lang="zh-CN" altLang="en-US" sz="1800">
                <a:latin typeface="黑体" panose="02010609060101010101" pitchFamily="49" charset="-122"/>
              </a:rPr>
              <a:t>，如下图所示。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2E065A-5F07-46F2-B910-916E905214DE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03414" y="687389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构件局部不同的画法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grpSp>
        <p:nvGrpSpPr>
          <p:cNvPr id="36870" name="组合 6">
            <a:extLst>
              <a:ext uri="{FF2B5EF4-FFF2-40B4-BE49-F238E27FC236}">
                <a16:creationId xmlns:a16="http://schemas.microsoft.com/office/drawing/2014/main" id="{A83FD0C7-C0CC-4D17-9A7B-EF5AA6A489E6}"/>
              </a:ext>
            </a:extLst>
          </p:cNvPr>
          <p:cNvGrpSpPr>
            <a:grpSpLocks/>
          </p:cNvGrpSpPr>
          <p:nvPr/>
        </p:nvGrpSpPr>
        <p:grpSpPr bwMode="auto">
          <a:xfrm>
            <a:off x="1839914" y="169864"/>
            <a:ext cx="3032125" cy="465137"/>
            <a:chOff x="2411760" y="172823"/>
            <a:chExt cx="3033103" cy="464344"/>
          </a:xfrm>
        </p:grpSpPr>
        <p:sp>
          <p:nvSpPr>
            <p:cNvPr id="36871" name="矩形 39">
              <a:extLst>
                <a:ext uri="{FF2B5EF4-FFF2-40B4-BE49-F238E27FC236}">
                  <a16:creationId xmlns:a16="http://schemas.microsoft.com/office/drawing/2014/main" id="{E067F8F7-1C21-4E71-851F-745F6A795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172823"/>
              <a:ext cx="269295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投影图的简化画法 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6F85733-855D-4194-849A-DAF7262BD9E4}"/>
                </a:ext>
              </a:extLst>
            </p:cNvPr>
            <p:cNvCxnSpPr/>
            <p:nvPr/>
          </p:nvCxnSpPr>
          <p:spPr>
            <a:xfrm>
              <a:off x="2486396" y="637167"/>
              <a:ext cx="295846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30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</Words>
  <Application>Microsoft Office PowerPoint</Application>
  <PresentationFormat>宽屏</PresentationFormat>
  <Paragraphs>9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HY헤드라인M</vt:lpstr>
      <vt:lpstr>等线</vt:lpstr>
      <vt:lpstr>Calibri</vt:lpstr>
      <vt:lpstr>黑体</vt:lpstr>
      <vt:lpstr>微软雅黑</vt:lpstr>
      <vt:lpstr>等线 Light</vt:lpstr>
      <vt:lpstr>Impact</vt:lpstr>
      <vt:lpstr>宋体</vt:lpstr>
      <vt:lpstr>华文行楷</vt:lpstr>
      <vt:lpstr>굴림</vt:lpstr>
      <vt:lpstr>Arial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张 坤鹏</cp:lastModifiedBy>
  <cp:revision>464</cp:revision>
  <dcterms:created xsi:type="dcterms:W3CDTF">2017-04-05T04:59:00Z</dcterms:created>
  <dcterms:modified xsi:type="dcterms:W3CDTF">2018-06-12T12:46:25Z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