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3" r:id="rId3"/>
    <p:sldMasterId id="2147483667" r:id="rId4"/>
    <p:sldMasterId id="2147483682" r:id="rId5"/>
  </p:sldMasterIdLst>
  <p:notesMasterIdLst>
    <p:notesMasterId r:id="rId12"/>
  </p:notesMasterIdLst>
  <p:handoutMasterIdLst>
    <p:handoutMasterId r:id="rId13"/>
  </p:handoutMasterIdLst>
  <p:sldIdLst>
    <p:sldId id="390" r:id="rId6"/>
    <p:sldId id="341" r:id="rId7"/>
    <p:sldId id="256" r:id="rId8"/>
    <p:sldId id="314" r:id="rId9"/>
    <p:sldId id="286" r:id="rId10"/>
    <p:sldId id="307" r:id="rId11"/>
  </p:sldIdLst>
  <p:sldSz cx="12192000" cy="6858000"/>
  <p:notesSz cx="6858000" cy="9144000"/>
  <p:embeddedFontLst>
    <p:embeddedFont>
      <p:font typeface="华文行楷" panose="02010800040101010101" pitchFamily="2" charset="-122"/>
      <p:regular r:id="rId14"/>
    </p:embeddedFont>
    <p:embeddedFont>
      <p:font typeface="Impact" panose="020B0806030902050204" pitchFamily="3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等线 Light" panose="02010600030101010101" pitchFamily="2" charset="-122"/>
      <p:regular r:id="rId20"/>
    </p:embeddedFont>
    <p:embeddedFont>
      <p:font typeface="굴림" panose="020B0604020202020204" charset="-127"/>
      <p:regular r:id="rId21"/>
    </p:embeddedFont>
    <p:embeddedFont>
      <p:font typeface="微软雅黑" panose="020B0503020204020204" pitchFamily="34" charset="-122"/>
      <p:regular r:id="rId22"/>
      <p:bold r:id="rId23"/>
    </p:embeddedFont>
    <p:embeddedFont>
      <p:font typeface="等线" panose="02010600030101010101" pitchFamily="2" charset="-122"/>
      <p:regular r:id="rId24"/>
      <p:bold r:id="rId25"/>
    </p:embeddedFont>
    <p:embeddedFont>
      <p:font typeface="黑体" panose="02010609060101010101" pitchFamily="49" charset="-122"/>
      <p:regular r:id="rId2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60" y="66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1.fntdata"/><Relationship Id="rId5" Type="http://schemas.openxmlformats.org/officeDocument/2006/relationships/slideMaster" Target="slideMasters/slideMaster5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6689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0542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944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1386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8798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  <a:t>2018/6/29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NUL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  <a:t>‹#›</a:t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  <a:t>‹#›</a:t>
            </a:fld>
            <a:endParaRPr lang="en-US" altLang="ko-KR"/>
          </a:p>
        </p:txBody>
      </p:sp>
      <p:sp>
        <p:nvSpPr>
          <p:cNvPr id="2" name="矩形 1"/>
          <p:cNvSpPr/>
          <p:nvPr userDrawn="1"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5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安全设施计算软件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685" y="-54610"/>
            <a:ext cx="12197080" cy="68922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3180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240280" y="3013710"/>
            <a:ext cx="7716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第</a:t>
            </a: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11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章 投影图的简化画法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67255" y="2334895"/>
            <a:ext cx="7857490" cy="21882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875002"/>
            <a:ext cx="121920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</a:t>
            </a:r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对称符号</a:t>
            </a: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9m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33591" y="1883312"/>
            <a:ext cx="2952750" cy="1944688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082241" y="702212"/>
            <a:ext cx="8353425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黑体" panose="02010609060101010101" pitchFamily="49" charset="-122"/>
                <a:ea typeface="黑体" panose="02010609060101010101" pitchFamily="49" charset="-122"/>
              </a:rPr>
              <a:t>    在不影响生产和表达形体完整性的前提下，为了节省绘图时间，一些投影图可适当简化。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064778" y="1818225"/>
            <a:ext cx="1800225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1800">
                <a:latin typeface="黑体" panose="02010609060101010101" pitchFamily="49" charset="-122"/>
                <a:ea typeface="黑体" panose="02010609060101010101" pitchFamily="49" charset="-122"/>
              </a:rPr>
              <a:t>．用对称符号 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214003" y="3823237"/>
            <a:ext cx="8280400" cy="133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zh-CN" altLang="en-US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当视图对称时，可以</a:t>
            </a:r>
            <a:r>
              <a:rPr lang="zh-CN" altLang="en-US" sz="1800" dirty="0" smtClean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只画一半视图</a:t>
            </a:r>
            <a:r>
              <a:rPr lang="zh-CN" altLang="en-US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（单向对称图形，只有一条对称线，如上图</a:t>
            </a:r>
            <a:r>
              <a:rPr lang="en-US" altLang="zh-CN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所示）</a:t>
            </a:r>
            <a:r>
              <a:rPr lang="zh-CN" altLang="en-US" sz="1800" dirty="0" smtClean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或</a:t>
            </a:r>
            <a:r>
              <a:rPr lang="en-US" altLang="zh-CN" sz="1800" dirty="0" smtClean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1/4</a:t>
            </a:r>
            <a:r>
              <a:rPr lang="zh-CN" altLang="en-US" sz="1800" dirty="0" smtClean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视图</a:t>
            </a:r>
            <a:r>
              <a:rPr lang="zh-CN" altLang="en-US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（双向对称的图形，有两条对称线，如上图</a:t>
            </a:r>
            <a:r>
              <a:rPr lang="en-US" altLang="zh-CN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所示），但必须画出</a:t>
            </a:r>
            <a:r>
              <a:rPr lang="zh-CN" altLang="en-US" sz="1800" dirty="0" smtClean="0">
                <a:solidFill>
                  <a:schemeClr val="accent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对称线</a:t>
            </a:r>
            <a:r>
              <a:rPr lang="zh-CN" altLang="en-US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，并加上</a:t>
            </a:r>
            <a:r>
              <a:rPr lang="zh-CN" altLang="en-US" sz="1800" dirty="0" smtClean="0">
                <a:solidFill>
                  <a:schemeClr val="accent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对称符号</a:t>
            </a:r>
            <a:r>
              <a:rPr lang="zh-CN" altLang="en-US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 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214003" y="5191662"/>
            <a:ext cx="8135938" cy="133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zh-CN" altLang="en-US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1800" dirty="0" smtClean="0">
                <a:solidFill>
                  <a:schemeClr val="accent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对称线</a:t>
            </a:r>
            <a:r>
              <a:rPr lang="zh-CN" altLang="en-US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用细点画线表示，</a:t>
            </a:r>
            <a:r>
              <a:rPr lang="zh-CN" altLang="en-US" sz="1800" dirty="0" smtClean="0">
                <a:solidFill>
                  <a:schemeClr val="accent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对称符号</a:t>
            </a:r>
            <a:r>
              <a:rPr lang="zh-CN" altLang="en-US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用两条垂直于对称轴线、平行等长的细实线绘制，其长度为</a:t>
            </a:r>
            <a:r>
              <a:rPr lang="en-US" altLang="zh-CN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6~10mm</a:t>
            </a:r>
            <a:r>
              <a:rPr lang="zh-CN" altLang="en-US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，间距为</a:t>
            </a:r>
            <a:r>
              <a:rPr lang="en-US" altLang="zh-CN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2~3mm</a:t>
            </a:r>
            <a:r>
              <a:rPr lang="zh-CN" altLang="en-US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，画在对称轴线两端，且平行线在对称线两侧长度相等，对称轴线两端的平行线到投影图的距离也应相等。 </a:t>
            </a:r>
          </a:p>
        </p:txBody>
      </p:sp>
      <p:sp>
        <p:nvSpPr>
          <p:cNvPr id="15" name="Rectangle 3"/>
          <p:cNvSpPr txBox="1">
            <a:spLocks noRot="1" noChangeArrowheads="1"/>
          </p:cNvSpPr>
          <p:nvPr/>
        </p:nvSpPr>
        <p:spPr>
          <a:xfrm>
            <a:off x="1990166" y="1449925"/>
            <a:ext cx="4194175" cy="388937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000" b="1" dirty="0" smtClean="0">
                <a:solidFill>
                  <a:schemeClr val="accent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对称</a:t>
            </a:r>
            <a:r>
              <a:rPr lang="zh-CN" altLang="en-US" sz="2000" b="1" dirty="0">
                <a:solidFill>
                  <a:schemeClr val="accent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图形的画法 </a:t>
            </a:r>
            <a:r>
              <a:rPr lang="zh-CN" altLang="en-US" sz="2000" b="1" dirty="0" smtClean="0">
                <a:solidFill>
                  <a:schemeClr val="accent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2000" b="1" dirty="0">
              <a:solidFill>
                <a:schemeClr val="accent5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sz="2000" b="1" dirty="0">
              <a:solidFill>
                <a:schemeClr val="accent5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6" name="组合 10"/>
          <p:cNvGrpSpPr>
            <a:grpSpLocks/>
          </p:cNvGrpSpPr>
          <p:nvPr/>
        </p:nvGrpSpPr>
        <p:grpSpPr bwMode="auto">
          <a:xfrm>
            <a:off x="1990166" y="208500"/>
            <a:ext cx="3032125" cy="465137"/>
            <a:chOff x="2411760" y="172823"/>
            <a:chExt cx="3033103" cy="464344"/>
          </a:xfrm>
        </p:grpSpPr>
        <p:sp>
          <p:nvSpPr>
            <p:cNvPr id="17" name="矩形 39"/>
            <p:cNvSpPr>
              <a:spLocks noChangeArrowheads="1"/>
            </p:cNvSpPr>
            <p:nvPr/>
          </p:nvSpPr>
          <p:spPr bwMode="auto">
            <a:xfrm>
              <a:off x="2411760" y="172823"/>
              <a:ext cx="2692950" cy="437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9" tIns="34289" rIns="68579" bIns="34289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400" b="1" dirty="0" smtClean="0">
                  <a:solidFill>
                    <a:srgbClr val="4C4C4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投影图</a:t>
              </a:r>
              <a:r>
                <a:rPr lang="zh-CN" altLang="en-US" sz="2400" b="1" dirty="0">
                  <a:solidFill>
                    <a:srgbClr val="4C4C4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的简化画法 </a:t>
              </a:r>
              <a:endParaRPr lang="zh-CN" altLang="zh-CN" sz="2400" b="1" dirty="0">
                <a:solidFill>
                  <a:srgbClr val="4C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2486396" y="637167"/>
              <a:ext cx="2958467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6525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0" y="0"/>
            <a:ext cx="12196509" cy="685800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51530" y="2828835"/>
            <a:ext cx="5691041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  <p:sp>
        <p:nvSpPr>
          <p:cNvPr id="17" name="矩形 16"/>
          <p:cNvSpPr/>
          <p:nvPr/>
        </p:nvSpPr>
        <p:spPr>
          <a:xfrm>
            <a:off x="2591851" y="2334787"/>
            <a:ext cx="6673016" cy="21884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51530" y="1962326"/>
            <a:ext cx="3283122" cy="6451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accent4"/>
                </a:solidFill>
                <a:ea typeface="微软雅黑" panose="020B0503020204020204" pitchFamily="34" charset="-122"/>
              </a:rPr>
              <a:t>知识点学习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177</Words>
  <Application>Microsoft Office PowerPoint</Application>
  <PresentationFormat>宽屏</PresentationFormat>
  <Paragraphs>11</Paragraphs>
  <Slides>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6</vt:i4>
      </vt:variant>
    </vt:vector>
  </HeadingPairs>
  <TitlesOfParts>
    <vt:vector size="22" baseType="lpstr">
      <vt:lpstr>华文行楷</vt:lpstr>
      <vt:lpstr>Impact</vt:lpstr>
      <vt:lpstr>Calibri</vt:lpstr>
      <vt:lpstr>等线 Light</vt:lpstr>
      <vt:lpstr>굴림</vt:lpstr>
      <vt:lpstr>微软雅黑</vt:lpstr>
      <vt:lpstr>Arial</vt:lpstr>
      <vt:lpstr>等线</vt:lpstr>
      <vt:lpstr>黑体</vt:lpstr>
      <vt:lpstr>宋体</vt:lpstr>
      <vt:lpstr>HY헤드라인M</vt:lpstr>
      <vt:lpstr>Office 主题​​</vt:lpstr>
      <vt:lpstr>디자인 사용자 지정</vt:lpstr>
      <vt:lpstr>1_디자인 사용자 지정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在于ＰＰＴ</dc:creator>
  <cp:lastModifiedBy>lenovo</cp:lastModifiedBy>
  <cp:revision>467</cp:revision>
  <dcterms:created xsi:type="dcterms:W3CDTF">2017-04-05T04:59:00Z</dcterms:created>
  <dcterms:modified xsi:type="dcterms:W3CDTF">2018-06-29T08:58:43Z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