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64" r:id="rId3"/>
    <p:sldMasterId id="2147483668" r:id="rId4"/>
    <p:sldMasterId id="2147483683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84" r:id="rId10"/>
    <p:sldId id="391" r:id="rId11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Impact" panose="020B0806030902050204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华文行楷" panose="02010800040101010101" pitchFamily="2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等线 Light" panose="02010600030101010101" pitchFamily="2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640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4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56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31C0-8A4B-4C98-94DE-2A1FFCF7739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5403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53628" y="264417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章建筑形体的表达方法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1852" y="2334895"/>
            <a:ext cx="7902893" cy="1207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973570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断面图的识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</a:t>
            </a:r>
            <a:r>
              <a:rPr lang="zh-CN" altLang="en-US" sz="6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58425" y="694317"/>
            <a:ext cx="3334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</a:t>
            </a:r>
            <a:r>
              <a:rPr lang="en-US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形梁</a:t>
            </a:r>
            <a:r>
              <a:rPr lang="zh-CN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1-1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断面</a:t>
            </a:r>
            <a:r>
              <a:rPr lang="zh-CN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2944" descr="t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79" y="1654845"/>
            <a:ext cx="9876022" cy="367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8425" y="69431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3147" descr="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r="44667"/>
          <a:stretch/>
        </p:blipFill>
        <p:spPr bwMode="auto">
          <a:xfrm>
            <a:off x="4443212" y="1268480"/>
            <a:ext cx="2704564" cy="388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663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宽屏</PresentationFormat>
  <Paragraphs>5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等线</vt:lpstr>
      <vt:lpstr>Impact</vt:lpstr>
      <vt:lpstr>Calibri</vt:lpstr>
      <vt:lpstr>Times New Roman</vt:lpstr>
      <vt:lpstr>굴림</vt:lpstr>
      <vt:lpstr>华文行楷</vt:lpstr>
      <vt:lpstr>微软雅黑</vt:lpstr>
      <vt:lpstr>等线 Light</vt:lpstr>
      <vt:lpstr>Arial</vt:lpstr>
      <vt:lpstr>HY헤드라인M</vt:lpstr>
      <vt:lpstr>宋体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473</cp:revision>
  <dcterms:created xsi:type="dcterms:W3CDTF">2017-04-05T04:59:00Z</dcterms:created>
  <dcterms:modified xsi:type="dcterms:W3CDTF">2018-08-17T03:25:36Z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