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3"/>
    <p:sldMasterId id="2147483664" r:id="rId4"/>
    <p:sldMasterId id="2147483668" r:id="rId5"/>
    <p:sldMasterId id="2147483683" r:id="rId6"/>
  </p:sldMasterIdLst>
  <p:notesMasterIdLst>
    <p:notesMasterId r:id="rId10"/>
  </p:notesMasterIdLst>
  <p:handoutMasterIdLst>
    <p:handoutMasterId r:id="rId15"/>
  </p:handoutMasterIdLst>
  <p:sldIdLst>
    <p:sldId id="390" r:id="rId7"/>
    <p:sldId id="341" r:id="rId8"/>
    <p:sldId id="256" r:id="rId9"/>
    <p:sldId id="314" r:id="rId11"/>
    <p:sldId id="284" r:id="rId12"/>
    <p:sldId id="302" r:id="rId13"/>
    <p:sldId id="307" r:id="rId14"/>
  </p:sldIdLst>
  <p:sldSz cx="12192000" cy="6858000"/>
  <p:notesSz cx="6858000" cy="9144000"/>
  <p:embeddedFontLst>
    <p:embeddedFont>
      <p:font typeface="Impact" panose="020B0806030902050204" pitchFamily="3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华文行楷" panose="02010800040101010101" pitchFamily="2" charset="-122"/>
      <p:regular r:id="rId24"/>
    </p:embeddedFont>
    <p:embeddedFont>
      <p:font typeface="微软雅黑" panose="020B0503020204020204" pitchFamily="34" charset="-122"/>
      <p:regular r:id="rId25"/>
    </p:embeddedFont>
    <p:embeddedFont>
      <p:font typeface="黑体" panose="02010609060101010101" pitchFamily="49" charset="-122"/>
      <p:regular r:id="rId26"/>
    </p:embeddedFont>
    <p:embeddedFont>
      <p:font typeface="等线" panose="02010600030101010101" charset="-122"/>
      <p:regular r:id="rId27"/>
    </p:embeddedFont>
    <p:embeddedFont>
      <p:font typeface="等线 Light" panose="02010600030101010101" charset="-122"/>
      <p:regular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51" d="100"/>
          <a:sy n="51" d="100"/>
        </p:scale>
        <p:origin x="43" y="144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8" Type="http://schemas.openxmlformats.org/officeDocument/2006/relationships/font" Target="fonts/font10.fntdata"/><Relationship Id="rId27" Type="http://schemas.openxmlformats.org/officeDocument/2006/relationships/font" Target="fonts/font9.fntdata"/><Relationship Id="rId26" Type="http://schemas.openxmlformats.org/officeDocument/2006/relationships/font" Target="fonts/font8.fntdata"/><Relationship Id="rId25" Type="http://schemas.openxmlformats.org/officeDocument/2006/relationships/font" Target="fonts/font7.fntdata"/><Relationship Id="rId24" Type="http://schemas.openxmlformats.org/officeDocument/2006/relationships/font" Target="fonts/font6.fntdata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02168" y="1600200"/>
            <a:ext cx="5592233" cy="44989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1" y="1600200"/>
            <a:ext cx="5592233" cy="21732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1" y="3925889"/>
            <a:ext cx="5592233" cy="21732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02167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737601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331C0-8A4B-4C98-94DE-2A1FFCF77395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.xml"/><Relationship Id="rId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5" Type="http://schemas.openxmlformats.org/officeDocument/2006/relationships/theme" Target="../theme/theme5.xml"/><Relationship Id="rId14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  <a:endParaRPr lang="en-US" altLang="ko-KR"/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</a:fld>
            <a:endParaRPr lang="en-US" altLang="ko-KR"/>
          </a:p>
        </p:txBody>
      </p:sp>
      <p:sp>
        <p:nvSpPr>
          <p:cNvPr id="2" name="矩形 1"/>
          <p:cNvSpPr/>
          <p:nvPr userDrawn="1"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4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zh-CN" altLang="en-US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zh-CN" altLang="en-US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zh-CN" altLang="en-US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zh-CN" altLang="en-US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zh-CN" altLang="en-US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zh-CN" altLang="en-US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zh-CN" altLang="en-US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zh-CN" altLang="en-US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安全设施计算软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685" y="-54610"/>
            <a:ext cx="12197080" cy="68922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5403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353628" y="2644170"/>
            <a:ext cx="771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章建筑形体的表达方法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21852" y="2334895"/>
            <a:ext cx="7902893" cy="12072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973570"/>
            <a:ext cx="12192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断面图的识读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9" descr="9m27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41090"/>
          <a:stretch>
            <a:fillRect/>
          </a:stretch>
        </p:blipFill>
        <p:spPr>
          <a:xfrm>
            <a:off x="1522412" y="1287463"/>
            <a:ext cx="6427788" cy="42481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3" name="Picture 14" descr="9m27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87"/>
          <a:stretch>
            <a:fillRect/>
          </a:stretch>
        </p:blipFill>
        <p:spPr>
          <a:xfrm>
            <a:off x="6132514" y="5589589"/>
            <a:ext cx="4535487" cy="11525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7680325" y="1147898"/>
            <a:ext cx="2592388" cy="129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黑体" panose="02010609060101010101" pitchFamily="49" charset="-122"/>
              </a:rPr>
              <a:t>    如左图所示为一钢筋混凝土空腹鱼腹式吊车梁。 </a:t>
            </a:r>
            <a:endParaRPr lang="zh-CN" altLang="en-US" sz="1800">
              <a:latin typeface="黑体" panose="02010609060101010101" pitchFamily="49" charset="-122"/>
            </a:endParaRP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1889126" y="754064"/>
            <a:ext cx="4194175" cy="388937"/>
          </a:xfrm>
          <a:prstGeom prst="rect">
            <a:avLst/>
          </a:prstGeom>
        </p:spPr>
        <p:txBody>
          <a:bodyPr>
            <a:norm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4472C4"/>
                </a:solidFill>
                <a:latin typeface="黑体" panose="02010609060101010101" pitchFamily="49" charset="-122"/>
              </a:rPr>
              <a:t>断面图的识读 </a:t>
            </a:r>
            <a:endParaRPr lang="zh-CN" altLang="en-US" sz="2000" b="1" dirty="0">
              <a:solidFill>
                <a:srgbClr val="4472C4"/>
              </a:solidFill>
              <a:latin typeface="黑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2000" b="1" dirty="0">
              <a:solidFill>
                <a:srgbClr val="4472C4"/>
              </a:solidFill>
              <a:latin typeface="黑体" panose="02010609060101010101" pitchFamily="49" charset="-122"/>
            </a:endParaRPr>
          </a:p>
        </p:txBody>
      </p:sp>
      <p:grpSp>
        <p:nvGrpSpPr>
          <p:cNvPr id="30726" name="组合 6"/>
          <p:cNvGrpSpPr/>
          <p:nvPr/>
        </p:nvGrpSpPr>
        <p:grpSpPr bwMode="auto">
          <a:xfrm>
            <a:off x="1839914" y="169864"/>
            <a:ext cx="2097087" cy="466725"/>
            <a:chOff x="2411760" y="172823"/>
            <a:chExt cx="2097881" cy="466725"/>
          </a:xfrm>
        </p:grpSpPr>
        <p:sp>
          <p:nvSpPr>
            <p:cNvPr id="30727" name="矩形 39"/>
            <p:cNvSpPr>
              <a:spLocks noChangeArrowheads="1"/>
            </p:cNvSpPr>
            <p:nvPr/>
          </p:nvSpPr>
          <p:spPr bwMode="auto">
            <a:xfrm>
              <a:off x="2411760" y="172823"/>
              <a:ext cx="1062229" cy="438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4C4C4C"/>
                  </a:solidFill>
                  <a:latin typeface="微软雅黑" panose="020B0503020204020204" pitchFamily="34" charset="-122"/>
                </a:rPr>
                <a:t>断面图</a:t>
              </a:r>
              <a:endParaRPr lang="zh-CN" altLang="zh-CN" sz="2400" b="1" dirty="0">
                <a:solidFill>
                  <a:srgbClr val="4C4C4C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2486400" y="637960"/>
              <a:ext cx="2023241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6" y="1557338"/>
            <a:ext cx="89693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1889126" y="754064"/>
            <a:ext cx="4194175" cy="388937"/>
          </a:xfrm>
          <a:prstGeom prst="rect">
            <a:avLst/>
          </a:prstGeom>
        </p:spPr>
        <p:txBody>
          <a:bodyPr>
            <a:norm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4472C4"/>
                </a:solidFill>
                <a:latin typeface="黑体" panose="02010609060101010101" pitchFamily="49" charset="-122"/>
              </a:rPr>
              <a:t>断面图的识读 </a:t>
            </a:r>
            <a:endParaRPr lang="zh-CN" altLang="en-US" sz="2000" b="1" dirty="0">
              <a:solidFill>
                <a:srgbClr val="4472C4"/>
              </a:solidFill>
              <a:latin typeface="黑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2000" b="1" dirty="0">
              <a:solidFill>
                <a:srgbClr val="4472C4"/>
              </a:solidFill>
              <a:latin typeface="黑体" panose="02010609060101010101" pitchFamily="49" charset="-122"/>
            </a:endParaRPr>
          </a:p>
        </p:txBody>
      </p:sp>
      <p:grpSp>
        <p:nvGrpSpPr>
          <p:cNvPr id="31748" name="组合 5"/>
          <p:cNvGrpSpPr/>
          <p:nvPr/>
        </p:nvGrpSpPr>
        <p:grpSpPr bwMode="auto">
          <a:xfrm>
            <a:off x="1839914" y="169864"/>
            <a:ext cx="2097087" cy="466725"/>
            <a:chOff x="2411760" y="172823"/>
            <a:chExt cx="2097881" cy="466725"/>
          </a:xfrm>
        </p:grpSpPr>
        <p:sp>
          <p:nvSpPr>
            <p:cNvPr id="31749" name="矩形 39"/>
            <p:cNvSpPr>
              <a:spLocks noChangeArrowheads="1"/>
            </p:cNvSpPr>
            <p:nvPr/>
          </p:nvSpPr>
          <p:spPr bwMode="auto">
            <a:xfrm>
              <a:off x="2411760" y="172823"/>
              <a:ext cx="1062229" cy="438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4C4C4C"/>
                  </a:solidFill>
                  <a:latin typeface="微软雅黑" panose="020B0503020204020204" pitchFamily="34" charset="-122"/>
                </a:rPr>
                <a:t>断面图</a:t>
              </a:r>
              <a:endParaRPr lang="zh-CN" altLang="zh-CN" sz="2400" b="1" dirty="0">
                <a:solidFill>
                  <a:srgbClr val="4C4C4C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2486400" y="637960"/>
              <a:ext cx="2023241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矩形 2"/>
          <p:cNvSpPr/>
          <p:nvPr/>
        </p:nvSpPr>
        <p:spPr>
          <a:xfrm>
            <a:off x="1698625" y="2901315"/>
            <a:ext cx="8107680" cy="3429635"/>
          </a:xfrm>
          <a:prstGeom prst="rect">
            <a:avLst/>
          </a:prstGeom>
          <a:noFill/>
          <a:ln w="381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  <a:endParaRPr lang="zh-CN" altLang="en-US" sz="3600" dirty="0">
              <a:solidFill>
                <a:schemeClr val="accent4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WPS 演示</Application>
  <PresentationFormat>宽屏</PresentationFormat>
  <Paragraphs>22</Paragraphs>
  <Slides>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7</vt:i4>
      </vt:variant>
    </vt:vector>
  </HeadingPairs>
  <TitlesOfParts>
    <vt:vector size="27" baseType="lpstr">
      <vt:lpstr>Arial</vt:lpstr>
      <vt:lpstr>宋体</vt:lpstr>
      <vt:lpstr>Wingdings</vt:lpstr>
      <vt:lpstr>Impact</vt:lpstr>
      <vt:lpstr>HY헤드라인M</vt:lpstr>
      <vt:lpstr>Calibri</vt:lpstr>
      <vt:lpstr>华文行楷</vt:lpstr>
      <vt:lpstr>微软雅黑</vt:lpstr>
      <vt:lpstr>黑体</vt:lpstr>
      <vt:lpstr>等线</vt:lpstr>
      <vt:lpstr>Arial Unicode MS</vt:lpstr>
      <vt:lpstr>等线 Light</vt:lpstr>
      <vt:lpstr>Malgun Gothic</vt:lpstr>
      <vt:lpstr>굴림</vt:lpstr>
      <vt:lpstr>AMGDT</vt:lpstr>
      <vt:lpstr>Office 主题​​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在于ＰＰＴ</dc:creator>
  <cp:lastModifiedBy>Weiβ</cp:lastModifiedBy>
  <cp:revision>471</cp:revision>
  <dcterms:created xsi:type="dcterms:W3CDTF">2017-04-05T04:59:00Z</dcterms:created>
  <dcterms:modified xsi:type="dcterms:W3CDTF">2018-07-02T02:47:59Z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