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79" r:id="rId10"/>
    <p:sldId id="307" r:id="rId11"/>
  </p:sldIdLst>
  <p:sldSz cx="12192000" cy="6858000"/>
  <p:notesSz cx="6858000" cy="9144000"/>
  <p:embeddedFontLst>
    <p:embeddedFont>
      <p:font typeface="굴림" panose="020B0600000101010101" pitchFamily="34" charset="-12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华文行楷" panose="0201080004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3" y="14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8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774709-EA2A-4FFF-BA1E-34B34AB1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D124C2-D174-4473-B8FC-C4751CC8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51CDF2-F98E-46E4-8FD0-ACF1973C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5BA5-C3BB-4B7E-850B-C664085B3E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832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断面图的形成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330D276D-1A22-4023-8B47-5BF8E6DC74B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89126" y="754064"/>
            <a:ext cx="4194175" cy="388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断面图的形成</a:t>
            </a:r>
            <a:r>
              <a:rPr lang="zh-CN" altLang="en-US" sz="2000" dirty="0">
                <a:solidFill>
                  <a:srgbClr val="4472C4"/>
                </a:solidFill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26627" name="Picture 12" descr="9m22-1">
            <a:extLst>
              <a:ext uri="{FF2B5EF4-FFF2-40B4-BE49-F238E27FC236}">
                <a16:creationId xmlns:a16="http://schemas.microsoft.com/office/drawing/2014/main" id="{F85281BE-DD08-4117-B3FD-506464196D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4038" y="1719263"/>
            <a:ext cx="4673600" cy="3821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767FC5E6-D1F3-4767-A402-B47EE0E91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1064340"/>
            <a:ext cx="7920038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将形体切开，仅画出剖切平面与形体接触部分（即截断面）的形状，所得到的图形称为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断面图</a:t>
            </a:r>
            <a:r>
              <a:rPr lang="zh-CN" altLang="en-US" sz="1800">
                <a:latin typeface="黑体" panose="02010609060101010101" pitchFamily="49" charset="-122"/>
              </a:rPr>
              <a:t>，简称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断面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BFFCBCE-F456-4F8E-BA89-36B45E32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934077"/>
            <a:ext cx="3300904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断面图与剖面图的区别在于：</a:t>
            </a:r>
            <a:r>
              <a:rPr lang="zh-CN" altLang="en-US" sz="1800">
                <a:latin typeface="黑体" panose="02010609060101010101" pitchFamily="49" charset="-122"/>
              </a:rPr>
              <a:t> 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0BC59725-1488-4F27-BE76-FA7525EA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2756888"/>
            <a:ext cx="2584450" cy="295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    (1)</a:t>
            </a:r>
            <a:r>
              <a:rPr lang="zh-CN" altLang="en-US" sz="1800">
                <a:latin typeface="黑体" panose="02010609060101010101" pitchFamily="49" charset="-122"/>
              </a:rPr>
              <a:t>断面图只画出切到部分，如下图</a:t>
            </a:r>
            <a:r>
              <a:rPr lang="en-US" altLang="zh-CN" sz="1800">
                <a:latin typeface="黑体" panose="02010609060101010101" pitchFamily="49" charset="-122"/>
              </a:rPr>
              <a:t>d</a:t>
            </a:r>
            <a:r>
              <a:rPr lang="zh-CN" altLang="en-US" sz="1800">
                <a:latin typeface="黑体" panose="02010609060101010101" pitchFamily="49" charset="-122"/>
              </a:rPr>
              <a:t>所示；而剖面图还应画出剩余未剖到但能看到的部分的投影，如下图</a:t>
            </a:r>
            <a:r>
              <a:rPr lang="en-US" altLang="zh-CN" sz="1800">
                <a:latin typeface="黑体" panose="02010609060101010101" pitchFamily="49" charset="-122"/>
              </a:rPr>
              <a:t>c</a:t>
            </a:r>
            <a:r>
              <a:rPr lang="zh-CN" altLang="en-US" sz="1800">
                <a:latin typeface="黑体" panose="02010609060101010101" pitchFamily="49" charset="-122"/>
              </a:rPr>
              <a:t>所示。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即剖面图是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体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的投影，断面图只是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面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的投影。 </a:t>
            </a: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2402F54F-3FA3-4170-82C9-C5D8B605B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887165"/>
            <a:ext cx="8243888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    (2)</a:t>
            </a:r>
            <a:r>
              <a:rPr lang="zh-CN" altLang="en-US" sz="1800">
                <a:latin typeface="黑体" panose="02010609060101010101" pitchFamily="49" charset="-122"/>
              </a:rPr>
              <a:t>剖面图可采用多个平行剖切平面，绘制成阶梯剖面图；而断面图则不能，它只反映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单一剖切平面</a:t>
            </a:r>
            <a:r>
              <a:rPr lang="zh-CN" altLang="en-US" sz="1800">
                <a:latin typeface="黑体" panose="02010609060101010101" pitchFamily="49" charset="-122"/>
              </a:rPr>
              <a:t>的断面特征</a:t>
            </a:r>
            <a:r>
              <a:rPr lang="en-US" altLang="zh-CN" sz="1800">
                <a:latin typeface="黑体" panose="02010609060101010101" pitchFamily="49" charset="-122"/>
              </a:rPr>
              <a:t>.</a:t>
            </a:r>
            <a:r>
              <a:rPr lang="zh-CN" altLang="en-US" sz="1800">
                <a:latin typeface="黑体" panose="02010609060101010101" pitchFamily="49" charset="-122"/>
              </a:rPr>
              <a:t> </a:t>
            </a:r>
          </a:p>
        </p:txBody>
      </p:sp>
      <p:grpSp>
        <p:nvGrpSpPr>
          <p:cNvPr id="26632" name="组合 8">
            <a:extLst>
              <a:ext uri="{FF2B5EF4-FFF2-40B4-BE49-F238E27FC236}">
                <a16:creationId xmlns:a16="http://schemas.microsoft.com/office/drawing/2014/main" id="{46929678-4A28-4AAE-AD7E-E5FF87F06759}"/>
              </a:ext>
            </a:extLst>
          </p:cNvPr>
          <p:cNvGrpSpPr>
            <a:grpSpLocks/>
          </p:cNvGrpSpPr>
          <p:nvPr/>
        </p:nvGrpSpPr>
        <p:grpSpPr bwMode="auto">
          <a:xfrm>
            <a:off x="1839914" y="169864"/>
            <a:ext cx="2097087" cy="466725"/>
            <a:chOff x="2411760" y="172823"/>
            <a:chExt cx="2097881" cy="466725"/>
          </a:xfrm>
        </p:grpSpPr>
        <p:sp>
          <p:nvSpPr>
            <p:cNvPr id="26633" name="矩形 39">
              <a:extLst>
                <a:ext uri="{FF2B5EF4-FFF2-40B4-BE49-F238E27FC236}">
                  <a16:creationId xmlns:a16="http://schemas.microsoft.com/office/drawing/2014/main" id="{5B6A04DA-F131-408C-8078-5A3BF657D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172823"/>
              <a:ext cx="1062229" cy="4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断面图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0F8BDB8F-8D5A-4001-9957-220D4A167A03}"/>
                </a:ext>
              </a:extLst>
            </p:cNvPr>
            <p:cNvCxnSpPr/>
            <p:nvPr/>
          </p:nvCxnSpPr>
          <p:spPr>
            <a:xfrm>
              <a:off x="2486400" y="637960"/>
              <a:ext cx="202324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399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148</Words>
  <Application>Microsoft Office PowerPoint</Application>
  <PresentationFormat>宽屏</PresentationFormat>
  <Paragraphs>11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微软雅黑</vt:lpstr>
      <vt:lpstr>HY헤드라인M</vt:lpstr>
      <vt:lpstr>굴림</vt:lpstr>
      <vt:lpstr>宋体</vt:lpstr>
      <vt:lpstr>等线</vt:lpstr>
      <vt:lpstr>等线 Light</vt:lpstr>
      <vt:lpstr>黑体</vt:lpstr>
      <vt:lpstr>Arial</vt:lpstr>
      <vt:lpstr>Calibri</vt:lpstr>
      <vt:lpstr>Impact</vt:lpstr>
      <vt:lpstr>华文行楷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Sui</cp:lastModifiedBy>
  <cp:revision>470</cp:revision>
  <dcterms:created xsi:type="dcterms:W3CDTF">2017-04-05T04:59:00Z</dcterms:created>
  <dcterms:modified xsi:type="dcterms:W3CDTF">2018-06-13T13:05:53Z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