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64" r:id="rId3"/>
    <p:sldMasterId id="2147483668" r:id="rId4"/>
    <p:sldMasterId id="2147483683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68" r:id="rId10"/>
    <p:sldId id="391" r:id="rId11"/>
  </p:sldIdLst>
  <p:sldSz cx="12192000" cy="6858000"/>
  <p:notesSz cx="6858000" cy="9144000"/>
  <p:embeddedFontLst>
    <p:embeddedFont>
      <p:font typeface="华文行楷" panose="02010800040101010101" pitchFamily="2" charset="-122"/>
      <p:regular r:id="rId14"/>
    </p:embeddedFont>
    <p:embeddedFont>
      <p:font typeface="等线" panose="02010600030101010101" pitchFamily="2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mpact" panose="020B0806030902050204" pitchFamily="34" charset="0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698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08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68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剖面图的分类与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画法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8425" y="694317"/>
            <a:ext cx="333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形梁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2-2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剖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面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2944" descr="t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79" y="1654845"/>
            <a:ext cx="9876022" cy="367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8425" y="69431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图片 3147" descr="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8"/>
          <a:stretch/>
        </p:blipFill>
        <p:spPr bwMode="auto">
          <a:xfrm>
            <a:off x="4443211" y="1268480"/>
            <a:ext cx="2396851" cy="38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0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宽屏</PresentationFormat>
  <Paragraphs>5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华文行楷</vt:lpstr>
      <vt:lpstr>等线</vt:lpstr>
      <vt:lpstr>Calibri</vt:lpstr>
      <vt:lpstr>Impact</vt:lpstr>
      <vt:lpstr>Times New Roman</vt:lpstr>
      <vt:lpstr>HY헤드라인M</vt:lpstr>
      <vt:lpstr>굴림</vt:lpstr>
      <vt:lpstr>微软雅黑</vt:lpstr>
      <vt:lpstr>等线 Light</vt:lpstr>
      <vt:lpstr>Arial</vt:lpstr>
      <vt:lpstr>宋体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475</cp:revision>
  <dcterms:created xsi:type="dcterms:W3CDTF">2017-04-05T04:59:00Z</dcterms:created>
  <dcterms:modified xsi:type="dcterms:W3CDTF">2018-08-17T03:23:55Z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