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3"/>
  </p:notesMasterIdLst>
  <p:handoutMasterIdLst>
    <p:handoutMasterId r:id="rId14"/>
  </p:handoutMasterIdLst>
  <p:sldIdLst>
    <p:sldId id="390" r:id="rId6"/>
    <p:sldId id="341" r:id="rId7"/>
    <p:sldId id="256" r:id="rId8"/>
    <p:sldId id="314" r:id="rId9"/>
    <p:sldId id="391" r:id="rId10"/>
    <p:sldId id="392" r:id="rId11"/>
    <p:sldId id="307" r:id="rId12"/>
  </p:sldIdLst>
  <p:sldSz cx="12192000" cy="6858000"/>
  <p:notesSz cx="6858000" cy="9144000"/>
  <p:embeddedFontLst>
    <p:embeddedFont>
      <p:font typeface="等线" panose="02010600030101010101" pitchFamily="2" charset="-122"/>
      <p:regular r:id="rId15"/>
      <p:bold r:id="rId16"/>
    </p:embeddedFont>
    <p:embeddedFont>
      <p:font typeface="굴림" panose="020B0604020202020204" charset="-127"/>
      <p:regular r:id="rId17"/>
    </p:embeddedFont>
    <p:embeddedFont>
      <p:font typeface="微软雅黑" panose="020B0503020204020204" pitchFamily="34" charset="-122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Impact" panose="020B0806030902050204" pitchFamily="34" charset="0"/>
      <p:regular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等线 Light" panose="02010600030101010101" pitchFamily="2" charset="-122"/>
      <p:regular r:id="rId29"/>
    </p:embeddedFont>
    <p:embeddedFont>
      <p:font typeface="黑体" panose="02010609060101010101" pitchFamily="49" charset="-122"/>
      <p:regular r:id="rId30"/>
    </p:embeddedFont>
    <p:embeddedFont>
      <p:font typeface="华文行楷" panose="02010800040101010101" pitchFamily="2" charset="-122"/>
      <p:regular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78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8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5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pPr>
                <a:defRPr/>
              </a:pPr>
              <a:t>2018/6/28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 cstate="print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第三章 投影的基本知识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6708" y="2927836"/>
            <a:ext cx="903541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正投影图的投影特点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1803411" y="911401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一、图板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0850" y="725373"/>
            <a:ext cx="3647152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0851" y="756308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二、正投影图的投影特点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081347" y="5339978"/>
            <a:ext cx="7848600" cy="1323439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正面图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反映形体的</a:t>
            </a:r>
            <a:r>
              <a:rPr lang="zh-CN" altLang="en-US" sz="200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上、下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zh-CN" altLang="en-US" sz="200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左、右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，不反映</a:t>
            </a:r>
            <a:r>
              <a:rPr lang="zh-CN" altLang="en-US" sz="200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前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200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后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</a:p>
          <a:p>
            <a:pPr>
              <a:spcBef>
                <a:spcPct val="50000"/>
              </a:spcBef>
            </a:pP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平面图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反映形体的</a:t>
            </a:r>
            <a:r>
              <a:rPr lang="zh-CN" altLang="en-US" sz="200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前、后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zh-CN" altLang="en-US" sz="200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左、右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，不反映</a:t>
            </a:r>
            <a:r>
              <a:rPr lang="zh-CN" altLang="en-US" sz="200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200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下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</a:p>
          <a:p>
            <a:pPr>
              <a:spcBef>
                <a:spcPct val="50000"/>
              </a:spcBef>
            </a:pP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侧面图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反映形体的</a:t>
            </a:r>
            <a:r>
              <a:rPr lang="zh-CN" altLang="en-US" sz="200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上、下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zh-CN" altLang="en-US" sz="200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前、后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，不反映</a:t>
            </a:r>
            <a:r>
              <a:rPr lang="zh-CN" altLang="en-US" sz="200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左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200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右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</a:p>
        </p:txBody>
      </p:sp>
      <p:pic>
        <p:nvPicPr>
          <p:cNvPr id="96" name="Picture 12" descr="2d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862" y="1194495"/>
            <a:ext cx="4032250" cy="395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7" descr="2d11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0" b="13237"/>
          <a:stretch/>
        </p:blipFill>
        <p:spPr bwMode="auto">
          <a:xfrm>
            <a:off x="6559639" y="1540018"/>
            <a:ext cx="3682195" cy="330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3.2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正投影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及其特性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645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554160" y="73342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一、图板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4160" y="800918"/>
            <a:ext cx="3647152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4161" y="831853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二、正投影图的投影特点</a:t>
            </a:r>
          </a:p>
        </p:txBody>
      </p:sp>
      <p:pic>
        <p:nvPicPr>
          <p:cNvPr id="12" name="Picture 7" descr="2d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60" y="1355527"/>
            <a:ext cx="5178242" cy="439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8005114" y="1795561"/>
            <a:ext cx="3671888" cy="1631216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kumimoji="1"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正面图与平面图</a:t>
            </a:r>
            <a:r>
              <a:rPr kumimoji="1" lang="zh-CN" altLang="en-US" sz="2000">
                <a:solidFill>
                  <a:srgbClr val="CC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长对正</a:t>
            </a:r>
            <a:r>
              <a:rPr kumimoji="1"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br>
              <a:rPr kumimoji="1"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kumimoji="1"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</a:p>
          <a:p>
            <a:r>
              <a:rPr kumimoji="1"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正面图与侧面图</a:t>
            </a:r>
            <a:r>
              <a:rPr kumimoji="1" lang="zh-CN" altLang="en-US" sz="2000">
                <a:solidFill>
                  <a:srgbClr val="CC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高平齐</a:t>
            </a:r>
            <a:r>
              <a:rPr kumimoji="1"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br>
              <a:rPr kumimoji="1"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kumimoji="1" lang="zh-CN" altLang="en-US" sz="20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kumimoji="1"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平面图与侧面图</a:t>
            </a:r>
            <a:r>
              <a:rPr kumimoji="1" lang="zh-CN" altLang="en-US" sz="2000">
                <a:solidFill>
                  <a:srgbClr val="CC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宽相等</a:t>
            </a:r>
            <a:r>
              <a:rPr kumimoji="1"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4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3.2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正投影及其特性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717976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.3结构施工图-概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16.3结构施工图-概述</Template>
  <TotalTime>56</TotalTime>
  <Words>111</Words>
  <Application>Microsoft Office PowerPoint</Application>
  <PresentationFormat>宽屏</PresentationFormat>
  <Paragraphs>17</Paragraphs>
  <Slides>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7</vt:i4>
      </vt:variant>
    </vt:vector>
  </HeadingPairs>
  <TitlesOfParts>
    <vt:vector size="24" baseType="lpstr">
      <vt:lpstr>等线</vt:lpstr>
      <vt:lpstr>Arial</vt:lpstr>
      <vt:lpstr>굴림</vt:lpstr>
      <vt:lpstr>微软雅黑</vt:lpstr>
      <vt:lpstr>Calibri</vt:lpstr>
      <vt:lpstr>Impact</vt:lpstr>
      <vt:lpstr>宋体</vt:lpstr>
      <vt:lpstr>HY헤드라인M</vt:lpstr>
      <vt:lpstr>Century Gothic</vt:lpstr>
      <vt:lpstr>等线 Light</vt:lpstr>
      <vt:lpstr>黑体</vt:lpstr>
      <vt:lpstr>华文行楷</vt:lpstr>
      <vt:lpstr>16.3结构施工图-概述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lenovo</cp:lastModifiedBy>
  <cp:revision>27</cp:revision>
  <dcterms:created xsi:type="dcterms:W3CDTF">2018-06-13T11:01:31Z</dcterms:created>
  <dcterms:modified xsi:type="dcterms:W3CDTF">2018-06-28T02:59:32Z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