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5"/>
  </p:notesMasterIdLst>
  <p:handoutMasterIdLst>
    <p:handoutMasterId r:id="rId16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07" r:id="rId14"/>
  </p:sldIdLst>
  <p:sldSz cx="12192000" cy="6858000"/>
  <p:notesSz cx="6858000" cy="9144000"/>
  <p:embeddedFontLst>
    <p:embeddedFont>
      <p:font typeface="华文行楷" panose="02010800040101010101" pitchFamily="2" charset="-122"/>
      <p:regular r:id="rId17"/>
    </p:embeddedFont>
    <p:embeddedFont>
      <p:font typeface="等线 Light" panose="02010600030101010101" pitchFamily="2" charset="-122"/>
      <p:regular r:id="rId18"/>
    </p:embeddedFont>
    <p:embeddedFont>
      <p:font typeface="等线" panose="02010600030101010101" pitchFamily="2" charset="-122"/>
      <p:regular r:id="rId19"/>
      <p:bold r:id="rId20"/>
    </p:embeddedFont>
    <p:embeddedFont>
      <p:font typeface="华文中宋" panose="02010600040101010101" pitchFamily="2" charset="-122"/>
      <p:regular r:id="rId21"/>
    </p:embeddedFont>
    <p:embeddedFont>
      <p:font typeface="굴림" panose="020B0604020202020204" charset="0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5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第三章 投影的基本知识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9587" y="2464197"/>
            <a:ext cx="903541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土建工程中常用的几种图示法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25858" y="6277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50850" y="1240949"/>
            <a:ext cx="861989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透视图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5858" y="695213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858" y="72614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三、土建工程中常用的几种图示法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41514" y="2101851"/>
            <a:ext cx="7051775" cy="1588751"/>
            <a:chOff x="263" y="1324"/>
            <a:chExt cx="5202" cy="1172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>
              <a:off x="331" y="1324"/>
              <a:ext cx="3813" cy="941"/>
            </a:xfrm>
            <a:custGeom>
              <a:avLst/>
              <a:gdLst>
                <a:gd name="T0" fmla="*/ 0 w 24205"/>
                <a:gd name="T1" fmla="*/ 5972 h 5972"/>
                <a:gd name="T2" fmla="*/ 24203 w 24205"/>
                <a:gd name="T3" fmla="*/ 0 h 5972"/>
                <a:gd name="T4" fmla="*/ 24205 w 24205"/>
                <a:gd name="T5" fmla="*/ 0 h 5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05" h="5972">
                  <a:moveTo>
                    <a:pt x="0" y="5972"/>
                  </a:moveTo>
                  <a:lnTo>
                    <a:pt x="24203" y="0"/>
                  </a:lnTo>
                  <a:lnTo>
                    <a:pt x="24205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331" y="1631"/>
              <a:ext cx="3455" cy="634"/>
            </a:xfrm>
            <a:custGeom>
              <a:avLst/>
              <a:gdLst>
                <a:gd name="T0" fmla="*/ 0 w 21936"/>
                <a:gd name="T1" fmla="*/ 4024 h 4024"/>
                <a:gd name="T2" fmla="*/ 21935 w 21936"/>
                <a:gd name="T3" fmla="*/ 0 h 4024"/>
                <a:gd name="T4" fmla="*/ 21936 w 21936"/>
                <a:gd name="T5" fmla="*/ 0 h 4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36" h="4024">
                  <a:moveTo>
                    <a:pt x="0" y="4024"/>
                  </a:moveTo>
                  <a:lnTo>
                    <a:pt x="21935" y="0"/>
                  </a:lnTo>
                  <a:lnTo>
                    <a:pt x="2193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331" y="1955"/>
              <a:ext cx="2775" cy="310"/>
            </a:xfrm>
            <a:custGeom>
              <a:avLst/>
              <a:gdLst>
                <a:gd name="T0" fmla="*/ 0 w 17616"/>
                <a:gd name="T1" fmla="*/ 1967 h 1967"/>
                <a:gd name="T2" fmla="*/ 17615 w 17616"/>
                <a:gd name="T3" fmla="*/ 0 h 1967"/>
                <a:gd name="T4" fmla="*/ 17616 w 17616"/>
                <a:gd name="T5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16" h="1967">
                  <a:moveTo>
                    <a:pt x="0" y="1967"/>
                  </a:moveTo>
                  <a:lnTo>
                    <a:pt x="17615" y="0"/>
                  </a:lnTo>
                  <a:lnTo>
                    <a:pt x="1761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31" y="2200"/>
              <a:ext cx="2775" cy="65"/>
            </a:xfrm>
            <a:custGeom>
              <a:avLst/>
              <a:gdLst>
                <a:gd name="T0" fmla="*/ 0 w 17616"/>
                <a:gd name="T1" fmla="*/ 413 h 413"/>
                <a:gd name="T2" fmla="*/ 17615 w 17616"/>
                <a:gd name="T3" fmla="*/ 0 h 413"/>
                <a:gd name="T4" fmla="*/ 17616 w 17616"/>
                <a:gd name="T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16" h="413">
                  <a:moveTo>
                    <a:pt x="0" y="413"/>
                  </a:moveTo>
                  <a:lnTo>
                    <a:pt x="17615" y="0"/>
                  </a:lnTo>
                  <a:lnTo>
                    <a:pt x="1761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31" y="2265"/>
              <a:ext cx="3455" cy="230"/>
            </a:xfrm>
            <a:custGeom>
              <a:avLst/>
              <a:gdLst>
                <a:gd name="T0" fmla="*/ 0 w 21936"/>
                <a:gd name="T1" fmla="*/ 0 h 1458"/>
                <a:gd name="T2" fmla="*/ 21935 w 21936"/>
                <a:gd name="T3" fmla="*/ 1458 h 1458"/>
                <a:gd name="T4" fmla="*/ 21936 w 21936"/>
                <a:gd name="T5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36" h="1458">
                  <a:moveTo>
                    <a:pt x="0" y="0"/>
                  </a:moveTo>
                  <a:lnTo>
                    <a:pt x="21935" y="1458"/>
                  </a:lnTo>
                  <a:lnTo>
                    <a:pt x="21936" y="145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794" y="1324"/>
              <a:ext cx="1558" cy="1171"/>
              <a:chOff x="3609" y="1743"/>
              <a:chExt cx="1236" cy="929"/>
            </a:xfrm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3609" y="2442"/>
                <a:ext cx="1236" cy="230"/>
              </a:xfrm>
              <a:custGeom>
                <a:avLst/>
                <a:gdLst>
                  <a:gd name="T0" fmla="*/ 9885 w 9885"/>
                  <a:gd name="T1" fmla="*/ 0 h 1845"/>
                  <a:gd name="T2" fmla="*/ 0 w 9885"/>
                  <a:gd name="T3" fmla="*/ 1845 h 1845"/>
                  <a:gd name="T4" fmla="*/ 1 w 9885"/>
                  <a:gd name="T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85" h="1845">
                    <a:moveTo>
                      <a:pt x="9885" y="0"/>
                    </a:moveTo>
                    <a:lnTo>
                      <a:pt x="0" y="1845"/>
                    </a:lnTo>
                    <a:lnTo>
                      <a:pt x="1" y="1845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4161" y="2111"/>
                <a:ext cx="684" cy="331"/>
              </a:xfrm>
              <a:custGeom>
                <a:avLst/>
                <a:gdLst>
                  <a:gd name="T0" fmla="*/ 5472 w 5472"/>
                  <a:gd name="T1" fmla="*/ 2648 h 2648"/>
                  <a:gd name="T2" fmla="*/ 0 w 5472"/>
                  <a:gd name="T3" fmla="*/ 0 h 2648"/>
                  <a:gd name="T4" fmla="*/ 1 w 5472"/>
                  <a:gd name="T5" fmla="*/ 0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72" h="2648">
                    <a:moveTo>
                      <a:pt x="5472" y="264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3886" y="1743"/>
                <a:ext cx="959" cy="699"/>
              </a:xfrm>
              <a:custGeom>
                <a:avLst/>
                <a:gdLst>
                  <a:gd name="T0" fmla="*/ 7668 w 7668"/>
                  <a:gd name="T1" fmla="*/ 5588 h 5588"/>
                  <a:gd name="T2" fmla="*/ 0 w 7668"/>
                  <a:gd name="T3" fmla="*/ 0 h 5588"/>
                  <a:gd name="T4" fmla="*/ 2 w 7668"/>
                  <a:gd name="T5" fmla="*/ 0 h 5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68" h="5588">
                    <a:moveTo>
                      <a:pt x="7668" y="5588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63" y="1324"/>
              <a:ext cx="5202" cy="1172"/>
              <a:chOff x="270" y="1622"/>
              <a:chExt cx="5202" cy="1172"/>
            </a:xfrm>
          </p:grpSpPr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0" y="2793"/>
                <a:ext cx="5202" cy="1"/>
              </a:xfrm>
              <a:custGeom>
                <a:avLst/>
                <a:gdLst>
                  <a:gd name="T0" fmla="*/ 0 w 33024"/>
                  <a:gd name="T1" fmla="*/ 33023 w 33024"/>
                  <a:gd name="T2" fmla="*/ 33024 w 330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3024">
                    <a:moveTo>
                      <a:pt x="0" y="0"/>
                    </a:moveTo>
                    <a:lnTo>
                      <a:pt x="33023" y="0"/>
                    </a:lnTo>
                    <a:lnTo>
                      <a:pt x="33024" y="0"/>
                    </a:lnTo>
                  </a:path>
                </a:pathLst>
              </a:custGeom>
              <a:noFill/>
              <a:ln w="158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2455" y="1622"/>
                <a:ext cx="2043" cy="1171"/>
                <a:chOff x="2541" y="1743"/>
                <a:chExt cx="1621" cy="929"/>
              </a:xfrm>
            </p:grpSpPr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4161" y="2111"/>
                  <a:ext cx="1" cy="459"/>
                </a:xfrm>
                <a:custGeom>
                  <a:avLst/>
                  <a:gdLst>
                    <a:gd name="T0" fmla="*/ 0 w 1"/>
                    <a:gd name="T1" fmla="*/ 3670 h 3670"/>
                    <a:gd name="T2" fmla="*/ 0 w 1"/>
                    <a:gd name="T3" fmla="*/ 0 h 3670"/>
                    <a:gd name="T4" fmla="*/ 1 w 1"/>
                    <a:gd name="T5" fmla="*/ 0 h 36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670">
                      <a:moveTo>
                        <a:pt x="0" y="367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3603" y="1987"/>
                  <a:ext cx="1" cy="685"/>
                </a:xfrm>
                <a:custGeom>
                  <a:avLst/>
                  <a:gdLst>
                    <a:gd name="T0" fmla="*/ 0 w 1"/>
                    <a:gd name="T1" fmla="*/ 5482 h 5482"/>
                    <a:gd name="T2" fmla="*/ 0 w 1"/>
                    <a:gd name="T3" fmla="*/ 0 h 5482"/>
                    <a:gd name="T4" fmla="*/ 1 w 1"/>
                    <a:gd name="T5" fmla="*/ 0 h 5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482">
                      <a:moveTo>
                        <a:pt x="0" y="548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3423" y="2154"/>
                  <a:ext cx="1" cy="506"/>
                </a:xfrm>
                <a:custGeom>
                  <a:avLst/>
                  <a:gdLst>
                    <a:gd name="T0" fmla="*/ 0 w 1"/>
                    <a:gd name="T1" fmla="*/ 4051 h 4051"/>
                    <a:gd name="T2" fmla="*/ 0 w 1"/>
                    <a:gd name="T3" fmla="*/ 0 h 4051"/>
                    <a:gd name="T4" fmla="*/ 1 w 1"/>
                    <a:gd name="T5" fmla="*/ 0 h 4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051">
                      <a:moveTo>
                        <a:pt x="0" y="405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Freeform 18"/>
                <p:cNvSpPr>
                  <a:spLocks/>
                </p:cNvSpPr>
                <p:nvPr/>
              </p:nvSpPr>
              <p:spPr bwMode="auto">
                <a:xfrm>
                  <a:off x="3249" y="2177"/>
                  <a:ext cx="1" cy="472"/>
                </a:xfrm>
                <a:custGeom>
                  <a:avLst/>
                  <a:gdLst>
                    <a:gd name="T0" fmla="*/ 0 w 1"/>
                    <a:gd name="T1" fmla="*/ 3776 h 3776"/>
                    <a:gd name="T2" fmla="*/ 0 w 1"/>
                    <a:gd name="T3" fmla="*/ 0 h 3776"/>
                    <a:gd name="T4" fmla="*/ 1 w 1"/>
                    <a:gd name="T5" fmla="*/ 0 h 3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776">
                      <a:moveTo>
                        <a:pt x="0" y="377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Freeform 19"/>
                <p:cNvSpPr>
                  <a:spLocks/>
                </p:cNvSpPr>
                <p:nvPr/>
              </p:nvSpPr>
              <p:spPr bwMode="auto">
                <a:xfrm>
                  <a:off x="3063" y="2244"/>
                  <a:ext cx="1" cy="194"/>
                </a:xfrm>
                <a:custGeom>
                  <a:avLst/>
                  <a:gdLst>
                    <a:gd name="T0" fmla="*/ 0 w 1"/>
                    <a:gd name="T1" fmla="*/ 1554 h 1554"/>
                    <a:gd name="T2" fmla="*/ 0 w 1"/>
                    <a:gd name="T3" fmla="*/ 0 h 1554"/>
                    <a:gd name="T4" fmla="*/ 1 w 1"/>
                    <a:gd name="T5" fmla="*/ 0 h 1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554">
                      <a:moveTo>
                        <a:pt x="0" y="155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2751" y="2279"/>
                  <a:ext cx="1" cy="167"/>
                </a:xfrm>
                <a:custGeom>
                  <a:avLst/>
                  <a:gdLst>
                    <a:gd name="T0" fmla="*/ 0 w 1"/>
                    <a:gd name="T1" fmla="*/ 1333 h 1333"/>
                    <a:gd name="T2" fmla="*/ 0 w 1"/>
                    <a:gd name="T3" fmla="*/ 0 h 1333"/>
                    <a:gd name="T4" fmla="*/ 1 w 1"/>
                    <a:gd name="T5" fmla="*/ 0 h 1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333">
                      <a:moveTo>
                        <a:pt x="0" y="133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1"/>
                <p:cNvSpPr>
                  <a:spLocks/>
                </p:cNvSpPr>
                <p:nvPr/>
              </p:nvSpPr>
              <p:spPr bwMode="auto">
                <a:xfrm>
                  <a:off x="2541" y="2182"/>
                  <a:ext cx="1" cy="420"/>
                </a:xfrm>
                <a:custGeom>
                  <a:avLst/>
                  <a:gdLst>
                    <a:gd name="T0" fmla="*/ 0 w 1"/>
                    <a:gd name="T1" fmla="*/ 3359 h 3359"/>
                    <a:gd name="T2" fmla="*/ 0 w 1"/>
                    <a:gd name="T3" fmla="*/ 0 h 3359"/>
                    <a:gd name="T4" fmla="*/ 1 w 1"/>
                    <a:gd name="T5" fmla="*/ 0 h 3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359">
                      <a:moveTo>
                        <a:pt x="0" y="335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2"/>
                <p:cNvSpPr>
                  <a:spLocks/>
                </p:cNvSpPr>
                <p:nvPr/>
              </p:nvSpPr>
              <p:spPr bwMode="auto">
                <a:xfrm>
                  <a:off x="3603" y="1743"/>
                  <a:ext cx="284" cy="244"/>
                </a:xfrm>
                <a:custGeom>
                  <a:avLst/>
                  <a:gdLst>
                    <a:gd name="T0" fmla="*/ 0 w 2270"/>
                    <a:gd name="T1" fmla="*/ 1948 h 1948"/>
                    <a:gd name="T2" fmla="*/ 2268 w 2270"/>
                    <a:gd name="T3" fmla="*/ 0 h 1948"/>
                    <a:gd name="T4" fmla="*/ 2270 w 2270"/>
                    <a:gd name="T5" fmla="*/ 0 h 1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70" h="1948">
                      <a:moveTo>
                        <a:pt x="0" y="1948"/>
                      </a:moveTo>
                      <a:lnTo>
                        <a:pt x="2268" y="0"/>
                      </a:lnTo>
                      <a:lnTo>
                        <a:pt x="2270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3"/>
                <p:cNvSpPr>
                  <a:spLocks/>
                </p:cNvSpPr>
                <p:nvPr/>
              </p:nvSpPr>
              <p:spPr bwMode="auto">
                <a:xfrm>
                  <a:off x="3886" y="1743"/>
                  <a:ext cx="275" cy="368"/>
                </a:xfrm>
                <a:custGeom>
                  <a:avLst/>
                  <a:gdLst>
                    <a:gd name="T0" fmla="*/ 0 w 2197"/>
                    <a:gd name="T1" fmla="*/ 0 h 2940"/>
                    <a:gd name="T2" fmla="*/ 2196 w 2197"/>
                    <a:gd name="T3" fmla="*/ 2940 h 2940"/>
                    <a:gd name="T4" fmla="*/ 2197 w 2197"/>
                    <a:gd name="T5" fmla="*/ 2940 h 2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97" h="2940">
                      <a:moveTo>
                        <a:pt x="0" y="0"/>
                      </a:moveTo>
                      <a:lnTo>
                        <a:pt x="2196" y="2940"/>
                      </a:lnTo>
                      <a:lnTo>
                        <a:pt x="2197" y="294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4"/>
                <p:cNvSpPr>
                  <a:spLocks/>
                </p:cNvSpPr>
                <p:nvPr/>
              </p:nvSpPr>
              <p:spPr bwMode="auto">
                <a:xfrm>
                  <a:off x="2541" y="2034"/>
                  <a:ext cx="167" cy="148"/>
                </a:xfrm>
                <a:custGeom>
                  <a:avLst/>
                  <a:gdLst>
                    <a:gd name="T0" fmla="*/ 0 w 1335"/>
                    <a:gd name="T1" fmla="*/ 1179 h 1179"/>
                    <a:gd name="T2" fmla="*/ 1334 w 1335"/>
                    <a:gd name="T3" fmla="*/ 0 h 1179"/>
                    <a:gd name="T4" fmla="*/ 1335 w 1335"/>
                    <a:gd name="T5" fmla="*/ 0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35" h="1179">
                      <a:moveTo>
                        <a:pt x="0" y="1179"/>
                      </a:moveTo>
                      <a:lnTo>
                        <a:pt x="1334" y="0"/>
                      </a:lnTo>
                      <a:lnTo>
                        <a:pt x="1335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5"/>
                <p:cNvSpPr>
                  <a:spLocks/>
                </p:cNvSpPr>
                <p:nvPr/>
              </p:nvSpPr>
              <p:spPr bwMode="auto">
                <a:xfrm>
                  <a:off x="2708" y="1743"/>
                  <a:ext cx="1179" cy="291"/>
                </a:xfrm>
                <a:custGeom>
                  <a:avLst/>
                  <a:gdLst>
                    <a:gd name="T0" fmla="*/ 0 w 9431"/>
                    <a:gd name="T1" fmla="*/ 2327 h 2327"/>
                    <a:gd name="T2" fmla="*/ 9429 w 9431"/>
                    <a:gd name="T3" fmla="*/ 0 h 2327"/>
                    <a:gd name="T4" fmla="*/ 9431 w 9431"/>
                    <a:gd name="T5" fmla="*/ 0 h 2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31" h="2327">
                      <a:moveTo>
                        <a:pt x="0" y="2327"/>
                      </a:moveTo>
                      <a:lnTo>
                        <a:pt x="9429" y="0"/>
                      </a:lnTo>
                      <a:lnTo>
                        <a:pt x="9431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6"/>
                <p:cNvSpPr>
                  <a:spLocks/>
                </p:cNvSpPr>
                <p:nvPr/>
              </p:nvSpPr>
              <p:spPr bwMode="auto">
                <a:xfrm>
                  <a:off x="2541" y="1987"/>
                  <a:ext cx="1062" cy="195"/>
                </a:xfrm>
                <a:custGeom>
                  <a:avLst/>
                  <a:gdLst>
                    <a:gd name="T0" fmla="*/ 0 w 8496"/>
                    <a:gd name="T1" fmla="*/ 1558 h 1558"/>
                    <a:gd name="T2" fmla="*/ 8495 w 8496"/>
                    <a:gd name="T3" fmla="*/ 0 h 1558"/>
                    <a:gd name="T4" fmla="*/ 8496 w 8496"/>
                    <a:gd name="T5" fmla="*/ 0 h 1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96" h="1558">
                      <a:moveTo>
                        <a:pt x="0" y="1558"/>
                      </a:moveTo>
                      <a:lnTo>
                        <a:pt x="8495" y="0"/>
                      </a:lnTo>
                      <a:lnTo>
                        <a:pt x="8496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Freeform 27"/>
                <p:cNvSpPr>
                  <a:spLocks/>
                </p:cNvSpPr>
                <p:nvPr/>
              </p:nvSpPr>
              <p:spPr bwMode="auto">
                <a:xfrm>
                  <a:off x="3249" y="2154"/>
                  <a:ext cx="174" cy="23"/>
                </a:xfrm>
                <a:custGeom>
                  <a:avLst/>
                  <a:gdLst>
                    <a:gd name="T0" fmla="*/ 0 w 1393"/>
                    <a:gd name="T1" fmla="*/ 183 h 183"/>
                    <a:gd name="T2" fmla="*/ 1392 w 1393"/>
                    <a:gd name="T3" fmla="*/ 0 h 183"/>
                    <a:gd name="T4" fmla="*/ 1393 w 1393"/>
                    <a:gd name="T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3" h="183">
                      <a:moveTo>
                        <a:pt x="0" y="183"/>
                      </a:moveTo>
                      <a:lnTo>
                        <a:pt x="1392" y="0"/>
                      </a:lnTo>
                      <a:lnTo>
                        <a:pt x="1393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>
                  <a:off x="2751" y="2244"/>
                  <a:ext cx="312" cy="35"/>
                </a:xfrm>
                <a:custGeom>
                  <a:avLst/>
                  <a:gdLst>
                    <a:gd name="T0" fmla="*/ 0 w 2496"/>
                    <a:gd name="T1" fmla="*/ 279 h 279"/>
                    <a:gd name="T2" fmla="*/ 2495 w 2496"/>
                    <a:gd name="T3" fmla="*/ 0 h 279"/>
                    <a:gd name="T4" fmla="*/ 2496 w 2496"/>
                    <a:gd name="T5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96" h="279">
                      <a:moveTo>
                        <a:pt x="0" y="279"/>
                      </a:moveTo>
                      <a:lnTo>
                        <a:pt x="2495" y="0"/>
                      </a:lnTo>
                      <a:lnTo>
                        <a:pt x="2496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2751" y="2438"/>
                  <a:ext cx="312" cy="8"/>
                </a:xfrm>
                <a:custGeom>
                  <a:avLst/>
                  <a:gdLst>
                    <a:gd name="T0" fmla="*/ 0 w 2496"/>
                    <a:gd name="T1" fmla="*/ 58 h 58"/>
                    <a:gd name="T2" fmla="*/ 2495 w 2496"/>
                    <a:gd name="T3" fmla="*/ 0 h 58"/>
                    <a:gd name="T4" fmla="*/ 2496 w 2496"/>
                    <a:gd name="T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96" h="58">
                      <a:moveTo>
                        <a:pt x="0" y="58"/>
                      </a:moveTo>
                      <a:lnTo>
                        <a:pt x="2495" y="0"/>
                      </a:lnTo>
                      <a:lnTo>
                        <a:pt x="2496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0"/>
                <p:cNvSpPr>
                  <a:spLocks/>
                </p:cNvSpPr>
                <p:nvPr/>
              </p:nvSpPr>
              <p:spPr bwMode="auto">
                <a:xfrm>
                  <a:off x="2541" y="2602"/>
                  <a:ext cx="1062" cy="70"/>
                </a:xfrm>
                <a:custGeom>
                  <a:avLst/>
                  <a:gdLst>
                    <a:gd name="T0" fmla="*/ 0 w 8496"/>
                    <a:gd name="T1" fmla="*/ 0 h 565"/>
                    <a:gd name="T2" fmla="*/ 8495 w 8496"/>
                    <a:gd name="T3" fmla="*/ 565 h 565"/>
                    <a:gd name="T4" fmla="*/ 8496 w 8496"/>
                    <a:gd name="T5" fmla="*/ 565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96" h="565">
                      <a:moveTo>
                        <a:pt x="0" y="0"/>
                      </a:moveTo>
                      <a:lnTo>
                        <a:pt x="8495" y="565"/>
                      </a:lnTo>
                      <a:lnTo>
                        <a:pt x="8496" y="565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1"/>
                <p:cNvSpPr>
                  <a:spLocks/>
                </p:cNvSpPr>
                <p:nvPr/>
              </p:nvSpPr>
              <p:spPr bwMode="auto">
                <a:xfrm>
                  <a:off x="3611" y="2570"/>
                  <a:ext cx="550" cy="102"/>
                </a:xfrm>
                <a:custGeom>
                  <a:avLst/>
                  <a:gdLst>
                    <a:gd name="T0" fmla="*/ 0 w 4396"/>
                    <a:gd name="T1" fmla="*/ 820 h 820"/>
                    <a:gd name="T2" fmla="*/ 4395 w 4396"/>
                    <a:gd name="T3" fmla="*/ 0 h 820"/>
                    <a:gd name="T4" fmla="*/ 4396 w 4396"/>
                    <a:gd name="T5" fmla="*/ 0 h 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96" h="820">
                      <a:moveTo>
                        <a:pt x="0" y="820"/>
                      </a:moveTo>
                      <a:lnTo>
                        <a:pt x="4395" y="0"/>
                      </a:lnTo>
                      <a:lnTo>
                        <a:pt x="4396" y="0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 flipV="1">
              <a:off x="333" y="1869"/>
              <a:ext cx="3008" cy="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1941513" y="5532380"/>
            <a:ext cx="8533304" cy="1325620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采用中心投影法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富有立体感和真实感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不能准确反映物体的形状与尺寸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适用范围：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建筑效果展示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/>
        </p:blipFill>
        <p:spPr>
          <a:xfrm>
            <a:off x="1952909" y="3737198"/>
            <a:ext cx="2524813" cy="17958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48" y="3752656"/>
            <a:ext cx="1546074" cy="18019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2" b="11329"/>
          <a:stretch/>
        </p:blipFill>
        <p:spPr>
          <a:xfrm>
            <a:off x="6208166" y="3728772"/>
            <a:ext cx="3040751" cy="1804244"/>
          </a:xfrm>
          <a:prstGeom prst="rect">
            <a:avLst/>
          </a:prstGeom>
        </p:spPr>
      </p:pic>
      <p:sp>
        <p:nvSpPr>
          <p:cNvPr id="5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25858" y="6909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50850" y="1304213"/>
            <a:ext cx="861989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轴侧图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858" y="78941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三、土建工程中常用的几种图示法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4655365" y="2523160"/>
            <a:ext cx="5587632" cy="1941173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轴测投影图是运用平行投影中的斜投影的原理，将物体平行投影到一个投影面上所作出的投影图，简称轴测图。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作图较透视图简便，容易看懂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立体感不如透视图，且其度量性差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适用范围：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工程中常用作辅助图样。 </a:t>
            </a: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>
            <p:extLst/>
          </p:nvPr>
        </p:nvGraphicFramePr>
        <p:xfrm>
          <a:off x="1941513" y="2209431"/>
          <a:ext cx="2611438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638095" imgH="1841270" progId="">
                  <p:embed/>
                </p:oleObj>
              </mc:Choice>
              <mc:Fallback>
                <p:oleObj r:id="rId3" imgW="1638095" imgH="1841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2209431"/>
                        <a:ext cx="2611438" cy="29352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8683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29574" y="68015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554566" y="1293386"/>
            <a:ext cx="861989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正投影图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574" y="747650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574" y="778585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三、土建工程中常用的几种图示法</a:t>
            </a: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r>
              <a:rPr lang="zh-CN" altLang="en-US"/>
              <a:t>安徽职业技术学院</a:t>
            </a:r>
            <a:endParaRPr lang="en-US" altLang="zh-C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33551" y="2193925"/>
            <a:ext cx="3902075" cy="2825750"/>
            <a:chOff x="0" y="0"/>
            <a:chExt cx="2458" cy="1869"/>
          </a:xfrm>
        </p:grpSpPr>
        <p:sp>
          <p:nvSpPr>
            <p:cNvPr id="14" name="未知"/>
            <p:cNvSpPr>
              <a:spLocks/>
            </p:cNvSpPr>
            <p:nvPr/>
          </p:nvSpPr>
          <p:spPr bwMode="auto">
            <a:xfrm>
              <a:off x="0" y="0"/>
              <a:ext cx="2458" cy="1869"/>
            </a:xfrm>
            <a:custGeom>
              <a:avLst/>
              <a:gdLst>
                <a:gd name="T0" fmla="*/ 0 w 2458"/>
                <a:gd name="T1" fmla="*/ 1869 h 1869"/>
                <a:gd name="T2" fmla="*/ 2458 w 2458"/>
                <a:gd name="T3" fmla="*/ 1587 h 1869"/>
                <a:gd name="T4" fmla="*/ 2458 w 2458"/>
                <a:gd name="T5" fmla="*/ 0 h 1869"/>
                <a:gd name="T6" fmla="*/ 0 w 2458"/>
                <a:gd name="T7" fmla="*/ 218 h 1869"/>
                <a:gd name="T8" fmla="*/ 0 w 2458"/>
                <a:gd name="T9" fmla="*/ 1869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8" h="1869">
                  <a:moveTo>
                    <a:pt x="0" y="1869"/>
                  </a:moveTo>
                  <a:lnTo>
                    <a:pt x="2458" y="1587"/>
                  </a:lnTo>
                  <a:lnTo>
                    <a:pt x="2458" y="0"/>
                  </a:lnTo>
                  <a:lnTo>
                    <a:pt x="0" y="218"/>
                  </a:lnTo>
                  <a:lnTo>
                    <a:pt x="0" y="1869"/>
                  </a:lnTo>
                  <a:close/>
                </a:path>
              </a:pathLst>
            </a:custGeom>
            <a:solidFill>
              <a:srgbClr val="66CCFF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5" y="268"/>
              <a:ext cx="345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V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995614" y="2622551"/>
            <a:ext cx="1728787" cy="1057275"/>
            <a:chOff x="0" y="0"/>
            <a:chExt cx="1089" cy="666"/>
          </a:xfrm>
        </p:grpSpPr>
        <p:sp>
          <p:nvSpPr>
            <p:cNvPr id="17" name="未知"/>
            <p:cNvSpPr>
              <a:spLocks/>
            </p:cNvSpPr>
            <p:nvPr/>
          </p:nvSpPr>
          <p:spPr bwMode="auto">
            <a:xfrm>
              <a:off x="0" y="0"/>
              <a:ext cx="1089" cy="666"/>
            </a:xfrm>
            <a:custGeom>
              <a:avLst/>
              <a:gdLst>
                <a:gd name="T0" fmla="*/ 0 w 1089"/>
                <a:gd name="T1" fmla="*/ 666 h 666"/>
                <a:gd name="T2" fmla="*/ 1089 w 1089"/>
                <a:gd name="T3" fmla="*/ 522 h 666"/>
                <a:gd name="T4" fmla="*/ 1088 w 1089"/>
                <a:gd name="T5" fmla="*/ 346 h 666"/>
                <a:gd name="T6" fmla="*/ 807 w 1089"/>
                <a:gd name="T7" fmla="*/ 375 h 666"/>
                <a:gd name="T8" fmla="*/ 807 w 1089"/>
                <a:gd name="T9" fmla="*/ 0 h 666"/>
                <a:gd name="T10" fmla="*/ 282 w 1089"/>
                <a:gd name="T11" fmla="*/ 64 h 666"/>
                <a:gd name="T12" fmla="*/ 282 w 1089"/>
                <a:gd name="T13" fmla="*/ 435 h 666"/>
                <a:gd name="T14" fmla="*/ 0 w 1089"/>
                <a:gd name="T15" fmla="*/ 474 h 666"/>
                <a:gd name="T16" fmla="*/ 0 w 1089"/>
                <a:gd name="T1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666">
                  <a:moveTo>
                    <a:pt x="0" y="666"/>
                  </a:moveTo>
                  <a:lnTo>
                    <a:pt x="1089" y="522"/>
                  </a:lnTo>
                  <a:lnTo>
                    <a:pt x="1088" y="346"/>
                  </a:lnTo>
                  <a:lnTo>
                    <a:pt x="807" y="375"/>
                  </a:lnTo>
                  <a:lnTo>
                    <a:pt x="807" y="0"/>
                  </a:lnTo>
                  <a:lnTo>
                    <a:pt x="282" y="64"/>
                  </a:lnTo>
                  <a:lnTo>
                    <a:pt x="282" y="435"/>
                  </a:lnTo>
                  <a:lnTo>
                    <a:pt x="0" y="474"/>
                  </a:lnTo>
                  <a:lnTo>
                    <a:pt x="0" y="666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279" y="378"/>
              <a:ext cx="528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35150" y="3340101"/>
            <a:ext cx="6078538" cy="3394075"/>
            <a:chOff x="0" y="0"/>
            <a:chExt cx="3829" cy="2137"/>
          </a:xfrm>
        </p:grpSpPr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21207849" flipH="1">
              <a:off x="0" y="840"/>
              <a:ext cx="3829" cy="1297"/>
            </a:xfrm>
            <a:prstGeom prst="parallelogram">
              <a:avLst>
                <a:gd name="adj" fmla="val 104024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303" y="1621"/>
              <a:ext cx="3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334" y="573"/>
              <a:ext cx="1446" cy="1221"/>
              <a:chOff x="0" y="0"/>
              <a:chExt cx="1446" cy="1221"/>
            </a:xfrm>
          </p:grpSpPr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1446" y="276"/>
                <a:ext cx="0" cy="825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330" y="396"/>
                <a:ext cx="0" cy="825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0" y="146"/>
                <a:ext cx="0" cy="825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>
                <a:off x="1110" y="0"/>
                <a:ext cx="0" cy="825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334" y="1404"/>
              <a:ext cx="1446" cy="378"/>
              <a:chOff x="0" y="0"/>
              <a:chExt cx="1446" cy="378"/>
            </a:xfrm>
          </p:grpSpPr>
          <p:sp>
            <p:nvSpPr>
              <p:cNvPr id="28" name="未知"/>
              <p:cNvSpPr>
                <a:spLocks/>
              </p:cNvSpPr>
              <p:nvPr/>
            </p:nvSpPr>
            <p:spPr bwMode="auto">
              <a:xfrm>
                <a:off x="0" y="0"/>
                <a:ext cx="1446" cy="378"/>
              </a:xfrm>
              <a:custGeom>
                <a:avLst/>
                <a:gdLst>
                  <a:gd name="T0" fmla="*/ 0 w 1446"/>
                  <a:gd name="T1" fmla="*/ 126 h 378"/>
                  <a:gd name="T2" fmla="*/ 330 w 1446"/>
                  <a:gd name="T3" fmla="*/ 378 h 378"/>
                  <a:gd name="T4" fmla="*/ 1446 w 1446"/>
                  <a:gd name="T5" fmla="*/ 264 h 378"/>
                  <a:gd name="T6" fmla="*/ 1110 w 1446"/>
                  <a:gd name="T7" fmla="*/ 0 h 378"/>
                  <a:gd name="T8" fmla="*/ 0 w 1446"/>
                  <a:gd name="T9" fmla="*/ 12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6" h="378">
                    <a:moveTo>
                      <a:pt x="0" y="126"/>
                    </a:moveTo>
                    <a:lnTo>
                      <a:pt x="330" y="378"/>
                    </a:lnTo>
                    <a:lnTo>
                      <a:pt x="1446" y="264"/>
                    </a:lnTo>
                    <a:lnTo>
                      <a:pt x="1110" y="0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未知"/>
              <p:cNvSpPr>
                <a:spLocks/>
              </p:cNvSpPr>
              <p:nvPr/>
            </p:nvSpPr>
            <p:spPr bwMode="auto">
              <a:xfrm>
                <a:off x="288" y="30"/>
                <a:ext cx="689" cy="192"/>
              </a:xfrm>
              <a:custGeom>
                <a:avLst/>
                <a:gdLst>
                  <a:gd name="T0" fmla="*/ 0 w 1446"/>
                  <a:gd name="T1" fmla="*/ 126 h 378"/>
                  <a:gd name="T2" fmla="*/ 330 w 1446"/>
                  <a:gd name="T3" fmla="*/ 378 h 378"/>
                  <a:gd name="T4" fmla="*/ 1446 w 1446"/>
                  <a:gd name="T5" fmla="*/ 264 h 378"/>
                  <a:gd name="T6" fmla="*/ 1110 w 1446"/>
                  <a:gd name="T7" fmla="*/ 0 h 378"/>
                  <a:gd name="T8" fmla="*/ 0 w 1446"/>
                  <a:gd name="T9" fmla="*/ 12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6" h="378">
                    <a:moveTo>
                      <a:pt x="0" y="126"/>
                    </a:moveTo>
                    <a:lnTo>
                      <a:pt x="330" y="378"/>
                    </a:lnTo>
                    <a:lnTo>
                      <a:pt x="1446" y="264"/>
                    </a:lnTo>
                    <a:lnTo>
                      <a:pt x="1110" y="0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aphicFrame>
          <p:nvGraphicFramePr>
            <p:cNvPr id="25" name="Object 21"/>
            <p:cNvGraphicFramePr>
              <a:graphicFrameLocks noChangeAspect="1"/>
            </p:cNvGraphicFramePr>
            <p:nvPr/>
          </p:nvGraphicFramePr>
          <p:xfrm>
            <a:off x="1262" y="0"/>
            <a:ext cx="1591" cy="1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r:id="rId3" imgW="1933333" imgH="1257476" progId="PBrush">
                    <p:embed/>
                  </p:oleObj>
                </mc:Choice>
                <mc:Fallback>
                  <p:oleObj r:id="rId3" imgW="1933333" imgH="1257476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" y="0"/>
                          <a:ext cx="1591" cy="103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995613" y="2619376"/>
            <a:ext cx="2743200" cy="1844675"/>
            <a:chOff x="0" y="0"/>
            <a:chExt cx="1728" cy="1163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H="1" flipV="1">
              <a:off x="0" y="475"/>
              <a:ext cx="603" cy="497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 flipV="1">
              <a:off x="0" y="669"/>
              <a:ext cx="600" cy="49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 flipH="1" flipV="1">
              <a:off x="1083" y="348"/>
              <a:ext cx="216" cy="17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 flipV="1">
              <a:off x="1614" y="769"/>
              <a:ext cx="114" cy="9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H="1" flipV="1">
              <a:off x="1086" y="525"/>
              <a:ext cx="30" cy="2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H="1" flipV="1">
              <a:off x="279" y="63"/>
              <a:ext cx="600" cy="5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 flipV="1">
              <a:off x="813" y="0"/>
              <a:ext cx="604" cy="50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H="1" flipV="1">
              <a:off x="810" y="384"/>
              <a:ext cx="197" cy="16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 flipH="1" flipV="1">
              <a:off x="279" y="440"/>
              <a:ext cx="597" cy="49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862389" y="3340100"/>
            <a:ext cx="2478087" cy="1644650"/>
            <a:chOff x="0" y="0"/>
            <a:chExt cx="1561" cy="1037"/>
          </a:xfrm>
        </p:grpSpPr>
        <p:graphicFrame>
          <p:nvGraphicFramePr>
            <p:cNvPr id="46" name="Object 33"/>
            <p:cNvGraphicFramePr>
              <a:graphicFrameLocks noChangeAspect="1"/>
            </p:cNvGraphicFramePr>
            <p:nvPr/>
          </p:nvGraphicFramePr>
          <p:xfrm>
            <a:off x="0" y="0"/>
            <a:ext cx="1561" cy="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r:id="rId5" imgW="1914286" imgH="1276190" progId="PBrush">
                    <p:embed/>
                  </p:oleObj>
                </mc:Choice>
                <mc:Fallback>
                  <p:oleObj r:id="rId5" imgW="1914286" imgH="1276190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561" cy="103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897" y="53"/>
              <a:ext cx="180" cy="372"/>
              <a:chOff x="0" y="0"/>
              <a:chExt cx="180" cy="372"/>
            </a:xfrm>
          </p:grpSpPr>
          <p:sp>
            <p:nvSpPr>
              <p:cNvPr id="48" name="未知"/>
              <p:cNvSpPr>
                <a:spLocks/>
              </p:cNvSpPr>
              <p:nvPr/>
            </p:nvSpPr>
            <p:spPr bwMode="auto">
              <a:xfrm>
                <a:off x="0" y="0"/>
                <a:ext cx="180" cy="372"/>
              </a:xfrm>
              <a:custGeom>
                <a:avLst/>
                <a:gdLst>
                  <a:gd name="T0" fmla="*/ 0 w 180"/>
                  <a:gd name="T1" fmla="*/ 0 h 372"/>
                  <a:gd name="T2" fmla="*/ 180 w 180"/>
                  <a:gd name="T3" fmla="*/ 132 h 372"/>
                  <a:gd name="T4" fmla="*/ 180 w 180"/>
                  <a:gd name="T5" fmla="*/ 364 h 372"/>
                  <a:gd name="T6" fmla="*/ 124 w 180"/>
                  <a:gd name="T7" fmla="*/ 372 h 372"/>
                  <a:gd name="T8" fmla="*/ 0 w 180"/>
                  <a:gd name="T9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372">
                    <a:moveTo>
                      <a:pt x="0" y="0"/>
                    </a:moveTo>
                    <a:lnTo>
                      <a:pt x="180" y="132"/>
                    </a:lnTo>
                    <a:lnTo>
                      <a:pt x="180" y="364"/>
                    </a:lnTo>
                    <a:lnTo>
                      <a:pt x="124" y="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 flipH="1" flipV="1">
                <a:off x="55" y="168"/>
                <a:ext cx="121" cy="96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8140530" y="1876724"/>
            <a:ext cx="2436363" cy="4711163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利用平行正投影的方法，把形体投影到两个或两个以上互相垂直的投影面上，再按一定的规律将其展开在一个平面上。</a:t>
            </a: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容易确定物体的形状和大小、作图简单、便于度量。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直观性差，缺乏立体感。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适用范围：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立面图、平面图、剖面图</a:t>
            </a:r>
          </a:p>
        </p:txBody>
      </p:sp>
      <p:sp>
        <p:nvSpPr>
          <p:cNvPr id="45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7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75961" y="6150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75961" y="1086414"/>
            <a:ext cx="8619890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标高投影图示例</a:t>
            </a:r>
          </a:p>
        </p:txBody>
      </p:sp>
      <p:sp>
        <p:nvSpPr>
          <p:cNvPr id="10" name="矩形 9"/>
          <p:cNvSpPr/>
          <p:nvPr/>
        </p:nvSpPr>
        <p:spPr>
          <a:xfrm>
            <a:off x="475961" y="682544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5961" y="71347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三、土建工程中常用的几种图示法</a:t>
            </a:r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2000519" y="5188651"/>
            <a:ext cx="8576374" cy="1633397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标高投影是一种带有数字标记的单面正投影，如图所示，假定被一系列的水平平面所截截交线称为等高线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容易确定物体的形状和大小、高度。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直观性差，缺乏立体感。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适用范围：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常用于表达地形的起伏状况及复杂曲面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95265" y="1718376"/>
            <a:ext cx="8428037" cy="3470275"/>
            <a:chOff x="279411" y="2141447"/>
            <a:chExt cx="8428037" cy="3470275"/>
          </a:xfrm>
        </p:grpSpPr>
        <p:sp>
          <p:nvSpPr>
            <p:cNvPr id="49" name="Freeform 2"/>
            <p:cNvSpPr>
              <a:spLocks/>
            </p:cNvSpPr>
            <p:nvPr/>
          </p:nvSpPr>
          <p:spPr bwMode="auto">
            <a:xfrm>
              <a:off x="279411" y="4108360"/>
              <a:ext cx="4775200" cy="1503362"/>
            </a:xfrm>
            <a:custGeom>
              <a:avLst/>
              <a:gdLst>
                <a:gd name="T0" fmla="*/ 0 w 14538"/>
                <a:gd name="T1" fmla="*/ 0 h 3423"/>
                <a:gd name="T2" fmla="*/ 12667 w 14538"/>
                <a:gd name="T3" fmla="*/ 0 h 3423"/>
                <a:gd name="T4" fmla="*/ 14538 w 14538"/>
                <a:gd name="T5" fmla="*/ 3423 h 3423"/>
                <a:gd name="T6" fmla="*/ 1976 w 14538"/>
                <a:gd name="T7" fmla="*/ 3423 h 3423"/>
                <a:gd name="T8" fmla="*/ 0 w 14538"/>
                <a:gd name="T9" fmla="*/ 0 h 3423"/>
                <a:gd name="T10" fmla="*/ 1 w 14538"/>
                <a:gd name="T11" fmla="*/ 0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8" h="3423">
                  <a:moveTo>
                    <a:pt x="0" y="0"/>
                  </a:moveTo>
                  <a:lnTo>
                    <a:pt x="12667" y="0"/>
                  </a:lnTo>
                  <a:lnTo>
                    <a:pt x="14538" y="3423"/>
                  </a:lnTo>
                  <a:lnTo>
                    <a:pt x="1976" y="3423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92223" y="2433547"/>
              <a:ext cx="2779713" cy="2338388"/>
              <a:chOff x="1137" y="1613"/>
              <a:chExt cx="1358" cy="1141"/>
            </a:xfrm>
          </p:grpSpPr>
          <p:sp>
            <p:nvSpPr>
              <p:cNvPr id="53" name="Freeform 4"/>
              <p:cNvSpPr>
                <a:spLocks/>
              </p:cNvSpPr>
              <p:nvPr/>
            </p:nvSpPr>
            <p:spPr bwMode="auto">
              <a:xfrm>
                <a:off x="1137" y="2067"/>
                <a:ext cx="1" cy="648"/>
              </a:xfrm>
              <a:custGeom>
                <a:avLst/>
                <a:gdLst>
                  <a:gd name="T0" fmla="*/ 0 w 1"/>
                  <a:gd name="T1" fmla="*/ 0 h 5187"/>
                  <a:gd name="T2" fmla="*/ 0 w 1"/>
                  <a:gd name="T3" fmla="*/ 5187 h 5187"/>
                  <a:gd name="T4" fmla="*/ 1 w 1"/>
                  <a:gd name="T5" fmla="*/ 5187 h 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187">
                    <a:moveTo>
                      <a:pt x="0" y="0"/>
                    </a:moveTo>
                    <a:lnTo>
                      <a:pt x="0" y="5187"/>
                    </a:lnTo>
                    <a:lnTo>
                      <a:pt x="1" y="5187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1318" y="1816"/>
                <a:ext cx="1" cy="913"/>
              </a:xfrm>
              <a:custGeom>
                <a:avLst/>
                <a:gdLst>
                  <a:gd name="T0" fmla="*/ 0 w 1"/>
                  <a:gd name="T1" fmla="*/ 0 h 7304"/>
                  <a:gd name="T2" fmla="*/ 0 w 1"/>
                  <a:gd name="T3" fmla="*/ 7304 h 7304"/>
                  <a:gd name="T4" fmla="*/ 1 w 1"/>
                  <a:gd name="T5" fmla="*/ 7304 h 7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304">
                    <a:moveTo>
                      <a:pt x="0" y="0"/>
                    </a:moveTo>
                    <a:lnTo>
                      <a:pt x="0" y="7304"/>
                    </a:lnTo>
                    <a:lnTo>
                      <a:pt x="1" y="7304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1531" y="1613"/>
                <a:ext cx="3" cy="1107"/>
              </a:xfrm>
              <a:custGeom>
                <a:avLst/>
                <a:gdLst>
                  <a:gd name="T0" fmla="*/ 20 w 20"/>
                  <a:gd name="T1" fmla="*/ 0 h 8861"/>
                  <a:gd name="T2" fmla="*/ 0 w 20"/>
                  <a:gd name="T3" fmla="*/ 8861 h 8861"/>
                  <a:gd name="T4" fmla="*/ 1 w 20"/>
                  <a:gd name="T5" fmla="*/ 8861 h 8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861">
                    <a:moveTo>
                      <a:pt x="20" y="0"/>
                    </a:moveTo>
                    <a:lnTo>
                      <a:pt x="0" y="8861"/>
                    </a:lnTo>
                    <a:lnTo>
                      <a:pt x="1" y="8861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2147" y="1628"/>
                <a:ext cx="1" cy="1123"/>
              </a:xfrm>
              <a:custGeom>
                <a:avLst/>
                <a:gdLst>
                  <a:gd name="T0" fmla="*/ 10 w 10"/>
                  <a:gd name="T1" fmla="*/ 0 h 8985"/>
                  <a:gd name="T2" fmla="*/ 0 w 10"/>
                  <a:gd name="T3" fmla="*/ 8985 h 8985"/>
                  <a:gd name="T4" fmla="*/ 1 w 10"/>
                  <a:gd name="T5" fmla="*/ 8985 h 8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985">
                    <a:moveTo>
                      <a:pt x="10" y="0"/>
                    </a:moveTo>
                    <a:lnTo>
                      <a:pt x="0" y="8985"/>
                    </a:lnTo>
                    <a:lnTo>
                      <a:pt x="1" y="898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2327" y="1838"/>
                <a:ext cx="2" cy="897"/>
              </a:xfrm>
              <a:custGeom>
                <a:avLst/>
                <a:gdLst>
                  <a:gd name="T0" fmla="*/ 0 w 10"/>
                  <a:gd name="T1" fmla="*/ 0 h 7178"/>
                  <a:gd name="T2" fmla="*/ 9 w 10"/>
                  <a:gd name="T3" fmla="*/ 7178 h 7178"/>
                  <a:gd name="T4" fmla="*/ 10 w 10"/>
                  <a:gd name="T5" fmla="*/ 7178 h 7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178">
                    <a:moveTo>
                      <a:pt x="0" y="0"/>
                    </a:moveTo>
                    <a:lnTo>
                      <a:pt x="9" y="7178"/>
                    </a:lnTo>
                    <a:lnTo>
                      <a:pt x="10" y="717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2492" y="2129"/>
                <a:ext cx="3" cy="625"/>
              </a:xfrm>
              <a:custGeom>
                <a:avLst/>
                <a:gdLst>
                  <a:gd name="T0" fmla="*/ 21 w 21"/>
                  <a:gd name="T1" fmla="*/ 0 h 5003"/>
                  <a:gd name="T2" fmla="*/ 0 w 21"/>
                  <a:gd name="T3" fmla="*/ 5003 h 5003"/>
                  <a:gd name="T4" fmla="*/ 1 w 21"/>
                  <a:gd name="T5" fmla="*/ 5003 h 5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003">
                    <a:moveTo>
                      <a:pt x="21" y="0"/>
                    </a:moveTo>
                    <a:lnTo>
                      <a:pt x="0" y="5003"/>
                    </a:lnTo>
                    <a:lnTo>
                      <a:pt x="1" y="5003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95398" y="4363947"/>
              <a:ext cx="2773363" cy="747713"/>
              <a:chOff x="1139" y="2555"/>
              <a:chExt cx="1354" cy="365"/>
            </a:xfrm>
          </p:grpSpPr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1139" y="2555"/>
                <a:ext cx="1354" cy="365"/>
              </a:xfrm>
              <a:custGeom>
                <a:avLst/>
                <a:gdLst>
                  <a:gd name="T0" fmla="*/ 0 w 10827"/>
                  <a:gd name="T1" fmla="*/ 1613 h 2918"/>
                  <a:gd name="T2" fmla="*/ 72 w 10827"/>
                  <a:gd name="T3" fmla="*/ 1864 h 2918"/>
                  <a:gd name="T4" fmla="*/ 293 w 10827"/>
                  <a:gd name="T5" fmla="*/ 1996 h 2918"/>
                  <a:gd name="T6" fmla="*/ 694 w 10827"/>
                  <a:gd name="T7" fmla="*/ 2096 h 2918"/>
                  <a:gd name="T8" fmla="*/ 1211 w 10827"/>
                  <a:gd name="T9" fmla="*/ 2350 h 2918"/>
                  <a:gd name="T10" fmla="*/ 1897 w 10827"/>
                  <a:gd name="T11" fmla="*/ 2611 h 2918"/>
                  <a:gd name="T12" fmla="*/ 3028 w 10827"/>
                  <a:gd name="T13" fmla="*/ 2828 h 2918"/>
                  <a:gd name="T14" fmla="*/ 3399 w 10827"/>
                  <a:gd name="T15" fmla="*/ 2869 h 2918"/>
                  <a:gd name="T16" fmla="*/ 3771 w 10827"/>
                  <a:gd name="T17" fmla="*/ 2815 h 2918"/>
                  <a:gd name="T18" fmla="*/ 4471 w 10827"/>
                  <a:gd name="T19" fmla="*/ 2491 h 2918"/>
                  <a:gd name="T20" fmla="*/ 4981 w 10827"/>
                  <a:gd name="T21" fmla="*/ 2262 h 2918"/>
                  <a:gd name="T22" fmla="*/ 5354 w 10827"/>
                  <a:gd name="T23" fmla="*/ 2239 h 2918"/>
                  <a:gd name="T24" fmla="*/ 5925 w 10827"/>
                  <a:gd name="T25" fmla="*/ 2356 h 2918"/>
                  <a:gd name="T26" fmla="*/ 6992 w 10827"/>
                  <a:gd name="T27" fmla="*/ 2739 h 2918"/>
                  <a:gd name="T28" fmla="*/ 7735 w 10827"/>
                  <a:gd name="T29" fmla="*/ 2894 h 2918"/>
                  <a:gd name="T30" fmla="*/ 8494 w 10827"/>
                  <a:gd name="T31" fmla="*/ 2906 h 2918"/>
                  <a:gd name="T32" fmla="*/ 9608 w 10827"/>
                  <a:gd name="T33" fmla="*/ 2713 h 2918"/>
                  <a:gd name="T34" fmla="*/ 10184 w 10827"/>
                  <a:gd name="T35" fmla="*/ 2592 h 2918"/>
                  <a:gd name="T36" fmla="*/ 10513 w 10827"/>
                  <a:gd name="T37" fmla="*/ 2424 h 2918"/>
                  <a:gd name="T38" fmla="*/ 10736 w 10827"/>
                  <a:gd name="T39" fmla="*/ 2119 h 2918"/>
                  <a:gd name="T40" fmla="*/ 10827 w 10827"/>
                  <a:gd name="T41" fmla="*/ 1743 h 2918"/>
                  <a:gd name="T42" fmla="*/ 10761 w 10827"/>
                  <a:gd name="T43" fmla="*/ 1374 h 2918"/>
                  <a:gd name="T44" fmla="*/ 10548 w 10827"/>
                  <a:gd name="T45" fmla="*/ 1055 h 2918"/>
                  <a:gd name="T46" fmla="*/ 10254 w 10827"/>
                  <a:gd name="T47" fmla="*/ 814 h 2918"/>
                  <a:gd name="T48" fmla="*/ 9742 w 10827"/>
                  <a:gd name="T49" fmla="*/ 564 h 2918"/>
                  <a:gd name="T50" fmla="*/ 8652 w 10827"/>
                  <a:gd name="T51" fmla="*/ 246 h 2918"/>
                  <a:gd name="T52" fmla="*/ 7536 w 10827"/>
                  <a:gd name="T53" fmla="*/ 34 h 2918"/>
                  <a:gd name="T54" fmla="*/ 6404 w 10827"/>
                  <a:gd name="T55" fmla="*/ 0 h 2918"/>
                  <a:gd name="T56" fmla="*/ 2617 w 10827"/>
                  <a:gd name="T57" fmla="*/ 14 h 2918"/>
                  <a:gd name="T58" fmla="*/ 1873 w 10827"/>
                  <a:gd name="T59" fmla="*/ 110 h 2918"/>
                  <a:gd name="T60" fmla="*/ 778 w 10827"/>
                  <a:gd name="T61" fmla="*/ 461 h 2918"/>
                  <a:gd name="T62" fmla="*/ 424 w 10827"/>
                  <a:gd name="T63" fmla="*/ 604 h 2918"/>
                  <a:gd name="T64" fmla="*/ 141 w 10827"/>
                  <a:gd name="T65" fmla="*/ 848 h 2918"/>
                  <a:gd name="T66" fmla="*/ 11 w 10827"/>
                  <a:gd name="T67" fmla="*/ 1206 h 2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27" h="2918">
                    <a:moveTo>
                      <a:pt x="11" y="1206"/>
                    </a:moveTo>
                    <a:lnTo>
                      <a:pt x="0" y="1613"/>
                    </a:lnTo>
                    <a:lnTo>
                      <a:pt x="32" y="1792"/>
                    </a:lnTo>
                    <a:lnTo>
                      <a:pt x="72" y="1864"/>
                    </a:lnTo>
                    <a:lnTo>
                      <a:pt x="130" y="1921"/>
                    </a:lnTo>
                    <a:lnTo>
                      <a:pt x="293" y="1996"/>
                    </a:lnTo>
                    <a:lnTo>
                      <a:pt x="491" y="2045"/>
                    </a:lnTo>
                    <a:lnTo>
                      <a:pt x="694" y="2096"/>
                    </a:lnTo>
                    <a:lnTo>
                      <a:pt x="879" y="2168"/>
                    </a:lnTo>
                    <a:lnTo>
                      <a:pt x="1211" y="2350"/>
                    </a:lnTo>
                    <a:lnTo>
                      <a:pt x="1539" y="2512"/>
                    </a:lnTo>
                    <a:lnTo>
                      <a:pt x="1897" y="2611"/>
                    </a:lnTo>
                    <a:lnTo>
                      <a:pt x="2276" y="2673"/>
                    </a:lnTo>
                    <a:lnTo>
                      <a:pt x="3028" y="2828"/>
                    </a:lnTo>
                    <a:lnTo>
                      <a:pt x="3214" y="2858"/>
                    </a:lnTo>
                    <a:lnTo>
                      <a:pt x="3399" y="2869"/>
                    </a:lnTo>
                    <a:lnTo>
                      <a:pt x="3585" y="2854"/>
                    </a:lnTo>
                    <a:lnTo>
                      <a:pt x="3771" y="2815"/>
                    </a:lnTo>
                    <a:lnTo>
                      <a:pt x="4133" y="2679"/>
                    </a:lnTo>
                    <a:lnTo>
                      <a:pt x="4471" y="2491"/>
                    </a:lnTo>
                    <a:lnTo>
                      <a:pt x="4806" y="2318"/>
                    </a:lnTo>
                    <a:lnTo>
                      <a:pt x="4981" y="2262"/>
                    </a:lnTo>
                    <a:lnTo>
                      <a:pt x="5164" y="2237"/>
                    </a:lnTo>
                    <a:lnTo>
                      <a:pt x="5354" y="2239"/>
                    </a:lnTo>
                    <a:lnTo>
                      <a:pt x="5546" y="2263"/>
                    </a:lnTo>
                    <a:lnTo>
                      <a:pt x="5925" y="2356"/>
                    </a:lnTo>
                    <a:lnTo>
                      <a:pt x="6637" y="2615"/>
                    </a:lnTo>
                    <a:lnTo>
                      <a:pt x="6992" y="2739"/>
                    </a:lnTo>
                    <a:lnTo>
                      <a:pt x="7357" y="2835"/>
                    </a:lnTo>
                    <a:lnTo>
                      <a:pt x="7735" y="2894"/>
                    </a:lnTo>
                    <a:lnTo>
                      <a:pt x="8116" y="2918"/>
                    </a:lnTo>
                    <a:lnTo>
                      <a:pt x="8494" y="2906"/>
                    </a:lnTo>
                    <a:lnTo>
                      <a:pt x="8864" y="2859"/>
                    </a:lnTo>
                    <a:lnTo>
                      <a:pt x="9608" y="2713"/>
                    </a:lnTo>
                    <a:lnTo>
                      <a:pt x="9995" y="2640"/>
                    </a:lnTo>
                    <a:lnTo>
                      <a:pt x="10184" y="2592"/>
                    </a:lnTo>
                    <a:lnTo>
                      <a:pt x="10358" y="2523"/>
                    </a:lnTo>
                    <a:lnTo>
                      <a:pt x="10513" y="2424"/>
                    </a:lnTo>
                    <a:lnTo>
                      <a:pt x="10640" y="2286"/>
                    </a:lnTo>
                    <a:lnTo>
                      <a:pt x="10736" y="2119"/>
                    </a:lnTo>
                    <a:lnTo>
                      <a:pt x="10799" y="1934"/>
                    </a:lnTo>
                    <a:lnTo>
                      <a:pt x="10827" y="1743"/>
                    </a:lnTo>
                    <a:lnTo>
                      <a:pt x="10815" y="1555"/>
                    </a:lnTo>
                    <a:lnTo>
                      <a:pt x="10761" y="1374"/>
                    </a:lnTo>
                    <a:lnTo>
                      <a:pt x="10668" y="1206"/>
                    </a:lnTo>
                    <a:lnTo>
                      <a:pt x="10548" y="1055"/>
                    </a:lnTo>
                    <a:lnTo>
                      <a:pt x="10408" y="924"/>
                    </a:lnTo>
                    <a:lnTo>
                      <a:pt x="10254" y="814"/>
                    </a:lnTo>
                    <a:lnTo>
                      <a:pt x="10089" y="719"/>
                    </a:lnTo>
                    <a:lnTo>
                      <a:pt x="9742" y="564"/>
                    </a:lnTo>
                    <a:lnTo>
                      <a:pt x="9384" y="443"/>
                    </a:lnTo>
                    <a:lnTo>
                      <a:pt x="8652" y="246"/>
                    </a:lnTo>
                    <a:lnTo>
                      <a:pt x="7910" y="88"/>
                    </a:lnTo>
                    <a:lnTo>
                      <a:pt x="7536" y="34"/>
                    </a:lnTo>
                    <a:lnTo>
                      <a:pt x="7160" y="4"/>
                    </a:lnTo>
                    <a:lnTo>
                      <a:pt x="6404" y="0"/>
                    </a:lnTo>
                    <a:lnTo>
                      <a:pt x="5646" y="15"/>
                    </a:lnTo>
                    <a:lnTo>
                      <a:pt x="2617" y="14"/>
                    </a:lnTo>
                    <a:lnTo>
                      <a:pt x="2239" y="40"/>
                    </a:lnTo>
                    <a:lnTo>
                      <a:pt x="1873" y="110"/>
                    </a:lnTo>
                    <a:lnTo>
                      <a:pt x="1154" y="349"/>
                    </a:lnTo>
                    <a:lnTo>
                      <a:pt x="778" y="461"/>
                    </a:lnTo>
                    <a:lnTo>
                      <a:pt x="596" y="524"/>
                    </a:lnTo>
                    <a:lnTo>
                      <a:pt x="424" y="604"/>
                    </a:lnTo>
                    <a:lnTo>
                      <a:pt x="270" y="709"/>
                    </a:lnTo>
                    <a:lnTo>
                      <a:pt x="141" y="848"/>
                    </a:lnTo>
                    <a:lnTo>
                      <a:pt x="47" y="1019"/>
                    </a:lnTo>
                    <a:lnTo>
                      <a:pt x="11" y="1206"/>
                    </a:lnTo>
                    <a:lnTo>
                      <a:pt x="12" y="1206"/>
                    </a:ln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>
                <a:off x="1315" y="2604"/>
                <a:ext cx="1015" cy="254"/>
              </a:xfrm>
              <a:custGeom>
                <a:avLst/>
                <a:gdLst>
                  <a:gd name="T0" fmla="*/ 244 w 8119"/>
                  <a:gd name="T1" fmla="*/ 1569 h 2035"/>
                  <a:gd name="T2" fmla="*/ 645 w 8119"/>
                  <a:gd name="T3" fmla="*/ 1724 h 2035"/>
                  <a:gd name="T4" fmla="*/ 1436 w 8119"/>
                  <a:gd name="T5" fmla="*/ 2004 h 2035"/>
                  <a:gd name="T6" fmla="*/ 2001 w 8119"/>
                  <a:gd name="T7" fmla="*/ 2025 h 2035"/>
                  <a:gd name="T8" fmla="*/ 2549 w 8119"/>
                  <a:gd name="T9" fmla="*/ 1897 h 2035"/>
                  <a:gd name="T10" fmla="*/ 3049 w 8119"/>
                  <a:gd name="T11" fmla="*/ 1625 h 2035"/>
                  <a:gd name="T12" fmla="*/ 3433 w 8119"/>
                  <a:gd name="T13" fmla="*/ 1472 h 2035"/>
                  <a:gd name="T14" fmla="*/ 3857 w 8119"/>
                  <a:gd name="T15" fmla="*/ 1473 h 2035"/>
                  <a:gd name="T16" fmla="*/ 4699 w 8119"/>
                  <a:gd name="T17" fmla="*/ 1590 h 2035"/>
                  <a:gd name="T18" fmla="*/ 5505 w 8119"/>
                  <a:gd name="T19" fmla="*/ 1917 h 2035"/>
                  <a:gd name="T20" fmla="*/ 5908 w 8119"/>
                  <a:gd name="T21" fmla="*/ 1991 h 2035"/>
                  <a:gd name="T22" fmla="*/ 6317 w 8119"/>
                  <a:gd name="T23" fmla="*/ 1891 h 2035"/>
                  <a:gd name="T24" fmla="*/ 6594 w 8119"/>
                  <a:gd name="T25" fmla="*/ 1847 h 2035"/>
                  <a:gd name="T26" fmla="*/ 7278 w 8119"/>
                  <a:gd name="T27" fmla="*/ 1944 h 2035"/>
                  <a:gd name="T28" fmla="*/ 7678 w 8119"/>
                  <a:gd name="T29" fmla="*/ 1793 h 2035"/>
                  <a:gd name="T30" fmla="*/ 8062 w 8119"/>
                  <a:gd name="T31" fmla="*/ 1546 h 2035"/>
                  <a:gd name="T32" fmla="*/ 8100 w 8119"/>
                  <a:gd name="T33" fmla="*/ 1424 h 2035"/>
                  <a:gd name="T34" fmla="*/ 8109 w 8119"/>
                  <a:gd name="T35" fmla="*/ 991 h 2035"/>
                  <a:gd name="T36" fmla="*/ 8036 w 8119"/>
                  <a:gd name="T37" fmla="*/ 898 h 2035"/>
                  <a:gd name="T38" fmla="*/ 7763 w 8119"/>
                  <a:gd name="T39" fmla="*/ 778 h 2035"/>
                  <a:gd name="T40" fmla="*/ 7524 w 8119"/>
                  <a:gd name="T41" fmla="*/ 613 h 2035"/>
                  <a:gd name="T42" fmla="*/ 7303 w 8119"/>
                  <a:gd name="T43" fmla="*/ 455 h 2035"/>
                  <a:gd name="T44" fmla="*/ 6459 w 8119"/>
                  <a:gd name="T45" fmla="*/ 307 h 2035"/>
                  <a:gd name="T46" fmla="*/ 5352 w 8119"/>
                  <a:gd name="T47" fmla="*/ 121 h 2035"/>
                  <a:gd name="T48" fmla="*/ 4231 w 8119"/>
                  <a:gd name="T49" fmla="*/ 13 h 2035"/>
                  <a:gd name="T50" fmla="*/ 2541 w 8119"/>
                  <a:gd name="T51" fmla="*/ 16 h 2035"/>
                  <a:gd name="T52" fmla="*/ 1698 w 8119"/>
                  <a:gd name="T53" fmla="*/ 43 h 2035"/>
                  <a:gd name="T54" fmla="*/ 901 w 8119"/>
                  <a:gd name="T55" fmla="*/ 266 h 2035"/>
                  <a:gd name="T56" fmla="*/ 481 w 8119"/>
                  <a:gd name="T57" fmla="*/ 415 h 2035"/>
                  <a:gd name="T58" fmla="*/ 191 w 8119"/>
                  <a:gd name="T59" fmla="*/ 601 h 2035"/>
                  <a:gd name="T60" fmla="*/ 9 w 8119"/>
                  <a:gd name="T61" fmla="*/ 834 h 2035"/>
                  <a:gd name="T62" fmla="*/ 58 w 8119"/>
                  <a:gd name="T63" fmla="*/ 1078 h 2035"/>
                  <a:gd name="T64" fmla="*/ 97 w 8119"/>
                  <a:gd name="T65" fmla="*/ 1216 h 2035"/>
                  <a:gd name="T66" fmla="*/ 97 w 8119"/>
                  <a:gd name="T67" fmla="*/ 1434 h 2035"/>
                  <a:gd name="T68" fmla="*/ 128 w 8119"/>
                  <a:gd name="T69" fmla="*/ 1494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119" h="2035">
                    <a:moveTo>
                      <a:pt x="127" y="1494"/>
                    </a:moveTo>
                    <a:lnTo>
                      <a:pt x="244" y="1569"/>
                    </a:lnTo>
                    <a:lnTo>
                      <a:pt x="382" y="1616"/>
                    </a:lnTo>
                    <a:lnTo>
                      <a:pt x="645" y="1724"/>
                    </a:lnTo>
                    <a:lnTo>
                      <a:pt x="1162" y="1937"/>
                    </a:lnTo>
                    <a:lnTo>
                      <a:pt x="1436" y="2004"/>
                    </a:lnTo>
                    <a:lnTo>
                      <a:pt x="1718" y="2035"/>
                    </a:lnTo>
                    <a:lnTo>
                      <a:pt x="2001" y="2025"/>
                    </a:lnTo>
                    <a:lnTo>
                      <a:pt x="2279" y="1979"/>
                    </a:lnTo>
                    <a:lnTo>
                      <a:pt x="2549" y="1897"/>
                    </a:lnTo>
                    <a:lnTo>
                      <a:pt x="2804" y="1773"/>
                    </a:lnTo>
                    <a:lnTo>
                      <a:pt x="3049" y="1625"/>
                    </a:lnTo>
                    <a:lnTo>
                      <a:pt x="3300" y="1505"/>
                    </a:lnTo>
                    <a:lnTo>
                      <a:pt x="3433" y="1472"/>
                    </a:lnTo>
                    <a:lnTo>
                      <a:pt x="3571" y="1460"/>
                    </a:lnTo>
                    <a:lnTo>
                      <a:pt x="3857" y="1473"/>
                    </a:lnTo>
                    <a:lnTo>
                      <a:pt x="4425" y="1538"/>
                    </a:lnTo>
                    <a:lnTo>
                      <a:pt x="4699" y="1590"/>
                    </a:lnTo>
                    <a:lnTo>
                      <a:pt x="4971" y="1680"/>
                    </a:lnTo>
                    <a:lnTo>
                      <a:pt x="5505" y="1917"/>
                    </a:lnTo>
                    <a:lnTo>
                      <a:pt x="5773" y="1986"/>
                    </a:lnTo>
                    <a:lnTo>
                      <a:pt x="5908" y="1991"/>
                    </a:lnTo>
                    <a:lnTo>
                      <a:pt x="6043" y="1971"/>
                    </a:lnTo>
                    <a:lnTo>
                      <a:pt x="6317" y="1891"/>
                    </a:lnTo>
                    <a:lnTo>
                      <a:pt x="6455" y="1857"/>
                    </a:lnTo>
                    <a:lnTo>
                      <a:pt x="6594" y="1847"/>
                    </a:lnTo>
                    <a:lnTo>
                      <a:pt x="7145" y="1954"/>
                    </a:lnTo>
                    <a:lnTo>
                      <a:pt x="7278" y="1944"/>
                    </a:lnTo>
                    <a:lnTo>
                      <a:pt x="7409" y="1909"/>
                    </a:lnTo>
                    <a:lnTo>
                      <a:pt x="7678" y="1793"/>
                    </a:lnTo>
                    <a:lnTo>
                      <a:pt x="7958" y="1642"/>
                    </a:lnTo>
                    <a:lnTo>
                      <a:pt x="8062" y="1546"/>
                    </a:lnTo>
                    <a:lnTo>
                      <a:pt x="8092" y="1489"/>
                    </a:lnTo>
                    <a:lnTo>
                      <a:pt x="8100" y="1424"/>
                    </a:lnTo>
                    <a:lnTo>
                      <a:pt x="8119" y="1124"/>
                    </a:lnTo>
                    <a:lnTo>
                      <a:pt x="8109" y="991"/>
                    </a:lnTo>
                    <a:lnTo>
                      <a:pt x="8081" y="940"/>
                    </a:lnTo>
                    <a:lnTo>
                      <a:pt x="8036" y="898"/>
                    </a:lnTo>
                    <a:lnTo>
                      <a:pt x="7909" y="836"/>
                    </a:lnTo>
                    <a:lnTo>
                      <a:pt x="7763" y="778"/>
                    </a:lnTo>
                    <a:lnTo>
                      <a:pt x="7633" y="704"/>
                    </a:lnTo>
                    <a:lnTo>
                      <a:pt x="7524" y="613"/>
                    </a:lnTo>
                    <a:lnTo>
                      <a:pt x="7419" y="525"/>
                    </a:lnTo>
                    <a:lnTo>
                      <a:pt x="7303" y="455"/>
                    </a:lnTo>
                    <a:lnTo>
                      <a:pt x="7036" y="372"/>
                    </a:lnTo>
                    <a:lnTo>
                      <a:pt x="6459" y="307"/>
                    </a:lnTo>
                    <a:lnTo>
                      <a:pt x="5904" y="229"/>
                    </a:lnTo>
                    <a:lnTo>
                      <a:pt x="5352" y="121"/>
                    </a:lnTo>
                    <a:lnTo>
                      <a:pt x="4794" y="43"/>
                    </a:lnTo>
                    <a:lnTo>
                      <a:pt x="4231" y="13"/>
                    </a:lnTo>
                    <a:lnTo>
                      <a:pt x="3667" y="8"/>
                    </a:lnTo>
                    <a:lnTo>
                      <a:pt x="2541" y="16"/>
                    </a:lnTo>
                    <a:lnTo>
                      <a:pt x="1977" y="0"/>
                    </a:lnTo>
                    <a:lnTo>
                      <a:pt x="1698" y="43"/>
                    </a:lnTo>
                    <a:lnTo>
                      <a:pt x="1426" y="124"/>
                    </a:lnTo>
                    <a:lnTo>
                      <a:pt x="901" y="266"/>
                    </a:lnTo>
                    <a:lnTo>
                      <a:pt x="628" y="350"/>
                    </a:lnTo>
                    <a:lnTo>
                      <a:pt x="481" y="415"/>
                    </a:lnTo>
                    <a:lnTo>
                      <a:pt x="331" y="500"/>
                    </a:lnTo>
                    <a:lnTo>
                      <a:pt x="191" y="601"/>
                    </a:lnTo>
                    <a:lnTo>
                      <a:pt x="79" y="714"/>
                    </a:lnTo>
                    <a:lnTo>
                      <a:pt x="9" y="834"/>
                    </a:lnTo>
                    <a:lnTo>
                      <a:pt x="0" y="956"/>
                    </a:lnTo>
                    <a:lnTo>
                      <a:pt x="58" y="1078"/>
                    </a:lnTo>
                    <a:lnTo>
                      <a:pt x="88" y="1144"/>
                    </a:lnTo>
                    <a:lnTo>
                      <a:pt x="97" y="1216"/>
                    </a:lnTo>
                    <a:lnTo>
                      <a:pt x="90" y="1365"/>
                    </a:lnTo>
                    <a:lnTo>
                      <a:pt x="97" y="1434"/>
                    </a:lnTo>
                    <a:lnTo>
                      <a:pt x="127" y="1494"/>
                    </a:lnTo>
                    <a:lnTo>
                      <a:pt x="128" y="1494"/>
                    </a:ln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>
                <a:off x="1531" y="2668"/>
                <a:ext cx="616" cy="134"/>
              </a:xfrm>
              <a:custGeom>
                <a:avLst/>
                <a:gdLst>
                  <a:gd name="T0" fmla="*/ 37 w 4922"/>
                  <a:gd name="T1" fmla="*/ 636 h 1079"/>
                  <a:gd name="T2" fmla="*/ 39 w 4922"/>
                  <a:gd name="T3" fmla="*/ 807 h 1079"/>
                  <a:gd name="T4" fmla="*/ 60 w 4922"/>
                  <a:gd name="T5" fmla="*/ 890 h 1079"/>
                  <a:gd name="T6" fmla="*/ 101 w 4922"/>
                  <a:gd name="T7" fmla="*/ 966 h 1079"/>
                  <a:gd name="T8" fmla="*/ 159 w 4922"/>
                  <a:gd name="T9" fmla="*/ 1030 h 1079"/>
                  <a:gd name="T10" fmla="*/ 230 w 4922"/>
                  <a:gd name="T11" fmla="*/ 1069 h 1079"/>
                  <a:gd name="T12" fmla="*/ 309 w 4922"/>
                  <a:gd name="T13" fmla="*/ 1079 h 1079"/>
                  <a:gd name="T14" fmla="*/ 394 w 4922"/>
                  <a:gd name="T15" fmla="*/ 1069 h 1079"/>
                  <a:gd name="T16" fmla="*/ 732 w 4922"/>
                  <a:gd name="T17" fmla="*/ 929 h 1079"/>
                  <a:gd name="T18" fmla="*/ 1035 w 4922"/>
                  <a:gd name="T19" fmla="*/ 789 h 1079"/>
                  <a:gd name="T20" fmla="*/ 1348 w 4922"/>
                  <a:gd name="T21" fmla="*/ 676 h 1079"/>
                  <a:gd name="T22" fmla="*/ 1677 w 4922"/>
                  <a:gd name="T23" fmla="*/ 586 h 1079"/>
                  <a:gd name="T24" fmla="*/ 2010 w 4922"/>
                  <a:gd name="T25" fmla="*/ 509 h 1079"/>
                  <a:gd name="T26" fmla="*/ 2177 w 4922"/>
                  <a:gd name="T27" fmla="*/ 489 h 1079"/>
                  <a:gd name="T28" fmla="*/ 2345 w 4922"/>
                  <a:gd name="T29" fmla="*/ 490 h 1079"/>
                  <a:gd name="T30" fmla="*/ 2681 w 4922"/>
                  <a:gd name="T31" fmla="*/ 548 h 1079"/>
                  <a:gd name="T32" fmla="*/ 3006 w 4922"/>
                  <a:gd name="T33" fmla="*/ 653 h 1079"/>
                  <a:gd name="T34" fmla="*/ 3637 w 4922"/>
                  <a:gd name="T35" fmla="*/ 900 h 1079"/>
                  <a:gd name="T36" fmla="*/ 3965 w 4922"/>
                  <a:gd name="T37" fmla="*/ 982 h 1079"/>
                  <a:gd name="T38" fmla="*/ 4131 w 4922"/>
                  <a:gd name="T39" fmla="*/ 998 h 1079"/>
                  <a:gd name="T40" fmla="*/ 4302 w 4922"/>
                  <a:gd name="T41" fmla="*/ 990 h 1079"/>
                  <a:gd name="T42" fmla="*/ 4472 w 4922"/>
                  <a:gd name="T43" fmla="*/ 951 h 1079"/>
                  <a:gd name="T44" fmla="*/ 4531 w 4922"/>
                  <a:gd name="T45" fmla="*/ 897 h 1079"/>
                  <a:gd name="T46" fmla="*/ 4583 w 4922"/>
                  <a:gd name="T47" fmla="*/ 827 h 1079"/>
                  <a:gd name="T48" fmla="*/ 4751 w 4922"/>
                  <a:gd name="T49" fmla="*/ 737 h 1079"/>
                  <a:gd name="T50" fmla="*/ 4837 w 4922"/>
                  <a:gd name="T51" fmla="*/ 705 h 1079"/>
                  <a:gd name="T52" fmla="*/ 4900 w 4922"/>
                  <a:gd name="T53" fmla="*/ 671 h 1079"/>
                  <a:gd name="T54" fmla="*/ 4922 w 4922"/>
                  <a:gd name="T55" fmla="*/ 627 h 1079"/>
                  <a:gd name="T56" fmla="*/ 4902 w 4922"/>
                  <a:gd name="T57" fmla="*/ 574 h 1079"/>
                  <a:gd name="T58" fmla="*/ 4847 w 4922"/>
                  <a:gd name="T59" fmla="*/ 515 h 1079"/>
                  <a:gd name="T60" fmla="*/ 4769 w 4922"/>
                  <a:gd name="T61" fmla="*/ 454 h 1079"/>
                  <a:gd name="T62" fmla="*/ 4573 w 4922"/>
                  <a:gd name="T63" fmla="*/ 343 h 1079"/>
                  <a:gd name="T64" fmla="*/ 4382 w 4922"/>
                  <a:gd name="T65" fmla="*/ 276 h 1079"/>
                  <a:gd name="T66" fmla="*/ 4215 w 4922"/>
                  <a:gd name="T67" fmla="*/ 250 h 1079"/>
                  <a:gd name="T68" fmla="*/ 4058 w 4922"/>
                  <a:gd name="T69" fmla="*/ 242 h 1079"/>
                  <a:gd name="T70" fmla="*/ 3732 w 4922"/>
                  <a:gd name="T71" fmla="*/ 219 h 1079"/>
                  <a:gd name="T72" fmla="*/ 2380 w 4922"/>
                  <a:gd name="T73" fmla="*/ 39 h 1079"/>
                  <a:gd name="T74" fmla="*/ 2038 w 4922"/>
                  <a:gd name="T75" fmla="*/ 0 h 1079"/>
                  <a:gd name="T76" fmla="*/ 1699 w 4922"/>
                  <a:gd name="T77" fmla="*/ 5 h 1079"/>
                  <a:gd name="T78" fmla="*/ 1534 w 4922"/>
                  <a:gd name="T79" fmla="*/ 41 h 1079"/>
                  <a:gd name="T80" fmla="*/ 1374 w 4922"/>
                  <a:gd name="T81" fmla="*/ 97 h 1079"/>
                  <a:gd name="T82" fmla="*/ 1214 w 4922"/>
                  <a:gd name="T83" fmla="*/ 154 h 1079"/>
                  <a:gd name="T84" fmla="*/ 1052 w 4922"/>
                  <a:gd name="T85" fmla="*/ 186 h 1079"/>
                  <a:gd name="T86" fmla="*/ 717 w 4922"/>
                  <a:gd name="T87" fmla="*/ 181 h 1079"/>
                  <a:gd name="T88" fmla="*/ 358 w 4922"/>
                  <a:gd name="T89" fmla="*/ 177 h 1079"/>
                  <a:gd name="T90" fmla="*/ 189 w 4922"/>
                  <a:gd name="T91" fmla="*/ 216 h 1079"/>
                  <a:gd name="T92" fmla="*/ 115 w 4922"/>
                  <a:gd name="T93" fmla="*/ 257 h 1079"/>
                  <a:gd name="T94" fmla="*/ 53 w 4922"/>
                  <a:gd name="T95" fmla="*/ 313 h 1079"/>
                  <a:gd name="T96" fmla="*/ 7 w 4922"/>
                  <a:gd name="T97" fmla="*/ 387 h 1079"/>
                  <a:gd name="T98" fmla="*/ 0 w 4922"/>
                  <a:gd name="T99" fmla="*/ 469 h 1079"/>
                  <a:gd name="T100" fmla="*/ 37 w 4922"/>
                  <a:gd name="T101" fmla="*/ 636 h 1079"/>
                  <a:gd name="T102" fmla="*/ 38 w 4922"/>
                  <a:gd name="T103" fmla="*/ 636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22" h="1079">
                    <a:moveTo>
                      <a:pt x="37" y="636"/>
                    </a:moveTo>
                    <a:lnTo>
                      <a:pt x="39" y="807"/>
                    </a:lnTo>
                    <a:lnTo>
                      <a:pt x="60" y="890"/>
                    </a:lnTo>
                    <a:lnTo>
                      <a:pt x="101" y="966"/>
                    </a:lnTo>
                    <a:lnTo>
                      <a:pt x="159" y="1030"/>
                    </a:lnTo>
                    <a:lnTo>
                      <a:pt x="230" y="1069"/>
                    </a:lnTo>
                    <a:lnTo>
                      <a:pt x="309" y="1079"/>
                    </a:lnTo>
                    <a:lnTo>
                      <a:pt x="394" y="1069"/>
                    </a:lnTo>
                    <a:lnTo>
                      <a:pt x="732" y="929"/>
                    </a:lnTo>
                    <a:lnTo>
                      <a:pt x="1035" y="789"/>
                    </a:lnTo>
                    <a:lnTo>
                      <a:pt x="1348" y="676"/>
                    </a:lnTo>
                    <a:lnTo>
                      <a:pt x="1677" y="586"/>
                    </a:lnTo>
                    <a:lnTo>
                      <a:pt x="2010" y="509"/>
                    </a:lnTo>
                    <a:lnTo>
                      <a:pt x="2177" y="489"/>
                    </a:lnTo>
                    <a:lnTo>
                      <a:pt x="2345" y="490"/>
                    </a:lnTo>
                    <a:lnTo>
                      <a:pt x="2681" y="548"/>
                    </a:lnTo>
                    <a:lnTo>
                      <a:pt x="3006" y="653"/>
                    </a:lnTo>
                    <a:lnTo>
                      <a:pt x="3637" y="900"/>
                    </a:lnTo>
                    <a:lnTo>
                      <a:pt x="3965" y="982"/>
                    </a:lnTo>
                    <a:lnTo>
                      <a:pt x="4131" y="998"/>
                    </a:lnTo>
                    <a:lnTo>
                      <a:pt x="4302" y="990"/>
                    </a:lnTo>
                    <a:lnTo>
                      <a:pt x="4472" y="951"/>
                    </a:lnTo>
                    <a:lnTo>
                      <a:pt x="4531" y="897"/>
                    </a:lnTo>
                    <a:lnTo>
                      <a:pt x="4583" y="827"/>
                    </a:lnTo>
                    <a:lnTo>
                      <a:pt x="4751" y="737"/>
                    </a:lnTo>
                    <a:lnTo>
                      <a:pt x="4837" y="705"/>
                    </a:lnTo>
                    <a:lnTo>
                      <a:pt x="4900" y="671"/>
                    </a:lnTo>
                    <a:lnTo>
                      <a:pt x="4922" y="627"/>
                    </a:lnTo>
                    <a:lnTo>
                      <a:pt x="4902" y="574"/>
                    </a:lnTo>
                    <a:lnTo>
                      <a:pt x="4847" y="515"/>
                    </a:lnTo>
                    <a:lnTo>
                      <a:pt x="4769" y="454"/>
                    </a:lnTo>
                    <a:lnTo>
                      <a:pt x="4573" y="343"/>
                    </a:lnTo>
                    <a:lnTo>
                      <a:pt x="4382" y="276"/>
                    </a:lnTo>
                    <a:lnTo>
                      <a:pt x="4215" y="250"/>
                    </a:lnTo>
                    <a:lnTo>
                      <a:pt x="4058" y="242"/>
                    </a:lnTo>
                    <a:lnTo>
                      <a:pt x="3732" y="219"/>
                    </a:lnTo>
                    <a:lnTo>
                      <a:pt x="2380" y="39"/>
                    </a:lnTo>
                    <a:lnTo>
                      <a:pt x="2038" y="0"/>
                    </a:lnTo>
                    <a:lnTo>
                      <a:pt x="1699" y="5"/>
                    </a:lnTo>
                    <a:lnTo>
                      <a:pt x="1534" y="41"/>
                    </a:lnTo>
                    <a:lnTo>
                      <a:pt x="1374" y="97"/>
                    </a:lnTo>
                    <a:lnTo>
                      <a:pt x="1214" y="154"/>
                    </a:lnTo>
                    <a:lnTo>
                      <a:pt x="1052" y="186"/>
                    </a:lnTo>
                    <a:lnTo>
                      <a:pt x="717" y="181"/>
                    </a:lnTo>
                    <a:lnTo>
                      <a:pt x="358" y="177"/>
                    </a:lnTo>
                    <a:lnTo>
                      <a:pt x="189" y="216"/>
                    </a:lnTo>
                    <a:lnTo>
                      <a:pt x="115" y="257"/>
                    </a:lnTo>
                    <a:lnTo>
                      <a:pt x="53" y="313"/>
                    </a:lnTo>
                    <a:lnTo>
                      <a:pt x="7" y="387"/>
                    </a:lnTo>
                    <a:lnTo>
                      <a:pt x="0" y="469"/>
                    </a:lnTo>
                    <a:lnTo>
                      <a:pt x="37" y="636"/>
                    </a:lnTo>
                    <a:lnTo>
                      <a:pt x="38" y="636"/>
                    </a:ln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141923" y="2141447"/>
              <a:ext cx="3565525" cy="2751138"/>
              <a:chOff x="3178" y="1244"/>
              <a:chExt cx="2246" cy="1733"/>
            </a:xfrm>
          </p:grpSpPr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3178" y="1244"/>
                <a:ext cx="2246" cy="1733"/>
              </a:xfrm>
              <a:custGeom>
                <a:avLst/>
                <a:gdLst>
                  <a:gd name="T0" fmla="*/ 0 w 13929"/>
                  <a:gd name="T1" fmla="*/ 0 h 10743"/>
                  <a:gd name="T2" fmla="*/ 13929 w 13929"/>
                  <a:gd name="T3" fmla="*/ 0 h 10743"/>
                  <a:gd name="T4" fmla="*/ 13929 w 13929"/>
                  <a:gd name="T5" fmla="*/ 10743 h 10743"/>
                  <a:gd name="T6" fmla="*/ 0 w 13929"/>
                  <a:gd name="T7" fmla="*/ 10743 h 10743"/>
                  <a:gd name="T8" fmla="*/ 0 w 13929"/>
                  <a:gd name="T9" fmla="*/ 0 h 10743"/>
                  <a:gd name="T10" fmla="*/ 2 w 13929"/>
                  <a:gd name="T11" fmla="*/ 0 h 10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29" h="10743">
                    <a:moveTo>
                      <a:pt x="0" y="0"/>
                    </a:moveTo>
                    <a:lnTo>
                      <a:pt x="13929" y="0"/>
                    </a:lnTo>
                    <a:lnTo>
                      <a:pt x="13929" y="10743"/>
                    </a:lnTo>
                    <a:lnTo>
                      <a:pt x="0" y="1074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/>
              </a:solidFill>
              <a:ln w="158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417" y="1652"/>
                <a:ext cx="1772" cy="940"/>
                <a:chOff x="3417" y="1887"/>
                <a:chExt cx="1772" cy="471"/>
              </a:xfrm>
            </p:grpSpPr>
            <p:sp>
              <p:nvSpPr>
                <p:cNvPr id="66" name="Freeform 17"/>
                <p:cNvSpPr>
                  <a:spLocks/>
                </p:cNvSpPr>
                <p:nvPr/>
              </p:nvSpPr>
              <p:spPr bwMode="auto">
                <a:xfrm>
                  <a:off x="3417" y="1887"/>
                  <a:ext cx="1772" cy="471"/>
                </a:xfrm>
                <a:custGeom>
                  <a:avLst/>
                  <a:gdLst>
                    <a:gd name="T0" fmla="*/ 5 w 10991"/>
                    <a:gd name="T1" fmla="*/ 1409 h 2918"/>
                    <a:gd name="T2" fmla="*/ 104 w 10991"/>
                    <a:gd name="T3" fmla="*/ 1772 h 2918"/>
                    <a:gd name="T4" fmla="*/ 403 w 10991"/>
                    <a:gd name="T5" fmla="*/ 1965 h 2918"/>
                    <a:gd name="T6" fmla="*/ 798 w 10991"/>
                    <a:gd name="T7" fmla="*/ 2077 h 2918"/>
                    <a:gd name="T8" fmla="*/ 1325 w 10991"/>
                    <a:gd name="T9" fmla="*/ 2327 h 2918"/>
                    <a:gd name="T10" fmla="*/ 2015 w 10991"/>
                    <a:gd name="T11" fmla="*/ 2597 h 2918"/>
                    <a:gd name="T12" fmla="*/ 2776 w 10991"/>
                    <a:gd name="T13" fmla="*/ 2732 h 2918"/>
                    <a:gd name="T14" fmla="*/ 3337 w 10991"/>
                    <a:gd name="T15" fmla="*/ 2853 h 2918"/>
                    <a:gd name="T16" fmla="*/ 3712 w 10991"/>
                    <a:gd name="T17" fmla="*/ 2858 h 2918"/>
                    <a:gd name="T18" fmla="*/ 4084 w 10991"/>
                    <a:gd name="T19" fmla="*/ 2767 h 2918"/>
                    <a:gd name="T20" fmla="*/ 4607 w 10991"/>
                    <a:gd name="T21" fmla="*/ 2507 h 2918"/>
                    <a:gd name="T22" fmla="*/ 5118 w 10991"/>
                    <a:gd name="T23" fmla="*/ 2268 h 2918"/>
                    <a:gd name="T24" fmla="*/ 5492 w 10991"/>
                    <a:gd name="T25" fmla="*/ 2237 h 2918"/>
                    <a:gd name="T26" fmla="*/ 6068 w 10991"/>
                    <a:gd name="T27" fmla="*/ 2349 h 2918"/>
                    <a:gd name="T28" fmla="*/ 7143 w 10991"/>
                    <a:gd name="T29" fmla="*/ 2735 h 2918"/>
                    <a:gd name="T30" fmla="*/ 7890 w 10991"/>
                    <a:gd name="T31" fmla="*/ 2893 h 2918"/>
                    <a:gd name="T32" fmla="*/ 8654 w 10991"/>
                    <a:gd name="T33" fmla="*/ 2906 h 2918"/>
                    <a:gd name="T34" fmla="*/ 9775 w 10991"/>
                    <a:gd name="T35" fmla="*/ 2711 h 2918"/>
                    <a:gd name="T36" fmla="*/ 10354 w 10991"/>
                    <a:gd name="T37" fmla="*/ 2588 h 2918"/>
                    <a:gd name="T38" fmla="*/ 10684 w 10991"/>
                    <a:gd name="T39" fmla="*/ 2416 h 2918"/>
                    <a:gd name="T40" fmla="*/ 10904 w 10991"/>
                    <a:gd name="T41" fmla="*/ 2106 h 2918"/>
                    <a:gd name="T42" fmla="*/ 10991 w 10991"/>
                    <a:gd name="T43" fmla="*/ 1726 h 2918"/>
                    <a:gd name="T44" fmla="*/ 10916 w 10991"/>
                    <a:gd name="T45" fmla="*/ 1356 h 2918"/>
                    <a:gd name="T46" fmla="*/ 10697 w 10991"/>
                    <a:gd name="T47" fmla="*/ 1038 h 2918"/>
                    <a:gd name="T48" fmla="*/ 10397 w 10991"/>
                    <a:gd name="T49" fmla="*/ 799 h 2918"/>
                    <a:gd name="T50" fmla="*/ 9879 w 10991"/>
                    <a:gd name="T51" fmla="*/ 554 h 2918"/>
                    <a:gd name="T52" fmla="*/ 8781 w 10991"/>
                    <a:gd name="T53" fmla="*/ 237 h 2918"/>
                    <a:gd name="T54" fmla="*/ 7657 w 10991"/>
                    <a:gd name="T55" fmla="*/ 29 h 2918"/>
                    <a:gd name="T56" fmla="*/ 6517 w 10991"/>
                    <a:gd name="T57" fmla="*/ 0 h 2918"/>
                    <a:gd name="T58" fmla="*/ 2707 w 10991"/>
                    <a:gd name="T59" fmla="*/ 19 h 2918"/>
                    <a:gd name="T60" fmla="*/ 1954 w 10991"/>
                    <a:gd name="T61" fmla="*/ 127 h 2918"/>
                    <a:gd name="T62" fmla="*/ 1235 w 10991"/>
                    <a:gd name="T63" fmla="*/ 377 h 2918"/>
                    <a:gd name="T64" fmla="*/ 548 w 10991"/>
                    <a:gd name="T65" fmla="*/ 674 h 2918"/>
                    <a:gd name="T66" fmla="*/ 196 w 10991"/>
                    <a:gd name="T67" fmla="*/ 893 h 2918"/>
                    <a:gd name="T68" fmla="*/ 15 w 10991"/>
                    <a:gd name="T69" fmla="*/ 1119 h 2918"/>
                    <a:gd name="T70" fmla="*/ 1 w 10991"/>
                    <a:gd name="T71" fmla="*/ 1209 h 2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991" h="2918">
                      <a:moveTo>
                        <a:pt x="0" y="1209"/>
                      </a:moveTo>
                      <a:lnTo>
                        <a:pt x="5" y="1409"/>
                      </a:lnTo>
                      <a:lnTo>
                        <a:pt x="33" y="1606"/>
                      </a:lnTo>
                      <a:lnTo>
                        <a:pt x="104" y="1772"/>
                      </a:lnTo>
                      <a:lnTo>
                        <a:pt x="232" y="1889"/>
                      </a:lnTo>
                      <a:lnTo>
                        <a:pt x="403" y="1965"/>
                      </a:lnTo>
                      <a:lnTo>
                        <a:pt x="598" y="2021"/>
                      </a:lnTo>
                      <a:lnTo>
                        <a:pt x="798" y="2077"/>
                      </a:lnTo>
                      <a:lnTo>
                        <a:pt x="986" y="2148"/>
                      </a:lnTo>
                      <a:lnTo>
                        <a:pt x="1325" y="2327"/>
                      </a:lnTo>
                      <a:lnTo>
                        <a:pt x="1656" y="2494"/>
                      </a:lnTo>
                      <a:lnTo>
                        <a:pt x="2015" y="2597"/>
                      </a:lnTo>
                      <a:lnTo>
                        <a:pt x="2393" y="2664"/>
                      </a:lnTo>
                      <a:lnTo>
                        <a:pt x="2776" y="2732"/>
                      </a:lnTo>
                      <a:lnTo>
                        <a:pt x="3150" y="2819"/>
                      </a:lnTo>
                      <a:lnTo>
                        <a:pt x="3337" y="2853"/>
                      </a:lnTo>
                      <a:lnTo>
                        <a:pt x="3524" y="2869"/>
                      </a:lnTo>
                      <a:lnTo>
                        <a:pt x="3712" y="2858"/>
                      </a:lnTo>
                      <a:lnTo>
                        <a:pt x="3899" y="2824"/>
                      </a:lnTo>
                      <a:lnTo>
                        <a:pt x="4084" y="2767"/>
                      </a:lnTo>
                      <a:lnTo>
                        <a:pt x="4265" y="2693"/>
                      </a:lnTo>
                      <a:lnTo>
                        <a:pt x="4607" y="2507"/>
                      </a:lnTo>
                      <a:lnTo>
                        <a:pt x="4944" y="2328"/>
                      </a:lnTo>
                      <a:lnTo>
                        <a:pt x="5118" y="2268"/>
                      </a:lnTo>
                      <a:lnTo>
                        <a:pt x="5302" y="2238"/>
                      </a:lnTo>
                      <a:lnTo>
                        <a:pt x="5492" y="2237"/>
                      </a:lnTo>
                      <a:lnTo>
                        <a:pt x="5685" y="2258"/>
                      </a:lnTo>
                      <a:lnTo>
                        <a:pt x="6068" y="2349"/>
                      </a:lnTo>
                      <a:lnTo>
                        <a:pt x="6787" y="2609"/>
                      </a:lnTo>
                      <a:lnTo>
                        <a:pt x="7143" y="2735"/>
                      </a:lnTo>
                      <a:lnTo>
                        <a:pt x="7510" y="2832"/>
                      </a:lnTo>
                      <a:lnTo>
                        <a:pt x="7890" y="2893"/>
                      </a:lnTo>
                      <a:lnTo>
                        <a:pt x="8274" y="2918"/>
                      </a:lnTo>
                      <a:lnTo>
                        <a:pt x="8654" y="2906"/>
                      </a:lnTo>
                      <a:lnTo>
                        <a:pt x="9027" y="2858"/>
                      </a:lnTo>
                      <a:lnTo>
                        <a:pt x="9775" y="2711"/>
                      </a:lnTo>
                      <a:lnTo>
                        <a:pt x="10166" y="2637"/>
                      </a:lnTo>
                      <a:lnTo>
                        <a:pt x="10354" y="2588"/>
                      </a:lnTo>
                      <a:lnTo>
                        <a:pt x="10530" y="2518"/>
                      </a:lnTo>
                      <a:lnTo>
                        <a:pt x="10684" y="2416"/>
                      </a:lnTo>
                      <a:lnTo>
                        <a:pt x="10810" y="2276"/>
                      </a:lnTo>
                      <a:lnTo>
                        <a:pt x="10904" y="2106"/>
                      </a:lnTo>
                      <a:lnTo>
                        <a:pt x="10966" y="1918"/>
                      </a:lnTo>
                      <a:lnTo>
                        <a:pt x="10991" y="1726"/>
                      </a:lnTo>
                      <a:lnTo>
                        <a:pt x="10975" y="1537"/>
                      </a:lnTo>
                      <a:lnTo>
                        <a:pt x="10916" y="1356"/>
                      </a:lnTo>
                      <a:lnTo>
                        <a:pt x="10820" y="1189"/>
                      </a:lnTo>
                      <a:lnTo>
                        <a:pt x="10697" y="1038"/>
                      </a:lnTo>
                      <a:lnTo>
                        <a:pt x="10554" y="910"/>
                      </a:lnTo>
                      <a:lnTo>
                        <a:pt x="10397" y="799"/>
                      </a:lnTo>
                      <a:lnTo>
                        <a:pt x="10230" y="705"/>
                      </a:lnTo>
                      <a:lnTo>
                        <a:pt x="9879" y="554"/>
                      </a:lnTo>
                      <a:lnTo>
                        <a:pt x="9518" y="433"/>
                      </a:lnTo>
                      <a:lnTo>
                        <a:pt x="8781" y="237"/>
                      </a:lnTo>
                      <a:lnTo>
                        <a:pt x="8034" y="81"/>
                      </a:lnTo>
                      <a:lnTo>
                        <a:pt x="7657" y="29"/>
                      </a:lnTo>
                      <a:lnTo>
                        <a:pt x="7278" y="1"/>
                      </a:lnTo>
                      <a:lnTo>
                        <a:pt x="6517" y="0"/>
                      </a:lnTo>
                      <a:lnTo>
                        <a:pt x="5754" y="15"/>
                      </a:lnTo>
                      <a:lnTo>
                        <a:pt x="2707" y="19"/>
                      </a:lnTo>
                      <a:lnTo>
                        <a:pt x="2328" y="51"/>
                      </a:lnTo>
                      <a:lnTo>
                        <a:pt x="1954" y="127"/>
                      </a:lnTo>
                      <a:lnTo>
                        <a:pt x="1589" y="244"/>
                      </a:lnTo>
                      <a:lnTo>
                        <a:pt x="1235" y="377"/>
                      </a:lnTo>
                      <a:lnTo>
                        <a:pt x="892" y="511"/>
                      </a:lnTo>
                      <a:lnTo>
                        <a:pt x="548" y="674"/>
                      </a:lnTo>
                      <a:lnTo>
                        <a:pt x="371" y="774"/>
                      </a:lnTo>
                      <a:lnTo>
                        <a:pt x="196" y="893"/>
                      </a:lnTo>
                      <a:lnTo>
                        <a:pt x="56" y="1036"/>
                      </a:lnTo>
                      <a:lnTo>
                        <a:pt x="15" y="1119"/>
                      </a:lnTo>
                      <a:lnTo>
                        <a:pt x="0" y="1209"/>
                      </a:lnTo>
                      <a:lnTo>
                        <a:pt x="1" y="1209"/>
                      </a:lnTo>
                    </a:path>
                  </a:pathLst>
                </a:custGeom>
                <a:solidFill>
                  <a:schemeClr val="bg1"/>
                </a:solidFill>
                <a:ln w="3175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8"/>
                <p:cNvSpPr>
                  <a:spLocks/>
                </p:cNvSpPr>
                <p:nvPr/>
              </p:nvSpPr>
              <p:spPr bwMode="auto">
                <a:xfrm>
                  <a:off x="3644" y="1948"/>
                  <a:ext cx="1335" cy="330"/>
                </a:xfrm>
                <a:custGeom>
                  <a:avLst/>
                  <a:gdLst>
                    <a:gd name="T0" fmla="*/ 249 w 8283"/>
                    <a:gd name="T1" fmla="*/ 1442 h 2035"/>
                    <a:gd name="T2" fmla="*/ 750 w 8283"/>
                    <a:gd name="T3" fmla="*/ 1724 h 2035"/>
                    <a:gd name="T4" fmla="*/ 1286 w 8283"/>
                    <a:gd name="T5" fmla="*/ 1921 h 2035"/>
                    <a:gd name="T6" fmla="*/ 1846 w 8283"/>
                    <a:gd name="T7" fmla="*/ 2035 h 2035"/>
                    <a:gd name="T8" fmla="*/ 2416 w 8283"/>
                    <a:gd name="T9" fmla="*/ 1987 h 2035"/>
                    <a:gd name="T10" fmla="*/ 2951 w 8283"/>
                    <a:gd name="T11" fmla="*/ 1783 h 2035"/>
                    <a:gd name="T12" fmla="*/ 3454 w 8283"/>
                    <a:gd name="T13" fmla="*/ 1509 h 2035"/>
                    <a:gd name="T14" fmla="*/ 3729 w 8283"/>
                    <a:gd name="T15" fmla="*/ 1461 h 2035"/>
                    <a:gd name="T16" fmla="*/ 4309 w 8283"/>
                    <a:gd name="T17" fmla="*/ 1507 h 2035"/>
                    <a:gd name="T18" fmla="*/ 4873 w 8283"/>
                    <a:gd name="T19" fmla="*/ 1594 h 2035"/>
                    <a:gd name="T20" fmla="*/ 5418 w 8283"/>
                    <a:gd name="T21" fmla="*/ 1812 h 2035"/>
                    <a:gd name="T22" fmla="*/ 5961 w 8283"/>
                    <a:gd name="T23" fmla="*/ 1990 h 2035"/>
                    <a:gd name="T24" fmla="*/ 6236 w 8283"/>
                    <a:gd name="T25" fmla="*/ 1965 h 2035"/>
                    <a:gd name="T26" fmla="*/ 6655 w 8283"/>
                    <a:gd name="T27" fmla="*/ 1853 h 2035"/>
                    <a:gd name="T28" fmla="*/ 7079 w 8283"/>
                    <a:gd name="T29" fmla="*/ 1915 h 2035"/>
                    <a:gd name="T30" fmla="*/ 7353 w 8283"/>
                    <a:gd name="T31" fmla="*/ 1956 h 2035"/>
                    <a:gd name="T32" fmla="*/ 7620 w 8283"/>
                    <a:gd name="T33" fmla="*/ 1894 h 2035"/>
                    <a:gd name="T34" fmla="*/ 8042 w 8283"/>
                    <a:gd name="T35" fmla="*/ 1691 h 2035"/>
                    <a:gd name="T36" fmla="*/ 8251 w 8283"/>
                    <a:gd name="T37" fmla="*/ 1498 h 2035"/>
                    <a:gd name="T38" fmla="*/ 8283 w 8283"/>
                    <a:gd name="T39" fmla="*/ 1057 h 2035"/>
                    <a:gd name="T40" fmla="*/ 8244 w 8283"/>
                    <a:gd name="T41" fmla="*/ 941 h 2035"/>
                    <a:gd name="T42" fmla="*/ 7852 w 8283"/>
                    <a:gd name="T43" fmla="*/ 743 h 2035"/>
                    <a:gd name="T44" fmla="*/ 7516 w 8283"/>
                    <a:gd name="T45" fmla="*/ 482 h 2035"/>
                    <a:gd name="T46" fmla="*/ 7109 w 8283"/>
                    <a:gd name="T47" fmla="*/ 359 h 2035"/>
                    <a:gd name="T48" fmla="*/ 6244 w 8283"/>
                    <a:gd name="T49" fmla="*/ 259 h 2035"/>
                    <a:gd name="T50" fmla="*/ 4550 w 8283"/>
                    <a:gd name="T51" fmla="*/ 20 h 2035"/>
                    <a:gd name="T52" fmla="*/ 2836 w 8283"/>
                    <a:gd name="T53" fmla="*/ 19 h 2035"/>
                    <a:gd name="T54" fmla="*/ 1979 w 8283"/>
                    <a:gd name="T55" fmla="*/ 19 h 2035"/>
                    <a:gd name="T56" fmla="*/ 1160 w 8283"/>
                    <a:gd name="T57" fmla="*/ 261 h 2035"/>
                    <a:gd name="T58" fmla="*/ 317 w 8283"/>
                    <a:gd name="T59" fmla="*/ 522 h 2035"/>
                    <a:gd name="T60" fmla="*/ 104 w 8283"/>
                    <a:gd name="T61" fmla="*/ 692 h 2035"/>
                    <a:gd name="T62" fmla="*/ 13 w 8283"/>
                    <a:gd name="T63" fmla="*/ 960 h 2035"/>
                    <a:gd name="T64" fmla="*/ 8 w 8283"/>
                    <a:gd name="T65" fmla="*/ 1187 h 2035"/>
                    <a:gd name="T66" fmla="*/ 40 w 8283"/>
                    <a:gd name="T67" fmla="*/ 1248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283" h="2035">
                      <a:moveTo>
                        <a:pt x="39" y="1248"/>
                      </a:moveTo>
                      <a:lnTo>
                        <a:pt x="249" y="1442"/>
                      </a:lnTo>
                      <a:lnTo>
                        <a:pt x="492" y="1598"/>
                      </a:lnTo>
                      <a:lnTo>
                        <a:pt x="750" y="1724"/>
                      </a:lnTo>
                      <a:lnTo>
                        <a:pt x="1015" y="1829"/>
                      </a:lnTo>
                      <a:lnTo>
                        <a:pt x="1286" y="1921"/>
                      </a:lnTo>
                      <a:lnTo>
                        <a:pt x="1563" y="1995"/>
                      </a:lnTo>
                      <a:lnTo>
                        <a:pt x="1846" y="2035"/>
                      </a:lnTo>
                      <a:lnTo>
                        <a:pt x="2132" y="2031"/>
                      </a:lnTo>
                      <a:lnTo>
                        <a:pt x="2416" y="1987"/>
                      </a:lnTo>
                      <a:lnTo>
                        <a:pt x="2691" y="1906"/>
                      </a:lnTo>
                      <a:lnTo>
                        <a:pt x="2951" y="1783"/>
                      </a:lnTo>
                      <a:lnTo>
                        <a:pt x="3200" y="1633"/>
                      </a:lnTo>
                      <a:lnTo>
                        <a:pt x="3454" y="1509"/>
                      </a:lnTo>
                      <a:lnTo>
                        <a:pt x="3588" y="1475"/>
                      </a:lnTo>
                      <a:lnTo>
                        <a:pt x="3729" y="1461"/>
                      </a:lnTo>
                      <a:lnTo>
                        <a:pt x="4018" y="1475"/>
                      </a:lnTo>
                      <a:lnTo>
                        <a:pt x="4309" y="1507"/>
                      </a:lnTo>
                      <a:lnTo>
                        <a:pt x="4594" y="1540"/>
                      </a:lnTo>
                      <a:lnTo>
                        <a:pt x="4873" y="1594"/>
                      </a:lnTo>
                      <a:lnTo>
                        <a:pt x="5147" y="1687"/>
                      </a:lnTo>
                      <a:lnTo>
                        <a:pt x="5418" y="1812"/>
                      </a:lnTo>
                      <a:lnTo>
                        <a:pt x="5690" y="1926"/>
                      </a:lnTo>
                      <a:lnTo>
                        <a:pt x="5961" y="1990"/>
                      </a:lnTo>
                      <a:lnTo>
                        <a:pt x="6099" y="1990"/>
                      </a:lnTo>
                      <a:lnTo>
                        <a:pt x="6236" y="1965"/>
                      </a:lnTo>
                      <a:lnTo>
                        <a:pt x="6514" y="1883"/>
                      </a:lnTo>
                      <a:lnTo>
                        <a:pt x="6655" y="1853"/>
                      </a:lnTo>
                      <a:lnTo>
                        <a:pt x="6797" y="1851"/>
                      </a:lnTo>
                      <a:lnTo>
                        <a:pt x="7079" y="1915"/>
                      </a:lnTo>
                      <a:lnTo>
                        <a:pt x="7217" y="1947"/>
                      </a:lnTo>
                      <a:lnTo>
                        <a:pt x="7353" y="1956"/>
                      </a:lnTo>
                      <a:lnTo>
                        <a:pt x="7487" y="1936"/>
                      </a:lnTo>
                      <a:lnTo>
                        <a:pt x="7620" y="1894"/>
                      </a:lnTo>
                      <a:lnTo>
                        <a:pt x="7897" y="1766"/>
                      </a:lnTo>
                      <a:lnTo>
                        <a:pt x="8042" y="1691"/>
                      </a:lnTo>
                      <a:lnTo>
                        <a:pt x="8171" y="1605"/>
                      </a:lnTo>
                      <a:lnTo>
                        <a:pt x="8251" y="1498"/>
                      </a:lnTo>
                      <a:lnTo>
                        <a:pt x="8261" y="1360"/>
                      </a:lnTo>
                      <a:lnTo>
                        <a:pt x="8283" y="1057"/>
                      </a:lnTo>
                      <a:lnTo>
                        <a:pt x="8272" y="994"/>
                      </a:lnTo>
                      <a:lnTo>
                        <a:pt x="8244" y="941"/>
                      </a:lnTo>
                      <a:lnTo>
                        <a:pt x="8138" y="865"/>
                      </a:lnTo>
                      <a:lnTo>
                        <a:pt x="7852" y="743"/>
                      </a:lnTo>
                      <a:lnTo>
                        <a:pt x="7627" y="563"/>
                      </a:lnTo>
                      <a:lnTo>
                        <a:pt x="7516" y="482"/>
                      </a:lnTo>
                      <a:lnTo>
                        <a:pt x="7391" y="425"/>
                      </a:lnTo>
                      <a:lnTo>
                        <a:pt x="7109" y="359"/>
                      </a:lnTo>
                      <a:lnTo>
                        <a:pt x="6812" y="328"/>
                      </a:lnTo>
                      <a:lnTo>
                        <a:pt x="6244" y="259"/>
                      </a:lnTo>
                      <a:lnTo>
                        <a:pt x="5121" y="61"/>
                      </a:lnTo>
                      <a:lnTo>
                        <a:pt x="4550" y="20"/>
                      </a:lnTo>
                      <a:lnTo>
                        <a:pt x="3978" y="10"/>
                      </a:lnTo>
                      <a:lnTo>
                        <a:pt x="2836" y="19"/>
                      </a:lnTo>
                      <a:lnTo>
                        <a:pt x="2263" y="0"/>
                      </a:lnTo>
                      <a:lnTo>
                        <a:pt x="1979" y="19"/>
                      </a:lnTo>
                      <a:lnTo>
                        <a:pt x="1700" y="84"/>
                      </a:lnTo>
                      <a:lnTo>
                        <a:pt x="1160" y="261"/>
                      </a:lnTo>
                      <a:lnTo>
                        <a:pt x="602" y="422"/>
                      </a:lnTo>
                      <a:lnTo>
                        <a:pt x="317" y="522"/>
                      </a:lnTo>
                      <a:lnTo>
                        <a:pt x="197" y="595"/>
                      </a:lnTo>
                      <a:lnTo>
                        <a:pt x="104" y="692"/>
                      </a:lnTo>
                      <a:lnTo>
                        <a:pt x="46" y="816"/>
                      </a:lnTo>
                      <a:lnTo>
                        <a:pt x="13" y="960"/>
                      </a:lnTo>
                      <a:lnTo>
                        <a:pt x="0" y="1114"/>
                      </a:lnTo>
                      <a:lnTo>
                        <a:pt x="8" y="1187"/>
                      </a:lnTo>
                      <a:lnTo>
                        <a:pt x="39" y="1248"/>
                      </a:lnTo>
                      <a:lnTo>
                        <a:pt x="40" y="1248"/>
                      </a:lnTo>
                    </a:path>
                  </a:pathLst>
                </a:custGeom>
                <a:solidFill>
                  <a:schemeClr val="bg1"/>
                </a:solidFill>
                <a:ln w="3175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9"/>
                <p:cNvSpPr>
                  <a:spLocks/>
                </p:cNvSpPr>
                <p:nvPr/>
              </p:nvSpPr>
              <p:spPr bwMode="auto">
                <a:xfrm>
                  <a:off x="3912" y="2031"/>
                  <a:ext cx="796" cy="170"/>
                </a:xfrm>
                <a:custGeom>
                  <a:avLst/>
                  <a:gdLst>
                    <a:gd name="T0" fmla="*/ 0 w 4939"/>
                    <a:gd name="T1" fmla="*/ 638 h 1063"/>
                    <a:gd name="T2" fmla="*/ 5 w 4939"/>
                    <a:gd name="T3" fmla="*/ 723 h 1063"/>
                    <a:gd name="T4" fmla="*/ 31 w 4939"/>
                    <a:gd name="T5" fmla="*/ 807 h 1063"/>
                    <a:gd name="T6" fmla="*/ 75 w 4939"/>
                    <a:gd name="T7" fmla="*/ 884 h 1063"/>
                    <a:gd name="T8" fmla="*/ 135 w 4939"/>
                    <a:gd name="T9" fmla="*/ 948 h 1063"/>
                    <a:gd name="T10" fmla="*/ 286 w 4939"/>
                    <a:gd name="T11" fmla="*/ 1031 h 1063"/>
                    <a:gd name="T12" fmla="*/ 456 w 4939"/>
                    <a:gd name="T13" fmla="*/ 1063 h 1063"/>
                    <a:gd name="T14" fmla="*/ 627 w 4939"/>
                    <a:gd name="T15" fmla="*/ 1052 h 1063"/>
                    <a:gd name="T16" fmla="*/ 794 w 4939"/>
                    <a:gd name="T17" fmla="*/ 1009 h 1063"/>
                    <a:gd name="T18" fmla="*/ 1107 w 4939"/>
                    <a:gd name="T19" fmla="*/ 873 h 1063"/>
                    <a:gd name="T20" fmla="*/ 1417 w 4939"/>
                    <a:gd name="T21" fmla="*/ 734 h 1063"/>
                    <a:gd name="T22" fmla="*/ 1743 w 4939"/>
                    <a:gd name="T23" fmla="*/ 634 h 1063"/>
                    <a:gd name="T24" fmla="*/ 2075 w 4939"/>
                    <a:gd name="T25" fmla="*/ 551 h 1063"/>
                    <a:gd name="T26" fmla="*/ 2410 w 4939"/>
                    <a:gd name="T27" fmla="*/ 496 h 1063"/>
                    <a:gd name="T28" fmla="*/ 2579 w 4939"/>
                    <a:gd name="T29" fmla="*/ 496 h 1063"/>
                    <a:gd name="T30" fmla="*/ 2748 w 4939"/>
                    <a:gd name="T31" fmla="*/ 517 h 1063"/>
                    <a:gd name="T32" fmla="*/ 3083 w 4939"/>
                    <a:gd name="T33" fmla="*/ 607 h 1063"/>
                    <a:gd name="T34" fmla="*/ 3410 w 4939"/>
                    <a:gd name="T35" fmla="*/ 735 h 1063"/>
                    <a:gd name="T36" fmla="*/ 3718 w 4939"/>
                    <a:gd name="T37" fmla="*/ 854 h 1063"/>
                    <a:gd name="T38" fmla="*/ 4026 w 4939"/>
                    <a:gd name="T39" fmla="*/ 939 h 1063"/>
                    <a:gd name="T40" fmla="*/ 4213 w 4939"/>
                    <a:gd name="T41" fmla="*/ 995 h 1063"/>
                    <a:gd name="T42" fmla="*/ 4423 w 4939"/>
                    <a:gd name="T43" fmla="*/ 1052 h 1063"/>
                    <a:gd name="T44" fmla="*/ 4511 w 4939"/>
                    <a:gd name="T45" fmla="*/ 1053 h 1063"/>
                    <a:gd name="T46" fmla="*/ 4572 w 4939"/>
                    <a:gd name="T47" fmla="*/ 1018 h 1063"/>
                    <a:gd name="T48" fmla="*/ 4617 w 4939"/>
                    <a:gd name="T49" fmla="*/ 855 h 1063"/>
                    <a:gd name="T50" fmla="*/ 4644 w 4939"/>
                    <a:gd name="T51" fmla="*/ 838 h 1063"/>
                    <a:gd name="T52" fmla="*/ 4685 w 4939"/>
                    <a:gd name="T53" fmla="*/ 839 h 1063"/>
                    <a:gd name="T54" fmla="*/ 4781 w 4939"/>
                    <a:gd name="T55" fmla="*/ 851 h 1063"/>
                    <a:gd name="T56" fmla="*/ 4863 w 4939"/>
                    <a:gd name="T57" fmla="*/ 821 h 1063"/>
                    <a:gd name="T58" fmla="*/ 4916 w 4939"/>
                    <a:gd name="T59" fmla="*/ 747 h 1063"/>
                    <a:gd name="T60" fmla="*/ 4939 w 4939"/>
                    <a:gd name="T61" fmla="*/ 653 h 1063"/>
                    <a:gd name="T62" fmla="*/ 4931 w 4939"/>
                    <a:gd name="T63" fmla="*/ 562 h 1063"/>
                    <a:gd name="T64" fmla="*/ 4898 w 4939"/>
                    <a:gd name="T65" fmla="*/ 479 h 1063"/>
                    <a:gd name="T66" fmla="*/ 4845 w 4939"/>
                    <a:gd name="T67" fmla="*/ 408 h 1063"/>
                    <a:gd name="T68" fmla="*/ 4701 w 4939"/>
                    <a:gd name="T69" fmla="*/ 307 h 1063"/>
                    <a:gd name="T70" fmla="*/ 4537 w 4939"/>
                    <a:gd name="T71" fmla="*/ 262 h 1063"/>
                    <a:gd name="T72" fmla="*/ 3849 w 4939"/>
                    <a:gd name="T73" fmla="*/ 218 h 1063"/>
                    <a:gd name="T74" fmla="*/ 2501 w 4939"/>
                    <a:gd name="T75" fmla="*/ 33 h 1063"/>
                    <a:gd name="T76" fmla="*/ 2156 w 4939"/>
                    <a:gd name="T77" fmla="*/ 0 h 1063"/>
                    <a:gd name="T78" fmla="*/ 1986 w 4939"/>
                    <a:gd name="T79" fmla="*/ 4 h 1063"/>
                    <a:gd name="T80" fmla="*/ 1819 w 4939"/>
                    <a:gd name="T81" fmla="*/ 33 h 1063"/>
                    <a:gd name="T82" fmla="*/ 1497 w 4939"/>
                    <a:gd name="T83" fmla="*/ 146 h 1063"/>
                    <a:gd name="T84" fmla="*/ 1332 w 4939"/>
                    <a:gd name="T85" fmla="*/ 185 h 1063"/>
                    <a:gd name="T86" fmla="*/ 1161 w 4939"/>
                    <a:gd name="T87" fmla="*/ 190 h 1063"/>
                    <a:gd name="T88" fmla="*/ 819 w 4939"/>
                    <a:gd name="T89" fmla="*/ 175 h 1063"/>
                    <a:gd name="T90" fmla="*/ 656 w 4939"/>
                    <a:gd name="T91" fmla="*/ 198 h 1063"/>
                    <a:gd name="T92" fmla="*/ 496 w 4939"/>
                    <a:gd name="T93" fmla="*/ 245 h 1063"/>
                    <a:gd name="T94" fmla="*/ 156 w 4939"/>
                    <a:gd name="T95" fmla="*/ 365 h 1063"/>
                    <a:gd name="T96" fmla="*/ 81 w 4939"/>
                    <a:gd name="T97" fmla="*/ 408 h 1063"/>
                    <a:gd name="T98" fmla="*/ 31 w 4939"/>
                    <a:gd name="T99" fmla="*/ 469 h 1063"/>
                    <a:gd name="T100" fmla="*/ 0 w 4939"/>
                    <a:gd name="T101" fmla="*/ 638 h 1063"/>
                    <a:gd name="T102" fmla="*/ 1 w 4939"/>
                    <a:gd name="T103" fmla="*/ 638 h 1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939" h="1063">
                      <a:moveTo>
                        <a:pt x="0" y="638"/>
                      </a:moveTo>
                      <a:lnTo>
                        <a:pt x="5" y="723"/>
                      </a:lnTo>
                      <a:lnTo>
                        <a:pt x="31" y="807"/>
                      </a:lnTo>
                      <a:lnTo>
                        <a:pt x="75" y="884"/>
                      </a:lnTo>
                      <a:lnTo>
                        <a:pt x="135" y="948"/>
                      </a:lnTo>
                      <a:lnTo>
                        <a:pt x="286" y="1031"/>
                      </a:lnTo>
                      <a:lnTo>
                        <a:pt x="456" y="1063"/>
                      </a:lnTo>
                      <a:lnTo>
                        <a:pt x="627" y="1052"/>
                      </a:lnTo>
                      <a:lnTo>
                        <a:pt x="794" y="1009"/>
                      </a:lnTo>
                      <a:lnTo>
                        <a:pt x="1107" y="873"/>
                      </a:lnTo>
                      <a:lnTo>
                        <a:pt x="1417" y="734"/>
                      </a:lnTo>
                      <a:lnTo>
                        <a:pt x="1743" y="634"/>
                      </a:lnTo>
                      <a:lnTo>
                        <a:pt x="2075" y="551"/>
                      </a:lnTo>
                      <a:lnTo>
                        <a:pt x="2410" y="496"/>
                      </a:lnTo>
                      <a:lnTo>
                        <a:pt x="2579" y="496"/>
                      </a:lnTo>
                      <a:lnTo>
                        <a:pt x="2748" y="517"/>
                      </a:lnTo>
                      <a:lnTo>
                        <a:pt x="3083" y="607"/>
                      </a:lnTo>
                      <a:lnTo>
                        <a:pt x="3410" y="735"/>
                      </a:lnTo>
                      <a:lnTo>
                        <a:pt x="3718" y="854"/>
                      </a:lnTo>
                      <a:lnTo>
                        <a:pt x="4026" y="939"/>
                      </a:lnTo>
                      <a:lnTo>
                        <a:pt x="4213" y="995"/>
                      </a:lnTo>
                      <a:lnTo>
                        <a:pt x="4423" y="1052"/>
                      </a:lnTo>
                      <a:lnTo>
                        <a:pt x="4511" y="1053"/>
                      </a:lnTo>
                      <a:lnTo>
                        <a:pt x="4572" y="1018"/>
                      </a:lnTo>
                      <a:lnTo>
                        <a:pt x="4617" y="855"/>
                      </a:lnTo>
                      <a:lnTo>
                        <a:pt x="4644" y="838"/>
                      </a:lnTo>
                      <a:lnTo>
                        <a:pt x="4685" y="839"/>
                      </a:lnTo>
                      <a:lnTo>
                        <a:pt x="4781" y="851"/>
                      </a:lnTo>
                      <a:lnTo>
                        <a:pt x="4863" y="821"/>
                      </a:lnTo>
                      <a:lnTo>
                        <a:pt x="4916" y="747"/>
                      </a:lnTo>
                      <a:lnTo>
                        <a:pt x="4939" y="653"/>
                      </a:lnTo>
                      <a:lnTo>
                        <a:pt x="4931" y="562"/>
                      </a:lnTo>
                      <a:lnTo>
                        <a:pt x="4898" y="479"/>
                      </a:lnTo>
                      <a:lnTo>
                        <a:pt x="4845" y="408"/>
                      </a:lnTo>
                      <a:lnTo>
                        <a:pt x="4701" y="307"/>
                      </a:lnTo>
                      <a:lnTo>
                        <a:pt x="4537" y="262"/>
                      </a:lnTo>
                      <a:lnTo>
                        <a:pt x="3849" y="218"/>
                      </a:lnTo>
                      <a:lnTo>
                        <a:pt x="2501" y="33"/>
                      </a:lnTo>
                      <a:lnTo>
                        <a:pt x="2156" y="0"/>
                      </a:lnTo>
                      <a:lnTo>
                        <a:pt x="1986" y="4"/>
                      </a:lnTo>
                      <a:lnTo>
                        <a:pt x="1819" y="33"/>
                      </a:lnTo>
                      <a:lnTo>
                        <a:pt x="1497" y="146"/>
                      </a:lnTo>
                      <a:lnTo>
                        <a:pt x="1332" y="185"/>
                      </a:lnTo>
                      <a:lnTo>
                        <a:pt x="1161" y="190"/>
                      </a:lnTo>
                      <a:lnTo>
                        <a:pt x="819" y="175"/>
                      </a:lnTo>
                      <a:lnTo>
                        <a:pt x="656" y="198"/>
                      </a:lnTo>
                      <a:lnTo>
                        <a:pt x="496" y="245"/>
                      </a:lnTo>
                      <a:lnTo>
                        <a:pt x="156" y="365"/>
                      </a:lnTo>
                      <a:lnTo>
                        <a:pt x="81" y="408"/>
                      </a:lnTo>
                      <a:lnTo>
                        <a:pt x="31" y="469"/>
                      </a:lnTo>
                      <a:lnTo>
                        <a:pt x="0" y="638"/>
                      </a:lnTo>
                      <a:lnTo>
                        <a:pt x="1" y="638"/>
                      </a:lnTo>
                    </a:path>
                  </a:pathLst>
                </a:custGeom>
                <a:solidFill>
                  <a:schemeClr val="bg1"/>
                </a:solidFill>
                <a:ln w="3175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22336" y="2212885"/>
              <a:ext cx="3722687" cy="1852612"/>
              <a:chOff x="503" y="1172"/>
              <a:chExt cx="2345" cy="1167"/>
            </a:xfrm>
          </p:grpSpPr>
          <p:sp>
            <p:nvSpPr>
              <p:cNvPr id="70" name="Freeform 21"/>
              <p:cNvSpPr>
                <a:spLocks/>
              </p:cNvSpPr>
              <p:nvPr/>
            </p:nvSpPr>
            <p:spPr bwMode="auto">
              <a:xfrm>
                <a:off x="503" y="1788"/>
                <a:ext cx="2345" cy="551"/>
              </a:xfrm>
              <a:custGeom>
                <a:avLst/>
                <a:gdLst>
                  <a:gd name="T0" fmla="*/ 0 w 14538"/>
                  <a:gd name="T1" fmla="*/ 0 h 3422"/>
                  <a:gd name="T2" fmla="*/ 12667 w 14538"/>
                  <a:gd name="T3" fmla="*/ 0 h 3422"/>
                  <a:gd name="T4" fmla="*/ 14538 w 14538"/>
                  <a:gd name="T5" fmla="*/ 3422 h 3422"/>
                  <a:gd name="T6" fmla="*/ 1976 w 14538"/>
                  <a:gd name="T7" fmla="*/ 3422 h 3422"/>
                  <a:gd name="T8" fmla="*/ 0 w 14538"/>
                  <a:gd name="T9" fmla="*/ 0 h 3422"/>
                  <a:gd name="T10" fmla="*/ 1 w 14538"/>
                  <a:gd name="T11" fmla="*/ 0 h 3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8" h="3422">
                    <a:moveTo>
                      <a:pt x="0" y="0"/>
                    </a:moveTo>
                    <a:lnTo>
                      <a:pt x="12667" y="0"/>
                    </a:lnTo>
                    <a:lnTo>
                      <a:pt x="14538" y="3422"/>
                    </a:lnTo>
                    <a:lnTo>
                      <a:pt x="1976" y="342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Freeform 22"/>
              <p:cNvSpPr>
                <a:spLocks/>
              </p:cNvSpPr>
              <p:nvPr/>
            </p:nvSpPr>
            <p:spPr bwMode="auto">
              <a:xfrm>
                <a:off x="503" y="1479"/>
                <a:ext cx="2345" cy="553"/>
              </a:xfrm>
              <a:custGeom>
                <a:avLst/>
                <a:gdLst>
                  <a:gd name="T0" fmla="*/ 0 w 14538"/>
                  <a:gd name="T1" fmla="*/ 0 h 3423"/>
                  <a:gd name="T2" fmla="*/ 12667 w 14538"/>
                  <a:gd name="T3" fmla="*/ 0 h 3423"/>
                  <a:gd name="T4" fmla="*/ 14538 w 14538"/>
                  <a:gd name="T5" fmla="*/ 3423 h 3423"/>
                  <a:gd name="T6" fmla="*/ 1976 w 14538"/>
                  <a:gd name="T7" fmla="*/ 3423 h 3423"/>
                  <a:gd name="T8" fmla="*/ 0 w 14538"/>
                  <a:gd name="T9" fmla="*/ 0 h 3423"/>
                  <a:gd name="T10" fmla="*/ 1 w 14538"/>
                  <a:gd name="T11" fmla="*/ 0 h 3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8" h="3423">
                    <a:moveTo>
                      <a:pt x="0" y="0"/>
                    </a:moveTo>
                    <a:lnTo>
                      <a:pt x="12667" y="0"/>
                    </a:lnTo>
                    <a:lnTo>
                      <a:pt x="14538" y="3423"/>
                    </a:lnTo>
                    <a:lnTo>
                      <a:pt x="1976" y="3423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503" y="1172"/>
                <a:ext cx="2345" cy="552"/>
              </a:xfrm>
              <a:custGeom>
                <a:avLst/>
                <a:gdLst>
                  <a:gd name="T0" fmla="*/ 0 w 14538"/>
                  <a:gd name="T1" fmla="*/ 0 h 3423"/>
                  <a:gd name="T2" fmla="*/ 12667 w 14538"/>
                  <a:gd name="T3" fmla="*/ 0 h 3423"/>
                  <a:gd name="T4" fmla="*/ 14538 w 14538"/>
                  <a:gd name="T5" fmla="*/ 3423 h 3423"/>
                  <a:gd name="T6" fmla="*/ 1976 w 14538"/>
                  <a:gd name="T7" fmla="*/ 3423 h 3423"/>
                  <a:gd name="T8" fmla="*/ 0 w 14538"/>
                  <a:gd name="T9" fmla="*/ 0 h 3423"/>
                  <a:gd name="T10" fmla="*/ 1 w 14538"/>
                  <a:gd name="T11" fmla="*/ 0 h 3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8" h="3423">
                    <a:moveTo>
                      <a:pt x="0" y="0"/>
                    </a:moveTo>
                    <a:lnTo>
                      <a:pt x="12667" y="0"/>
                    </a:lnTo>
                    <a:lnTo>
                      <a:pt x="14538" y="3423"/>
                    </a:lnTo>
                    <a:lnTo>
                      <a:pt x="1976" y="3423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Freeform 24"/>
              <p:cNvSpPr>
                <a:spLocks/>
              </p:cNvSpPr>
              <p:nvPr/>
            </p:nvSpPr>
            <p:spPr bwMode="auto">
              <a:xfrm>
                <a:off x="1281" y="1278"/>
                <a:ext cx="795" cy="266"/>
              </a:xfrm>
              <a:custGeom>
                <a:avLst/>
                <a:gdLst>
                  <a:gd name="T0" fmla="*/ 2110 w 4922"/>
                  <a:gd name="T1" fmla="*/ 1065 h 1644"/>
                  <a:gd name="T2" fmla="*/ 1506 w 4922"/>
                  <a:gd name="T3" fmla="*/ 1334 h 1644"/>
                  <a:gd name="T4" fmla="*/ 1184 w 4922"/>
                  <a:gd name="T5" fmla="*/ 1451 h 1644"/>
                  <a:gd name="T6" fmla="*/ 821 w 4922"/>
                  <a:gd name="T7" fmla="*/ 1563 h 1644"/>
                  <a:gd name="T8" fmla="*/ 623 w 4922"/>
                  <a:gd name="T9" fmla="*/ 1613 h 1644"/>
                  <a:gd name="T10" fmla="*/ 429 w 4922"/>
                  <a:gd name="T11" fmla="*/ 1644 h 1644"/>
                  <a:gd name="T12" fmla="*/ 255 w 4922"/>
                  <a:gd name="T13" fmla="*/ 1639 h 1644"/>
                  <a:gd name="T14" fmla="*/ 118 w 4922"/>
                  <a:gd name="T15" fmla="*/ 1581 h 1644"/>
                  <a:gd name="T16" fmla="*/ 69 w 4922"/>
                  <a:gd name="T17" fmla="*/ 1527 h 1644"/>
                  <a:gd name="T18" fmla="*/ 32 w 4922"/>
                  <a:gd name="T19" fmla="*/ 1456 h 1644"/>
                  <a:gd name="T20" fmla="*/ 0 w 4922"/>
                  <a:gd name="T21" fmla="*/ 1282 h 1644"/>
                  <a:gd name="T22" fmla="*/ 16 w 4922"/>
                  <a:gd name="T23" fmla="*/ 1092 h 1644"/>
                  <a:gd name="T24" fmla="*/ 77 w 4922"/>
                  <a:gd name="T25" fmla="*/ 918 h 1644"/>
                  <a:gd name="T26" fmla="*/ 175 w 4922"/>
                  <a:gd name="T27" fmla="*/ 775 h 1644"/>
                  <a:gd name="T28" fmla="*/ 303 w 4922"/>
                  <a:gd name="T29" fmla="*/ 659 h 1644"/>
                  <a:gd name="T30" fmla="*/ 452 w 4922"/>
                  <a:gd name="T31" fmla="*/ 564 h 1644"/>
                  <a:gd name="T32" fmla="*/ 614 w 4922"/>
                  <a:gd name="T33" fmla="*/ 483 h 1644"/>
                  <a:gd name="T34" fmla="*/ 950 w 4922"/>
                  <a:gd name="T35" fmla="*/ 342 h 1644"/>
                  <a:gd name="T36" fmla="*/ 1286 w 4922"/>
                  <a:gd name="T37" fmla="*/ 222 h 1644"/>
                  <a:gd name="T38" fmla="*/ 1619 w 4922"/>
                  <a:gd name="T39" fmla="*/ 125 h 1644"/>
                  <a:gd name="T40" fmla="*/ 1946 w 4922"/>
                  <a:gd name="T41" fmla="*/ 54 h 1644"/>
                  <a:gd name="T42" fmla="*/ 2265 w 4922"/>
                  <a:gd name="T43" fmla="*/ 11 h 1644"/>
                  <a:gd name="T44" fmla="*/ 2576 w 4922"/>
                  <a:gd name="T45" fmla="*/ 0 h 1644"/>
                  <a:gd name="T46" fmla="*/ 2887 w 4922"/>
                  <a:gd name="T47" fmla="*/ 26 h 1644"/>
                  <a:gd name="T48" fmla="*/ 3203 w 4922"/>
                  <a:gd name="T49" fmla="*/ 91 h 1644"/>
                  <a:gd name="T50" fmla="*/ 3533 w 4922"/>
                  <a:gd name="T51" fmla="*/ 201 h 1644"/>
                  <a:gd name="T52" fmla="*/ 3885 w 4922"/>
                  <a:gd name="T53" fmla="*/ 360 h 1644"/>
                  <a:gd name="T54" fmla="*/ 4263 w 4922"/>
                  <a:gd name="T55" fmla="*/ 573 h 1644"/>
                  <a:gd name="T56" fmla="*/ 4648 w 4922"/>
                  <a:gd name="T57" fmla="*/ 833 h 1644"/>
                  <a:gd name="T58" fmla="*/ 4802 w 4922"/>
                  <a:gd name="T59" fmla="*/ 968 h 1644"/>
                  <a:gd name="T60" fmla="*/ 4901 w 4922"/>
                  <a:gd name="T61" fmla="*/ 1094 h 1644"/>
                  <a:gd name="T62" fmla="*/ 4922 w 4922"/>
                  <a:gd name="T63" fmla="*/ 1152 h 1644"/>
                  <a:gd name="T64" fmla="*/ 4922 w 4922"/>
                  <a:gd name="T65" fmla="*/ 1207 h 1644"/>
                  <a:gd name="T66" fmla="*/ 4898 w 4922"/>
                  <a:gd name="T67" fmla="*/ 1255 h 1644"/>
                  <a:gd name="T68" fmla="*/ 4849 w 4922"/>
                  <a:gd name="T69" fmla="*/ 1298 h 1644"/>
                  <a:gd name="T70" fmla="*/ 4693 w 4922"/>
                  <a:gd name="T71" fmla="*/ 1363 h 1644"/>
                  <a:gd name="T72" fmla="*/ 4497 w 4922"/>
                  <a:gd name="T73" fmla="*/ 1404 h 1644"/>
                  <a:gd name="T74" fmla="*/ 4300 w 4922"/>
                  <a:gd name="T75" fmla="*/ 1419 h 1644"/>
                  <a:gd name="T76" fmla="*/ 4117 w 4922"/>
                  <a:gd name="T77" fmla="*/ 1410 h 1644"/>
                  <a:gd name="T78" fmla="*/ 3783 w 4922"/>
                  <a:gd name="T79" fmla="*/ 1350 h 1644"/>
                  <a:gd name="T80" fmla="*/ 3466 w 4922"/>
                  <a:gd name="T81" fmla="*/ 1264 h 1644"/>
                  <a:gd name="T82" fmla="*/ 2803 w 4922"/>
                  <a:gd name="T83" fmla="*/ 1120 h 1644"/>
                  <a:gd name="T84" fmla="*/ 2450 w 4922"/>
                  <a:gd name="T85" fmla="*/ 1049 h 1644"/>
                  <a:gd name="T86" fmla="*/ 2274 w 4922"/>
                  <a:gd name="T87" fmla="*/ 1029 h 1644"/>
                  <a:gd name="T88" fmla="*/ 2110 w 4922"/>
                  <a:gd name="T89" fmla="*/ 1065 h 1644"/>
                  <a:gd name="T90" fmla="*/ 2111 w 4922"/>
                  <a:gd name="T91" fmla="*/ 1065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22" h="1644">
                    <a:moveTo>
                      <a:pt x="2110" y="1065"/>
                    </a:moveTo>
                    <a:lnTo>
                      <a:pt x="1506" y="1334"/>
                    </a:lnTo>
                    <a:lnTo>
                      <a:pt x="1184" y="1451"/>
                    </a:lnTo>
                    <a:lnTo>
                      <a:pt x="821" y="1563"/>
                    </a:lnTo>
                    <a:lnTo>
                      <a:pt x="623" y="1613"/>
                    </a:lnTo>
                    <a:lnTo>
                      <a:pt x="429" y="1644"/>
                    </a:lnTo>
                    <a:lnTo>
                      <a:pt x="255" y="1639"/>
                    </a:lnTo>
                    <a:lnTo>
                      <a:pt x="118" y="1581"/>
                    </a:lnTo>
                    <a:lnTo>
                      <a:pt x="69" y="1527"/>
                    </a:lnTo>
                    <a:lnTo>
                      <a:pt x="32" y="1456"/>
                    </a:lnTo>
                    <a:lnTo>
                      <a:pt x="0" y="1282"/>
                    </a:lnTo>
                    <a:lnTo>
                      <a:pt x="16" y="1092"/>
                    </a:lnTo>
                    <a:lnTo>
                      <a:pt x="77" y="918"/>
                    </a:lnTo>
                    <a:lnTo>
                      <a:pt x="175" y="775"/>
                    </a:lnTo>
                    <a:lnTo>
                      <a:pt x="303" y="659"/>
                    </a:lnTo>
                    <a:lnTo>
                      <a:pt x="452" y="564"/>
                    </a:lnTo>
                    <a:lnTo>
                      <a:pt x="614" y="483"/>
                    </a:lnTo>
                    <a:lnTo>
                      <a:pt x="950" y="342"/>
                    </a:lnTo>
                    <a:lnTo>
                      <a:pt x="1286" y="222"/>
                    </a:lnTo>
                    <a:lnTo>
                      <a:pt x="1619" y="125"/>
                    </a:lnTo>
                    <a:lnTo>
                      <a:pt x="1946" y="54"/>
                    </a:lnTo>
                    <a:lnTo>
                      <a:pt x="2265" y="11"/>
                    </a:lnTo>
                    <a:lnTo>
                      <a:pt x="2576" y="0"/>
                    </a:lnTo>
                    <a:lnTo>
                      <a:pt x="2887" y="26"/>
                    </a:lnTo>
                    <a:lnTo>
                      <a:pt x="3203" y="91"/>
                    </a:lnTo>
                    <a:lnTo>
                      <a:pt x="3533" y="201"/>
                    </a:lnTo>
                    <a:lnTo>
                      <a:pt x="3885" y="360"/>
                    </a:lnTo>
                    <a:lnTo>
                      <a:pt x="4263" y="573"/>
                    </a:lnTo>
                    <a:lnTo>
                      <a:pt x="4648" y="833"/>
                    </a:lnTo>
                    <a:lnTo>
                      <a:pt x="4802" y="968"/>
                    </a:lnTo>
                    <a:lnTo>
                      <a:pt x="4901" y="1094"/>
                    </a:lnTo>
                    <a:lnTo>
                      <a:pt x="4922" y="1152"/>
                    </a:lnTo>
                    <a:lnTo>
                      <a:pt x="4922" y="1207"/>
                    </a:lnTo>
                    <a:lnTo>
                      <a:pt x="4898" y="1255"/>
                    </a:lnTo>
                    <a:lnTo>
                      <a:pt x="4849" y="1298"/>
                    </a:lnTo>
                    <a:lnTo>
                      <a:pt x="4693" y="1363"/>
                    </a:lnTo>
                    <a:lnTo>
                      <a:pt x="4497" y="1404"/>
                    </a:lnTo>
                    <a:lnTo>
                      <a:pt x="4300" y="1419"/>
                    </a:lnTo>
                    <a:lnTo>
                      <a:pt x="4117" y="1410"/>
                    </a:lnTo>
                    <a:lnTo>
                      <a:pt x="3783" y="1350"/>
                    </a:lnTo>
                    <a:lnTo>
                      <a:pt x="3466" y="1264"/>
                    </a:lnTo>
                    <a:lnTo>
                      <a:pt x="2803" y="1120"/>
                    </a:lnTo>
                    <a:lnTo>
                      <a:pt x="2450" y="1049"/>
                    </a:lnTo>
                    <a:lnTo>
                      <a:pt x="2274" y="1029"/>
                    </a:lnTo>
                    <a:lnTo>
                      <a:pt x="2110" y="1065"/>
                    </a:lnTo>
                    <a:lnTo>
                      <a:pt x="2111" y="1065"/>
                    </a:ln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770" y="1406"/>
                <a:ext cx="1756" cy="908"/>
              </a:xfrm>
              <a:custGeom>
                <a:avLst/>
                <a:gdLst>
                  <a:gd name="T0" fmla="*/ 2244 w 10891"/>
                  <a:gd name="T1" fmla="*/ 976 h 5634"/>
                  <a:gd name="T2" fmla="*/ 1308 w 10891"/>
                  <a:gd name="T3" fmla="*/ 2038 h 5634"/>
                  <a:gd name="T4" fmla="*/ 445 w 10891"/>
                  <a:gd name="T5" fmla="*/ 3175 h 5634"/>
                  <a:gd name="T6" fmla="*/ 116 w 10891"/>
                  <a:gd name="T7" fmla="*/ 3608 h 5634"/>
                  <a:gd name="T8" fmla="*/ 3 w 10891"/>
                  <a:gd name="T9" fmla="*/ 3941 h 5634"/>
                  <a:gd name="T10" fmla="*/ 34 w 10891"/>
                  <a:gd name="T11" fmla="*/ 4310 h 5634"/>
                  <a:gd name="T12" fmla="*/ 210 w 10891"/>
                  <a:gd name="T13" fmla="*/ 4616 h 5634"/>
                  <a:gd name="T14" fmla="*/ 508 w 10891"/>
                  <a:gd name="T15" fmla="*/ 4786 h 5634"/>
                  <a:gd name="T16" fmla="*/ 1057 w 10891"/>
                  <a:gd name="T17" fmla="*/ 4904 h 5634"/>
                  <a:gd name="T18" fmla="*/ 2072 w 10891"/>
                  <a:gd name="T19" fmla="*/ 5211 h 5634"/>
                  <a:gd name="T20" fmla="*/ 3121 w 10891"/>
                  <a:gd name="T21" fmla="*/ 5561 h 5634"/>
                  <a:gd name="T22" fmla="*/ 3851 w 10891"/>
                  <a:gd name="T23" fmla="*/ 5634 h 5634"/>
                  <a:gd name="T24" fmla="*/ 4188 w 10891"/>
                  <a:gd name="T25" fmla="*/ 5561 h 5634"/>
                  <a:gd name="T26" fmla="*/ 4490 w 10891"/>
                  <a:gd name="T27" fmla="*/ 5390 h 5634"/>
                  <a:gd name="T28" fmla="*/ 4933 w 10891"/>
                  <a:gd name="T29" fmla="*/ 5087 h 5634"/>
                  <a:gd name="T30" fmla="*/ 5275 w 10891"/>
                  <a:gd name="T31" fmla="*/ 4994 h 5634"/>
                  <a:gd name="T32" fmla="*/ 5638 w 10891"/>
                  <a:gd name="T33" fmla="*/ 5003 h 5634"/>
                  <a:gd name="T34" fmla="*/ 6154 w 10891"/>
                  <a:gd name="T35" fmla="*/ 5148 h 5634"/>
                  <a:gd name="T36" fmla="*/ 7154 w 10891"/>
                  <a:gd name="T37" fmla="*/ 5498 h 5634"/>
                  <a:gd name="T38" fmla="*/ 8223 w 10891"/>
                  <a:gd name="T39" fmla="*/ 5581 h 5634"/>
                  <a:gd name="T40" fmla="*/ 9293 w 10891"/>
                  <a:gd name="T41" fmla="*/ 5557 h 5634"/>
                  <a:gd name="T42" fmla="*/ 9980 w 10891"/>
                  <a:gd name="T43" fmla="*/ 5415 h 5634"/>
                  <a:gd name="T44" fmla="*/ 10462 w 10891"/>
                  <a:gd name="T45" fmla="*/ 5170 h 5634"/>
                  <a:gd name="T46" fmla="*/ 10740 w 10891"/>
                  <a:gd name="T47" fmla="*/ 4910 h 5634"/>
                  <a:gd name="T48" fmla="*/ 10891 w 10891"/>
                  <a:gd name="T49" fmla="*/ 4602 h 5634"/>
                  <a:gd name="T50" fmla="*/ 10839 w 10891"/>
                  <a:gd name="T51" fmla="*/ 4281 h 5634"/>
                  <a:gd name="T52" fmla="*/ 10543 w 10891"/>
                  <a:gd name="T53" fmla="*/ 3793 h 5634"/>
                  <a:gd name="T54" fmla="*/ 10030 w 10891"/>
                  <a:gd name="T55" fmla="*/ 2835 h 5634"/>
                  <a:gd name="T56" fmla="*/ 9632 w 10891"/>
                  <a:gd name="T57" fmla="*/ 2265 h 5634"/>
                  <a:gd name="T58" fmla="*/ 9195 w 10891"/>
                  <a:gd name="T59" fmla="*/ 1699 h 5634"/>
                  <a:gd name="T60" fmla="*/ 8604 w 10891"/>
                  <a:gd name="T61" fmla="*/ 812 h 5634"/>
                  <a:gd name="T62" fmla="*/ 7839 w 10891"/>
                  <a:gd name="T63" fmla="*/ 71 h 5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91" h="5634">
                    <a:moveTo>
                      <a:pt x="3288" y="0"/>
                    </a:moveTo>
                    <a:lnTo>
                      <a:pt x="2244" y="976"/>
                    </a:lnTo>
                    <a:lnTo>
                      <a:pt x="1755" y="1493"/>
                    </a:lnTo>
                    <a:lnTo>
                      <a:pt x="1308" y="2038"/>
                    </a:lnTo>
                    <a:lnTo>
                      <a:pt x="895" y="2609"/>
                    </a:lnTo>
                    <a:lnTo>
                      <a:pt x="445" y="3175"/>
                    </a:lnTo>
                    <a:lnTo>
                      <a:pt x="212" y="3457"/>
                    </a:lnTo>
                    <a:lnTo>
                      <a:pt x="116" y="3608"/>
                    </a:lnTo>
                    <a:lnTo>
                      <a:pt x="43" y="3767"/>
                    </a:lnTo>
                    <a:lnTo>
                      <a:pt x="3" y="3941"/>
                    </a:lnTo>
                    <a:lnTo>
                      <a:pt x="0" y="4126"/>
                    </a:lnTo>
                    <a:lnTo>
                      <a:pt x="34" y="4310"/>
                    </a:lnTo>
                    <a:lnTo>
                      <a:pt x="105" y="4478"/>
                    </a:lnTo>
                    <a:lnTo>
                      <a:pt x="210" y="4616"/>
                    </a:lnTo>
                    <a:lnTo>
                      <a:pt x="347" y="4716"/>
                    </a:lnTo>
                    <a:lnTo>
                      <a:pt x="508" y="4786"/>
                    </a:lnTo>
                    <a:lnTo>
                      <a:pt x="685" y="4834"/>
                    </a:lnTo>
                    <a:lnTo>
                      <a:pt x="1057" y="4904"/>
                    </a:lnTo>
                    <a:lnTo>
                      <a:pt x="1409" y="4987"/>
                    </a:lnTo>
                    <a:lnTo>
                      <a:pt x="2072" y="5211"/>
                    </a:lnTo>
                    <a:lnTo>
                      <a:pt x="2754" y="5457"/>
                    </a:lnTo>
                    <a:lnTo>
                      <a:pt x="3121" y="5561"/>
                    </a:lnTo>
                    <a:lnTo>
                      <a:pt x="3491" y="5628"/>
                    </a:lnTo>
                    <a:lnTo>
                      <a:pt x="3851" y="5634"/>
                    </a:lnTo>
                    <a:lnTo>
                      <a:pt x="4023" y="5609"/>
                    </a:lnTo>
                    <a:lnTo>
                      <a:pt x="4188" y="5561"/>
                    </a:lnTo>
                    <a:lnTo>
                      <a:pt x="4344" y="5487"/>
                    </a:lnTo>
                    <a:lnTo>
                      <a:pt x="4490" y="5390"/>
                    </a:lnTo>
                    <a:lnTo>
                      <a:pt x="4779" y="5176"/>
                    </a:lnTo>
                    <a:lnTo>
                      <a:pt x="4933" y="5087"/>
                    </a:lnTo>
                    <a:lnTo>
                      <a:pt x="5099" y="5027"/>
                    </a:lnTo>
                    <a:lnTo>
                      <a:pt x="5275" y="4994"/>
                    </a:lnTo>
                    <a:lnTo>
                      <a:pt x="5457" y="4988"/>
                    </a:lnTo>
                    <a:lnTo>
                      <a:pt x="5638" y="5003"/>
                    </a:lnTo>
                    <a:lnTo>
                      <a:pt x="5815" y="5038"/>
                    </a:lnTo>
                    <a:lnTo>
                      <a:pt x="6154" y="5148"/>
                    </a:lnTo>
                    <a:lnTo>
                      <a:pt x="6814" y="5411"/>
                    </a:lnTo>
                    <a:lnTo>
                      <a:pt x="7154" y="5498"/>
                    </a:lnTo>
                    <a:lnTo>
                      <a:pt x="7505" y="5545"/>
                    </a:lnTo>
                    <a:lnTo>
                      <a:pt x="8223" y="5581"/>
                    </a:lnTo>
                    <a:lnTo>
                      <a:pt x="8940" y="5583"/>
                    </a:lnTo>
                    <a:lnTo>
                      <a:pt x="9293" y="5557"/>
                    </a:lnTo>
                    <a:lnTo>
                      <a:pt x="9640" y="5505"/>
                    </a:lnTo>
                    <a:lnTo>
                      <a:pt x="9980" y="5415"/>
                    </a:lnTo>
                    <a:lnTo>
                      <a:pt x="10306" y="5270"/>
                    </a:lnTo>
                    <a:lnTo>
                      <a:pt x="10462" y="5170"/>
                    </a:lnTo>
                    <a:lnTo>
                      <a:pt x="10610" y="5049"/>
                    </a:lnTo>
                    <a:lnTo>
                      <a:pt x="10740" y="4910"/>
                    </a:lnTo>
                    <a:lnTo>
                      <a:pt x="10838" y="4760"/>
                    </a:lnTo>
                    <a:lnTo>
                      <a:pt x="10891" y="4602"/>
                    </a:lnTo>
                    <a:lnTo>
                      <a:pt x="10888" y="4442"/>
                    </a:lnTo>
                    <a:lnTo>
                      <a:pt x="10839" y="4281"/>
                    </a:lnTo>
                    <a:lnTo>
                      <a:pt x="10756" y="4119"/>
                    </a:lnTo>
                    <a:lnTo>
                      <a:pt x="10543" y="3793"/>
                    </a:lnTo>
                    <a:lnTo>
                      <a:pt x="10348" y="3468"/>
                    </a:lnTo>
                    <a:lnTo>
                      <a:pt x="10030" y="2835"/>
                    </a:lnTo>
                    <a:lnTo>
                      <a:pt x="9851" y="2541"/>
                    </a:lnTo>
                    <a:lnTo>
                      <a:pt x="9632" y="2265"/>
                    </a:lnTo>
                    <a:lnTo>
                      <a:pt x="9402" y="1990"/>
                    </a:lnTo>
                    <a:lnTo>
                      <a:pt x="9195" y="1699"/>
                    </a:lnTo>
                    <a:lnTo>
                      <a:pt x="8812" y="1097"/>
                    </a:lnTo>
                    <a:lnTo>
                      <a:pt x="8604" y="812"/>
                    </a:lnTo>
                    <a:lnTo>
                      <a:pt x="8366" y="551"/>
                    </a:lnTo>
                    <a:lnTo>
                      <a:pt x="7839" y="71"/>
                    </a:lnTo>
                    <a:lnTo>
                      <a:pt x="7840" y="71"/>
                    </a:ln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26"/>
              <p:cNvSpPr>
                <a:spLocks/>
              </p:cNvSpPr>
              <p:nvPr/>
            </p:nvSpPr>
            <p:spPr bwMode="auto">
              <a:xfrm>
                <a:off x="1002" y="1701"/>
                <a:ext cx="1305" cy="217"/>
              </a:xfrm>
              <a:custGeom>
                <a:avLst/>
                <a:gdLst>
                  <a:gd name="T0" fmla="*/ 50 w 8094"/>
                  <a:gd name="T1" fmla="*/ 0 h 1340"/>
                  <a:gd name="T2" fmla="*/ 12 w 8094"/>
                  <a:gd name="T3" fmla="*/ 57 h 1340"/>
                  <a:gd name="T4" fmla="*/ 0 w 8094"/>
                  <a:gd name="T5" fmla="*/ 124 h 1340"/>
                  <a:gd name="T6" fmla="*/ 29 w 8094"/>
                  <a:gd name="T7" fmla="*/ 274 h 1340"/>
                  <a:gd name="T8" fmla="*/ 196 w 8094"/>
                  <a:gd name="T9" fmla="*/ 578 h 1340"/>
                  <a:gd name="T10" fmla="*/ 388 w 8094"/>
                  <a:gd name="T11" fmla="*/ 819 h 1340"/>
                  <a:gd name="T12" fmla="*/ 600 w 8094"/>
                  <a:gd name="T13" fmla="*/ 1003 h 1340"/>
                  <a:gd name="T14" fmla="*/ 843 w 8094"/>
                  <a:gd name="T15" fmla="*/ 1140 h 1340"/>
                  <a:gd name="T16" fmla="*/ 1117 w 8094"/>
                  <a:gd name="T17" fmla="*/ 1239 h 1340"/>
                  <a:gd name="T18" fmla="*/ 1411 w 8094"/>
                  <a:gd name="T19" fmla="*/ 1303 h 1340"/>
                  <a:gd name="T20" fmla="*/ 1715 w 8094"/>
                  <a:gd name="T21" fmla="*/ 1335 h 1340"/>
                  <a:gd name="T22" fmla="*/ 2019 w 8094"/>
                  <a:gd name="T23" fmla="*/ 1340 h 1340"/>
                  <a:gd name="T24" fmla="*/ 2316 w 8094"/>
                  <a:gd name="T25" fmla="*/ 1308 h 1340"/>
                  <a:gd name="T26" fmla="*/ 2600 w 8094"/>
                  <a:gd name="T27" fmla="*/ 1235 h 1340"/>
                  <a:gd name="T28" fmla="*/ 2866 w 8094"/>
                  <a:gd name="T29" fmla="*/ 1109 h 1340"/>
                  <a:gd name="T30" fmla="*/ 3120 w 8094"/>
                  <a:gd name="T31" fmla="*/ 951 h 1340"/>
                  <a:gd name="T32" fmla="*/ 3378 w 8094"/>
                  <a:gd name="T33" fmla="*/ 819 h 1340"/>
                  <a:gd name="T34" fmla="*/ 3515 w 8094"/>
                  <a:gd name="T35" fmla="*/ 780 h 1340"/>
                  <a:gd name="T36" fmla="*/ 3657 w 8094"/>
                  <a:gd name="T37" fmla="*/ 762 h 1340"/>
                  <a:gd name="T38" fmla="*/ 3953 w 8094"/>
                  <a:gd name="T39" fmla="*/ 767 h 1340"/>
                  <a:gd name="T40" fmla="*/ 4556 w 8094"/>
                  <a:gd name="T41" fmla="*/ 831 h 1340"/>
                  <a:gd name="T42" fmla="*/ 4850 w 8094"/>
                  <a:gd name="T43" fmla="*/ 871 h 1340"/>
                  <a:gd name="T44" fmla="*/ 5129 w 8094"/>
                  <a:gd name="T45" fmla="*/ 951 h 1340"/>
                  <a:gd name="T46" fmla="*/ 5654 w 8094"/>
                  <a:gd name="T47" fmla="*/ 1228 h 1340"/>
                  <a:gd name="T48" fmla="*/ 5788 w 8094"/>
                  <a:gd name="T49" fmla="*/ 1276 h 1340"/>
                  <a:gd name="T50" fmla="*/ 5923 w 8094"/>
                  <a:gd name="T51" fmla="*/ 1301 h 1340"/>
                  <a:gd name="T52" fmla="*/ 6206 w 8094"/>
                  <a:gd name="T53" fmla="*/ 1297 h 1340"/>
                  <a:gd name="T54" fmla="*/ 6809 w 8094"/>
                  <a:gd name="T55" fmla="*/ 1208 h 1340"/>
                  <a:gd name="T56" fmla="*/ 7124 w 8094"/>
                  <a:gd name="T57" fmla="*/ 1196 h 1340"/>
                  <a:gd name="T58" fmla="*/ 7420 w 8094"/>
                  <a:gd name="T59" fmla="*/ 1170 h 1340"/>
                  <a:gd name="T60" fmla="*/ 7544 w 8094"/>
                  <a:gd name="T61" fmla="*/ 1121 h 1340"/>
                  <a:gd name="T62" fmla="*/ 7651 w 8094"/>
                  <a:gd name="T63" fmla="*/ 1035 h 1340"/>
                  <a:gd name="T64" fmla="*/ 7857 w 8094"/>
                  <a:gd name="T65" fmla="*/ 792 h 1340"/>
                  <a:gd name="T66" fmla="*/ 7966 w 8094"/>
                  <a:gd name="T67" fmla="*/ 654 h 1340"/>
                  <a:gd name="T68" fmla="*/ 8054 w 8094"/>
                  <a:gd name="T69" fmla="*/ 513 h 1340"/>
                  <a:gd name="T70" fmla="*/ 8094 w 8094"/>
                  <a:gd name="T71" fmla="*/ 375 h 1340"/>
                  <a:gd name="T72" fmla="*/ 8088 w 8094"/>
                  <a:gd name="T73" fmla="*/ 310 h 1340"/>
                  <a:gd name="T74" fmla="*/ 8059 w 8094"/>
                  <a:gd name="T75" fmla="*/ 246 h 1340"/>
                  <a:gd name="T76" fmla="*/ 8060 w 8094"/>
                  <a:gd name="T77" fmla="*/ 246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94" h="1340">
                    <a:moveTo>
                      <a:pt x="50" y="0"/>
                    </a:moveTo>
                    <a:lnTo>
                      <a:pt x="12" y="57"/>
                    </a:lnTo>
                    <a:lnTo>
                      <a:pt x="0" y="124"/>
                    </a:lnTo>
                    <a:lnTo>
                      <a:pt x="29" y="274"/>
                    </a:lnTo>
                    <a:lnTo>
                      <a:pt x="196" y="578"/>
                    </a:lnTo>
                    <a:lnTo>
                      <a:pt x="388" y="819"/>
                    </a:lnTo>
                    <a:lnTo>
                      <a:pt x="600" y="1003"/>
                    </a:lnTo>
                    <a:lnTo>
                      <a:pt x="843" y="1140"/>
                    </a:lnTo>
                    <a:lnTo>
                      <a:pt x="1117" y="1239"/>
                    </a:lnTo>
                    <a:lnTo>
                      <a:pt x="1411" y="1303"/>
                    </a:lnTo>
                    <a:lnTo>
                      <a:pt x="1715" y="1335"/>
                    </a:lnTo>
                    <a:lnTo>
                      <a:pt x="2019" y="1340"/>
                    </a:lnTo>
                    <a:lnTo>
                      <a:pt x="2316" y="1308"/>
                    </a:lnTo>
                    <a:lnTo>
                      <a:pt x="2600" y="1235"/>
                    </a:lnTo>
                    <a:lnTo>
                      <a:pt x="2866" y="1109"/>
                    </a:lnTo>
                    <a:lnTo>
                      <a:pt x="3120" y="951"/>
                    </a:lnTo>
                    <a:lnTo>
                      <a:pt x="3378" y="819"/>
                    </a:lnTo>
                    <a:lnTo>
                      <a:pt x="3515" y="780"/>
                    </a:lnTo>
                    <a:lnTo>
                      <a:pt x="3657" y="762"/>
                    </a:lnTo>
                    <a:lnTo>
                      <a:pt x="3953" y="767"/>
                    </a:lnTo>
                    <a:lnTo>
                      <a:pt x="4556" y="831"/>
                    </a:lnTo>
                    <a:lnTo>
                      <a:pt x="4850" y="871"/>
                    </a:lnTo>
                    <a:lnTo>
                      <a:pt x="5129" y="951"/>
                    </a:lnTo>
                    <a:lnTo>
                      <a:pt x="5654" y="1228"/>
                    </a:lnTo>
                    <a:lnTo>
                      <a:pt x="5788" y="1276"/>
                    </a:lnTo>
                    <a:lnTo>
                      <a:pt x="5923" y="1301"/>
                    </a:lnTo>
                    <a:lnTo>
                      <a:pt x="6206" y="1297"/>
                    </a:lnTo>
                    <a:lnTo>
                      <a:pt x="6809" y="1208"/>
                    </a:lnTo>
                    <a:lnTo>
                      <a:pt x="7124" y="1196"/>
                    </a:lnTo>
                    <a:lnTo>
                      <a:pt x="7420" y="1170"/>
                    </a:lnTo>
                    <a:lnTo>
                      <a:pt x="7544" y="1121"/>
                    </a:lnTo>
                    <a:lnTo>
                      <a:pt x="7651" y="1035"/>
                    </a:lnTo>
                    <a:lnTo>
                      <a:pt x="7857" y="792"/>
                    </a:lnTo>
                    <a:lnTo>
                      <a:pt x="7966" y="654"/>
                    </a:lnTo>
                    <a:lnTo>
                      <a:pt x="8054" y="513"/>
                    </a:lnTo>
                    <a:lnTo>
                      <a:pt x="8094" y="375"/>
                    </a:lnTo>
                    <a:lnTo>
                      <a:pt x="8088" y="310"/>
                    </a:lnTo>
                    <a:lnTo>
                      <a:pt x="8059" y="246"/>
                    </a:lnTo>
                    <a:lnTo>
                      <a:pt x="8060" y="246"/>
                    </a:ln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776" y="1576"/>
                <a:ext cx="1736" cy="535"/>
                <a:chOff x="1141" y="1705"/>
                <a:chExt cx="1345" cy="415"/>
              </a:xfrm>
            </p:grpSpPr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316" y="1777"/>
                  <a:ext cx="39" cy="31"/>
                </a:xfrm>
                <a:custGeom>
                  <a:avLst/>
                  <a:gdLst>
                    <a:gd name="T0" fmla="*/ 43 w 309"/>
                    <a:gd name="T1" fmla="*/ 202 h 249"/>
                    <a:gd name="T2" fmla="*/ 10 w 309"/>
                    <a:gd name="T3" fmla="*/ 236 h 249"/>
                    <a:gd name="T4" fmla="*/ 0 w 309"/>
                    <a:gd name="T5" fmla="*/ 249 h 249"/>
                    <a:gd name="T6" fmla="*/ 12 w 309"/>
                    <a:gd name="T7" fmla="*/ 241 h 249"/>
                    <a:gd name="T8" fmla="*/ 43 w 309"/>
                    <a:gd name="T9" fmla="*/ 216 h 249"/>
                    <a:gd name="T10" fmla="*/ 151 w 309"/>
                    <a:gd name="T11" fmla="*/ 128 h 249"/>
                    <a:gd name="T12" fmla="*/ 305 w 309"/>
                    <a:gd name="T13" fmla="*/ 3 h 249"/>
                    <a:gd name="T14" fmla="*/ 308 w 309"/>
                    <a:gd name="T15" fmla="*/ 0 h 249"/>
                    <a:gd name="T16" fmla="*/ 309 w 309"/>
                    <a:gd name="T1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9" h="249">
                      <a:moveTo>
                        <a:pt x="43" y="202"/>
                      </a:moveTo>
                      <a:lnTo>
                        <a:pt x="10" y="236"/>
                      </a:lnTo>
                      <a:lnTo>
                        <a:pt x="0" y="249"/>
                      </a:lnTo>
                      <a:lnTo>
                        <a:pt x="12" y="241"/>
                      </a:lnTo>
                      <a:lnTo>
                        <a:pt x="43" y="216"/>
                      </a:lnTo>
                      <a:lnTo>
                        <a:pt x="151" y="128"/>
                      </a:lnTo>
                      <a:lnTo>
                        <a:pt x="305" y="3"/>
                      </a:lnTo>
                      <a:lnTo>
                        <a:pt x="308" y="0"/>
                      </a:lnTo>
                      <a:lnTo>
                        <a:pt x="309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96" y="1705"/>
                  <a:ext cx="94" cy="41"/>
                </a:xfrm>
                <a:custGeom>
                  <a:avLst/>
                  <a:gdLst>
                    <a:gd name="T0" fmla="*/ 0 w 748"/>
                    <a:gd name="T1" fmla="*/ 330 h 330"/>
                    <a:gd name="T2" fmla="*/ 34 w 748"/>
                    <a:gd name="T3" fmla="*/ 305 h 330"/>
                    <a:gd name="T4" fmla="*/ 211 w 748"/>
                    <a:gd name="T5" fmla="*/ 196 h 330"/>
                    <a:gd name="T6" fmla="*/ 377 w 748"/>
                    <a:gd name="T7" fmla="*/ 111 h 330"/>
                    <a:gd name="T8" fmla="*/ 533 w 748"/>
                    <a:gd name="T9" fmla="*/ 49 h 330"/>
                    <a:gd name="T10" fmla="*/ 679 w 748"/>
                    <a:gd name="T11" fmla="*/ 8 h 330"/>
                    <a:gd name="T12" fmla="*/ 747 w 748"/>
                    <a:gd name="T13" fmla="*/ 0 h 330"/>
                    <a:gd name="T14" fmla="*/ 748 w 748"/>
                    <a:gd name="T15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8" h="330">
                      <a:moveTo>
                        <a:pt x="0" y="330"/>
                      </a:moveTo>
                      <a:lnTo>
                        <a:pt x="34" y="305"/>
                      </a:lnTo>
                      <a:lnTo>
                        <a:pt x="211" y="196"/>
                      </a:lnTo>
                      <a:lnTo>
                        <a:pt x="377" y="111"/>
                      </a:lnTo>
                      <a:lnTo>
                        <a:pt x="533" y="49"/>
                      </a:lnTo>
                      <a:lnTo>
                        <a:pt x="679" y="8"/>
                      </a:lnTo>
                      <a:lnTo>
                        <a:pt x="747" y="0"/>
                      </a:lnTo>
                      <a:lnTo>
                        <a:pt x="748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541" y="1705"/>
                  <a:ext cx="99" cy="27"/>
                </a:xfrm>
                <a:custGeom>
                  <a:avLst/>
                  <a:gdLst>
                    <a:gd name="T0" fmla="*/ 0 w 796"/>
                    <a:gd name="T1" fmla="*/ 0 h 213"/>
                    <a:gd name="T2" fmla="*/ 34 w 796"/>
                    <a:gd name="T3" fmla="*/ 3 h 213"/>
                    <a:gd name="T4" fmla="*/ 265 w 796"/>
                    <a:gd name="T5" fmla="*/ 61 h 213"/>
                    <a:gd name="T6" fmla="*/ 719 w 796"/>
                    <a:gd name="T7" fmla="*/ 200 h 213"/>
                    <a:gd name="T8" fmla="*/ 795 w 796"/>
                    <a:gd name="T9" fmla="*/ 213 h 213"/>
                    <a:gd name="T10" fmla="*/ 796 w 796"/>
                    <a:gd name="T11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6" h="213">
                      <a:moveTo>
                        <a:pt x="0" y="0"/>
                      </a:moveTo>
                      <a:lnTo>
                        <a:pt x="34" y="3"/>
                      </a:lnTo>
                      <a:lnTo>
                        <a:pt x="265" y="61"/>
                      </a:lnTo>
                      <a:lnTo>
                        <a:pt x="719" y="200"/>
                      </a:lnTo>
                      <a:lnTo>
                        <a:pt x="795" y="213"/>
                      </a:lnTo>
                      <a:lnTo>
                        <a:pt x="796" y="213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691" y="1737"/>
                  <a:ext cx="103" cy="1"/>
                </a:xfrm>
                <a:custGeom>
                  <a:avLst/>
                  <a:gdLst>
                    <a:gd name="T0" fmla="*/ 0 w 825"/>
                    <a:gd name="T1" fmla="*/ 9 h 10"/>
                    <a:gd name="T2" fmla="*/ 13 w 825"/>
                    <a:gd name="T3" fmla="*/ 10 h 10"/>
                    <a:gd name="T4" fmla="*/ 824 w 825"/>
                    <a:gd name="T5" fmla="*/ 0 h 10"/>
                    <a:gd name="T6" fmla="*/ 825 w 825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5" h="10">
                      <a:moveTo>
                        <a:pt x="0" y="9"/>
                      </a:moveTo>
                      <a:lnTo>
                        <a:pt x="13" y="10"/>
                      </a:lnTo>
                      <a:lnTo>
                        <a:pt x="824" y="0"/>
                      </a:lnTo>
                      <a:lnTo>
                        <a:pt x="825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" name="Freeform 32"/>
                <p:cNvSpPr>
                  <a:spLocks/>
                </p:cNvSpPr>
                <p:nvPr/>
              </p:nvSpPr>
              <p:spPr bwMode="auto">
                <a:xfrm>
                  <a:off x="1846" y="1737"/>
                  <a:ext cx="103" cy="3"/>
                </a:xfrm>
                <a:custGeom>
                  <a:avLst/>
                  <a:gdLst>
                    <a:gd name="T0" fmla="*/ 0 w 825"/>
                    <a:gd name="T1" fmla="*/ 0 h 24"/>
                    <a:gd name="T2" fmla="*/ 824 w 825"/>
                    <a:gd name="T3" fmla="*/ 24 h 24"/>
                    <a:gd name="T4" fmla="*/ 825 w 825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25" h="24">
                      <a:moveTo>
                        <a:pt x="0" y="0"/>
                      </a:moveTo>
                      <a:lnTo>
                        <a:pt x="824" y="24"/>
                      </a:lnTo>
                      <a:lnTo>
                        <a:pt x="825" y="24"/>
                      </a:lnTo>
                    </a:path>
                  </a:pathLst>
                </a:custGeom>
                <a:noFill/>
                <a:ln w="12700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" name="Freeform 33"/>
                <p:cNvSpPr>
                  <a:spLocks/>
                </p:cNvSpPr>
                <p:nvPr/>
              </p:nvSpPr>
              <p:spPr bwMode="auto">
                <a:xfrm>
                  <a:off x="2000" y="1738"/>
                  <a:ext cx="103" cy="3"/>
                </a:xfrm>
                <a:custGeom>
                  <a:avLst/>
                  <a:gdLst>
                    <a:gd name="T0" fmla="*/ 0 w 825"/>
                    <a:gd name="T1" fmla="*/ 22 h 24"/>
                    <a:gd name="T2" fmla="*/ 181 w 825"/>
                    <a:gd name="T3" fmla="*/ 24 h 24"/>
                    <a:gd name="T4" fmla="*/ 726 w 825"/>
                    <a:gd name="T5" fmla="*/ 4 h 24"/>
                    <a:gd name="T6" fmla="*/ 824 w 825"/>
                    <a:gd name="T7" fmla="*/ 0 h 24"/>
                    <a:gd name="T8" fmla="*/ 825 w 82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5" h="24">
                      <a:moveTo>
                        <a:pt x="0" y="22"/>
                      </a:moveTo>
                      <a:lnTo>
                        <a:pt x="181" y="24"/>
                      </a:lnTo>
                      <a:lnTo>
                        <a:pt x="726" y="4"/>
                      </a:lnTo>
                      <a:lnTo>
                        <a:pt x="824" y="0"/>
                      </a:lnTo>
                      <a:lnTo>
                        <a:pt x="825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" name="Freeform 34"/>
                <p:cNvSpPr>
                  <a:spLocks/>
                </p:cNvSpPr>
                <p:nvPr/>
              </p:nvSpPr>
              <p:spPr bwMode="auto">
                <a:xfrm>
                  <a:off x="2155" y="1736"/>
                  <a:ext cx="94" cy="35"/>
                </a:xfrm>
                <a:custGeom>
                  <a:avLst/>
                  <a:gdLst>
                    <a:gd name="T0" fmla="*/ 0 w 759"/>
                    <a:gd name="T1" fmla="*/ 0 h 278"/>
                    <a:gd name="T2" fmla="*/ 206 w 759"/>
                    <a:gd name="T3" fmla="*/ 12 h 278"/>
                    <a:gd name="T4" fmla="*/ 430 w 759"/>
                    <a:gd name="T5" fmla="*/ 77 h 278"/>
                    <a:gd name="T6" fmla="*/ 554 w 759"/>
                    <a:gd name="T7" fmla="*/ 140 h 278"/>
                    <a:gd name="T8" fmla="*/ 692 w 759"/>
                    <a:gd name="T9" fmla="*/ 228 h 278"/>
                    <a:gd name="T10" fmla="*/ 758 w 759"/>
                    <a:gd name="T11" fmla="*/ 278 h 278"/>
                    <a:gd name="T12" fmla="*/ 759 w 759"/>
                    <a:gd name="T13" fmla="*/ 27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9" h="278">
                      <a:moveTo>
                        <a:pt x="0" y="0"/>
                      </a:moveTo>
                      <a:lnTo>
                        <a:pt x="206" y="12"/>
                      </a:lnTo>
                      <a:lnTo>
                        <a:pt x="430" y="77"/>
                      </a:lnTo>
                      <a:lnTo>
                        <a:pt x="554" y="140"/>
                      </a:lnTo>
                      <a:lnTo>
                        <a:pt x="692" y="228"/>
                      </a:lnTo>
                      <a:lnTo>
                        <a:pt x="758" y="278"/>
                      </a:lnTo>
                      <a:lnTo>
                        <a:pt x="759" y="278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4" name="Freeform 35"/>
                <p:cNvSpPr>
                  <a:spLocks/>
                </p:cNvSpPr>
                <p:nvPr/>
              </p:nvSpPr>
              <p:spPr bwMode="auto">
                <a:xfrm>
                  <a:off x="2289" y="1804"/>
                  <a:ext cx="38" cy="34"/>
                </a:xfrm>
                <a:custGeom>
                  <a:avLst/>
                  <a:gdLst>
                    <a:gd name="T0" fmla="*/ 0 w 303"/>
                    <a:gd name="T1" fmla="*/ 0 h 274"/>
                    <a:gd name="T2" fmla="*/ 108 w 303"/>
                    <a:gd name="T3" fmla="*/ 100 h 274"/>
                    <a:gd name="T4" fmla="*/ 238 w 303"/>
                    <a:gd name="T5" fmla="*/ 219 h 274"/>
                    <a:gd name="T6" fmla="*/ 280 w 303"/>
                    <a:gd name="T7" fmla="*/ 256 h 274"/>
                    <a:gd name="T8" fmla="*/ 303 w 303"/>
                    <a:gd name="T9" fmla="*/ 274 h 274"/>
                    <a:gd name="T10" fmla="*/ 301 w 303"/>
                    <a:gd name="T11" fmla="*/ 268 h 274"/>
                    <a:gd name="T12" fmla="*/ 274 w 303"/>
                    <a:gd name="T13" fmla="*/ 232 h 274"/>
                    <a:gd name="T14" fmla="*/ 275 w 303"/>
                    <a:gd name="T15" fmla="*/ 23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3" h="274">
                      <a:moveTo>
                        <a:pt x="0" y="0"/>
                      </a:moveTo>
                      <a:lnTo>
                        <a:pt x="108" y="100"/>
                      </a:lnTo>
                      <a:lnTo>
                        <a:pt x="238" y="219"/>
                      </a:lnTo>
                      <a:lnTo>
                        <a:pt x="280" y="256"/>
                      </a:lnTo>
                      <a:lnTo>
                        <a:pt x="303" y="274"/>
                      </a:lnTo>
                      <a:lnTo>
                        <a:pt x="301" y="268"/>
                      </a:lnTo>
                      <a:lnTo>
                        <a:pt x="274" y="232"/>
                      </a:lnTo>
                      <a:lnTo>
                        <a:pt x="275" y="232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Freeform 36"/>
                <p:cNvSpPr>
                  <a:spLocks/>
                </p:cNvSpPr>
                <p:nvPr/>
              </p:nvSpPr>
              <p:spPr bwMode="auto">
                <a:xfrm>
                  <a:off x="1141" y="2017"/>
                  <a:ext cx="52" cy="37"/>
                </a:xfrm>
                <a:custGeom>
                  <a:avLst/>
                  <a:gdLst>
                    <a:gd name="T0" fmla="*/ 0 w 420"/>
                    <a:gd name="T1" fmla="*/ 298 h 298"/>
                    <a:gd name="T2" fmla="*/ 34 w 420"/>
                    <a:gd name="T3" fmla="*/ 219 h 298"/>
                    <a:gd name="T4" fmla="*/ 88 w 420"/>
                    <a:gd name="T5" fmla="*/ 155 h 298"/>
                    <a:gd name="T6" fmla="*/ 241 w 420"/>
                    <a:gd name="T7" fmla="*/ 60 h 298"/>
                    <a:gd name="T8" fmla="*/ 419 w 420"/>
                    <a:gd name="T9" fmla="*/ 0 h 298"/>
                    <a:gd name="T10" fmla="*/ 420 w 420"/>
                    <a:gd name="T11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0" h="298">
                      <a:moveTo>
                        <a:pt x="0" y="298"/>
                      </a:moveTo>
                      <a:lnTo>
                        <a:pt x="34" y="219"/>
                      </a:lnTo>
                      <a:lnTo>
                        <a:pt x="88" y="155"/>
                      </a:lnTo>
                      <a:lnTo>
                        <a:pt x="241" y="60"/>
                      </a:lnTo>
                      <a:lnTo>
                        <a:pt x="419" y="0"/>
                      </a:lnTo>
                      <a:lnTo>
                        <a:pt x="42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auto">
                <a:xfrm>
                  <a:off x="1244" y="1996"/>
                  <a:ext cx="102" cy="10"/>
                </a:xfrm>
                <a:custGeom>
                  <a:avLst/>
                  <a:gdLst>
                    <a:gd name="T0" fmla="*/ 0 w 821"/>
                    <a:gd name="T1" fmla="*/ 87 h 87"/>
                    <a:gd name="T2" fmla="*/ 155 w 821"/>
                    <a:gd name="T3" fmla="*/ 62 h 87"/>
                    <a:gd name="T4" fmla="*/ 495 w 821"/>
                    <a:gd name="T5" fmla="*/ 28 h 87"/>
                    <a:gd name="T6" fmla="*/ 820 w 821"/>
                    <a:gd name="T7" fmla="*/ 0 h 87"/>
                    <a:gd name="T8" fmla="*/ 821 w 821"/>
                    <a:gd name="T9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1" h="87">
                      <a:moveTo>
                        <a:pt x="0" y="87"/>
                      </a:moveTo>
                      <a:lnTo>
                        <a:pt x="155" y="62"/>
                      </a:lnTo>
                      <a:lnTo>
                        <a:pt x="495" y="28"/>
                      </a:lnTo>
                      <a:lnTo>
                        <a:pt x="820" y="0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7" name="Freeform 38"/>
                <p:cNvSpPr>
                  <a:spLocks/>
                </p:cNvSpPr>
                <p:nvPr/>
              </p:nvSpPr>
              <p:spPr bwMode="auto">
                <a:xfrm>
                  <a:off x="1398" y="1987"/>
                  <a:ext cx="103" cy="4"/>
                </a:xfrm>
                <a:custGeom>
                  <a:avLst/>
                  <a:gdLst>
                    <a:gd name="T0" fmla="*/ 0 w 824"/>
                    <a:gd name="T1" fmla="*/ 38 h 38"/>
                    <a:gd name="T2" fmla="*/ 659 w 824"/>
                    <a:gd name="T3" fmla="*/ 0 h 38"/>
                    <a:gd name="T4" fmla="*/ 823 w 824"/>
                    <a:gd name="T5" fmla="*/ 8 h 38"/>
                    <a:gd name="T6" fmla="*/ 824 w 824"/>
                    <a:gd name="T7" fmla="*/ 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4" h="38">
                      <a:moveTo>
                        <a:pt x="0" y="38"/>
                      </a:moveTo>
                      <a:lnTo>
                        <a:pt x="659" y="0"/>
                      </a:lnTo>
                      <a:lnTo>
                        <a:pt x="823" y="8"/>
                      </a:lnTo>
                      <a:lnTo>
                        <a:pt x="824" y="8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Freeform 39"/>
                <p:cNvSpPr>
                  <a:spLocks/>
                </p:cNvSpPr>
                <p:nvPr/>
              </p:nvSpPr>
              <p:spPr bwMode="auto">
                <a:xfrm>
                  <a:off x="1552" y="1992"/>
                  <a:ext cx="101" cy="20"/>
                </a:xfrm>
                <a:custGeom>
                  <a:avLst/>
                  <a:gdLst>
                    <a:gd name="T0" fmla="*/ 0 w 810"/>
                    <a:gd name="T1" fmla="*/ 0 h 158"/>
                    <a:gd name="T2" fmla="*/ 128 w 810"/>
                    <a:gd name="T3" fmla="*/ 17 h 158"/>
                    <a:gd name="T4" fmla="*/ 809 w 810"/>
                    <a:gd name="T5" fmla="*/ 158 h 158"/>
                    <a:gd name="T6" fmla="*/ 810 w 810"/>
                    <a:gd name="T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0" h="158">
                      <a:moveTo>
                        <a:pt x="0" y="0"/>
                      </a:moveTo>
                      <a:lnTo>
                        <a:pt x="128" y="17"/>
                      </a:lnTo>
                      <a:lnTo>
                        <a:pt x="809" y="158"/>
                      </a:lnTo>
                      <a:lnTo>
                        <a:pt x="810" y="158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" name="Freeform 40"/>
                <p:cNvSpPr>
                  <a:spLocks/>
                </p:cNvSpPr>
                <p:nvPr/>
              </p:nvSpPr>
              <p:spPr bwMode="auto">
                <a:xfrm>
                  <a:off x="1703" y="2021"/>
                  <a:ext cx="103" cy="11"/>
                </a:xfrm>
                <a:custGeom>
                  <a:avLst/>
                  <a:gdLst>
                    <a:gd name="T0" fmla="*/ 0 w 819"/>
                    <a:gd name="T1" fmla="*/ 0 h 84"/>
                    <a:gd name="T2" fmla="*/ 297 w 819"/>
                    <a:gd name="T3" fmla="*/ 53 h 84"/>
                    <a:gd name="T4" fmla="*/ 650 w 819"/>
                    <a:gd name="T5" fmla="*/ 82 h 84"/>
                    <a:gd name="T6" fmla="*/ 818 w 819"/>
                    <a:gd name="T7" fmla="*/ 84 h 84"/>
                    <a:gd name="T8" fmla="*/ 819 w 819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9" h="84">
                      <a:moveTo>
                        <a:pt x="0" y="0"/>
                      </a:moveTo>
                      <a:lnTo>
                        <a:pt x="297" y="53"/>
                      </a:lnTo>
                      <a:lnTo>
                        <a:pt x="650" y="82"/>
                      </a:lnTo>
                      <a:lnTo>
                        <a:pt x="818" y="84"/>
                      </a:lnTo>
                      <a:lnTo>
                        <a:pt x="819" y="84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" name="Freeform 41"/>
                <p:cNvSpPr>
                  <a:spLocks/>
                </p:cNvSpPr>
                <p:nvPr/>
              </p:nvSpPr>
              <p:spPr bwMode="auto">
                <a:xfrm>
                  <a:off x="1857" y="2024"/>
                  <a:ext cx="103" cy="7"/>
                </a:xfrm>
                <a:custGeom>
                  <a:avLst/>
                  <a:gdLst>
                    <a:gd name="T0" fmla="*/ 0 w 823"/>
                    <a:gd name="T1" fmla="*/ 55 h 55"/>
                    <a:gd name="T2" fmla="*/ 484 w 823"/>
                    <a:gd name="T3" fmla="*/ 31 h 55"/>
                    <a:gd name="T4" fmla="*/ 822 w 823"/>
                    <a:gd name="T5" fmla="*/ 0 h 55"/>
                    <a:gd name="T6" fmla="*/ 823 w 823"/>
                    <a:gd name="T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3" h="55">
                      <a:moveTo>
                        <a:pt x="0" y="55"/>
                      </a:moveTo>
                      <a:lnTo>
                        <a:pt x="484" y="31"/>
                      </a:lnTo>
                      <a:lnTo>
                        <a:pt x="822" y="0"/>
                      </a:lnTo>
                      <a:lnTo>
                        <a:pt x="82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" name="Freeform 42"/>
                <p:cNvSpPr>
                  <a:spLocks/>
                </p:cNvSpPr>
                <p:nvPr/>
              </p:nvSpPr>
              <p:spPr bwMode="auto">
                <a:xfrm>
                  <a:off x="2011" y="2010"/>
                  <a:ext cx="103" cy="9"/>
                </a:xfrm>
                <a:custGeom>
                  <a:avLst/>
                  <a:gdLst>
                    <a:gd name="T0" fmla="*/ 0 w 823"/>
                    <a:gd name="T1" fmla="*/ 76 h 76"/>
                    <a:gd name="T2" fmla="*/ 631 w 823"/>
                    <a:gd name="T3" fmla="*/ 19 h 76"/>
                    <a:gd name="T4" fmla="*/ 822 w 823"/>
                    <a:gd name="T5" fmla="*/ 0 h 76"/>
                    <a:gd name="T6" fmla="*/ 823 w 823"/>
                    <a:gd name="T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3" h="76">
                      <a:moveTo>
                        <a:pt x="0" y="76"/>
                      </a:moveTo>
                      <a:lnTo>
                        <a:pt x="631" y="19"/>
                      </a:lnTo>
                      <a:lnTo>
                        <a:pt x="822" y="0"/>
                      </a:lnTo>
                      <a:lnTo>
                        <a:pt x="82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" name="Freeform 43"/>
                <p:cNvSpPr>
                  <a:spLocks/>
                </p:cNvSpPr>
                <p:nvPr/>
              </p:nvSpPr>
              <p:spPr bwMode="auto">
                <a:xfrm>
                  <a:off x="2165" y="1992"/>
                  <a:ext cx="102" cy="12"/>
                </a:xfrm>
                <a:custGeom>
                  <a:avLst/>
                  <a:gdLst>
                    <a:gd name="T0" fmla="*/ 0 w 819"/>
                    <a:gd name="T1" fmla="*/ 100 h 100"/>
                    <a:gd name="T2" fmla="*/ 110 w 819"/>
                    <a:gd name="T3" fmla="*/ 86 h 100"/>
                    <a:gd name="T4" fmla="*/ 818 w 819"/>
                    <a:gd name="T5" fmla="*/ 0 h 100"/>
                    <a:gd name="T6" fmla="*/ 819 w 819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9" h="100">
                      <a:moveTo>
                        <a:pt x="0" y="100"/>
                      </a:moveTo>
                      <a:lnTo>
                        <a:pt x="110" y="86"/>
                      </a:lnTo>
                      <a:lnTo>
                        <a:pt x="818" y="0"/>
                      </a:lnTo>
                      <a:lnTo>
                        <a:pt x="819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Freeform 44"/>
                <p:cNvSpPr>
                  <a:spLocks/>
                </p:cNvSpPr>
                <p:nvPr/>
              </p:nvSpPr>
              <p:spPr bwMode="auto">
                <a:xfrm>
                  <a:off x="2319" y="1990"/>
                  <a:ext cx="88" cy="45"/>
                </a:xfrm>
                <a:custGeom>
                  <a:avLst/>
                  <a:gdLst>
                    <a:gd name="T0" fmla="*/ 0 w 705"/>
                    <a:gd name="T1" fmla="*/ 0 h 358"/>
                    <a:gd name="T2" fmla="*/ 35 w 705"/>
                    <a:gd name="T3" fmla="*/ 0 h 358"/>
                    <a:gd name="T4" fmla="*/ 208 w 705"/>
                    <a:gd name="T5" fmla="*/ 27 h 358"/>
                    <a:gd name="T6" fmla="*/ 366 w 705"/>
                    <a:gd name="T7" fmla="*/ 75 h 358"/>
                    <a:gd name="T8" fmla="*/ 506 w 705"/>
                    <a:gd name="T9" fmla="*/ 149 h 358"/>
                    <a:gd name="T10" fmla="*/ 625 w 705"/>
                    <a:gd name="T11" fmla="*/ 254 h 358"/>
                    <a:gd name="T12" fmla="*/ 704 w 705"/>
                    <a:gd name="T13" fmla="*/ 358 h 358"/>
                    <a:gd name="T14" fmla="*/ 705 w 705"/>
                    <a:gd name="T15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5" h="358"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208" y="27"/>
                      </a:lnTo>
                      <a:lnTo>
                        <a:pt x="366" y="75"/>
                      </a:lnTo>
                      <a:lnTo>
                        <a:pt x="506" y="149"/>
                      </a:lnTo>
                      <a:lnTo>
                        <a:pt x="625" y="254"/>
                      </a:lnTo>
                      <a:lnTo>
                        <a:pt x="704" y="358"/>
                      </a:lnTo>
                      <a:lnTo>
                        <a:pt x="705" y="358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" name="Freeform 45"/>
                <p:cNvSpPr>
                  <a:spLocks/>
                </p:cNvSpPr>
                <p:nvPr/>
              </p:nvSpPr>
              <p:spPr bwMode="auto">
                <a:xfrm>
                  <a:off x="2440" y="2074"/>
                  <a:ext cx="46" cy="46"/>
                </a:xfrm>
                <a:custGeom>
                  <a:avLst/>
                  <a:gdLst>
                    <a:gd name="T0" fmla="*/ 0 w 369"/>
                    <a:gd name="T1" fmla="*/ 0 h 366"/>
                    <a:gd name="T2" fmla="*/ 153 w 369"/>
                    <a:gd name="T3" fmla="*/ 106 h 366"/>
                    <a:gd name="T4" fmla="*/ 303 w 369"/>
                    <a:gd name="T5" fmla="*/ 219 h 366"/>
                    <a:gd name="T6" fmla="*/ 350 w 369"/>
                    <a:gd name="T7" fmla="*/ 285 h 366"/>
                    <a:gd name="T8" fmla="*/ 368 w 369"/>
                    <a:gd name="T9" fmla="*/ 366 h 366"/>
                    <a:gd name="T10" fmla="*/ 369 w 369"/>
                    <a:gd name="T11" fmla="*/ 36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9" h="366">
                      <a:moveTo>
                        <a:pt x="0" y="0"/>
                      </a:moveTo>
                      <a:lnTo>
                        <a:pt x="153" y="106"/>
                      </a:lnTo>
                      <a:lnTo>
                        <a:pt x="303" y="219"/>
                      </a:lnTo>
                      <a:lnTo>
                        <a:pt x="350" y="285"/>
                      </a:lnTo>
                      <a:lnTo>
                        <a:pt x="368" y="366"/>
                      </a:lnTo>
                      <a:lnTo>
                        <a:pt x="369" y="366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3903673" y="3338422"/>
              <a:ext cx="5572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97" name="Text Box 49"/>
            <p:cNvSpPr txBox="1">
              <a:spLocks noChangeArrowheads="1"/>
            </p:cNvSpPr>
            <p:nvPr/>
          </p:nvSpPr>
          <p:spPr bwMode="auto">
            <a:xfrm>
              <a:off x="3654436" y="2363697"/>
              <a:ext cx="5572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98" name="Text Box 50"/>
            <p:cNvSpPr txBox="1">
              <a:spLocks noChangeArrowheads="1"/>
            </p:cNvSpPr>
            <p:nvPr/>
          </p:nvSpPr>
          <p:spPr bwMode="auto">
            <a:xfrm>
              <a:off x="3754448" y="2885985"/>
              <a:ext cx="5572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</a:rPr>
                <a:t>20</a:t>
              </a:r>
            </a:p>
          </p:txBody>
        </p:sp>
      </p:grpSp>
      <p:sp>
        <p:nvSpPr>
          <p:cNvPr id="5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23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47</TotalTime>
  <Words>326</Words>
  <Application>Microsoft Office PowerPoint</Application>
  <PresentationFormat>宽屏</PresentationFormat>
  <Paragraphs>43</Paragraphs>
  <Slides>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华文行楷</vt:lpstr>
      <vt:lpstr>等线 Light</vt:lpstr>
      <vt:lpstr>等线</vt:lpstr>
      <vt:lpstr>华文中宋</vt:lpstr>
      <vt:lpstr>Arial</vt:lpstr>
      <vt:lpstr>굴림</vt:lpstr>
      <vt:lpstr>微软雅黑</vt:lpstr>
      <vt:lpstr>Calibri</vt:lpstr>
      <vt:lpstr>Impact</vt:lpstr>
      <vt:lpstr>Times New Roman</vt:lpstr>
      <vt:lpstr>宋体</vt:lpstr>
      <vt:lpstr>HY헤드라인M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25</cp:revision>
  <dcterms:created xsi:type="dcterms:W3CDTF">2018-06-13T11:01:31Z</dcterms:created>
  <dcterms:modified xsi:type="dcterms:W3CDTF">2018-06-28T01:58:25Z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