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3"/>
  </p:notesMasterIdLst>
  <p:handoutMasterIdLst>
    <p:handoutMasterId r:id="rId14"/>
  </p:handoutMasterIdLst>
  <p:sldIdLst>
    <p:sldId id="390" r:id="rId6"/>
    <p:sldId id="341" r:id="rId7"/>
    <p:sldId id="256" r:id="rId8"/>
    <p:sldId id="314" r:id="rId9"/>
    <p:sldId id="391" r:id="rId10"/>
    <p:sldId id="392" r:id="rId11"/>
    <p:sldId id="307" r:id="rId12"/>
  </p:sldIdLst>
  <p:sldSz cx="12192000" cy="6858000"/>
  <p:notesSz cx="6858000" cy="9144000"/>
  <p:embeddedFontLst>
    <p:embeddedFont>
      <p:font typeface="华文中宋" panose="02010600040101010101" pitchFamily="2" charset="-122"/>
      <p:regular r:id="rId15"/>
    </p:embeddedFont>
    <p:embeddedFont>
      <p:font typeface="华文行楷" panose="02010800040101010101" pitchFamily="2" charset="-122"/>
      <p:regular r:id="rId16"/>
    </p:embeddedFont>
    <p:embeddedFont>
      <p:font typeface="굴림" panose="020B0604020202020204" charset="0"/>
      <p:regular r:id="rId17"/>
    </p:embeddedFont>
    <p:embeddedFont>
      <p:font typeface="微软雅黑" panose="020B0503020204020204" pitchFamily="34" charset="-122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Impact" panose="020B0806030902050204" pitchFamily="34" charset="0"/>
      <p:regular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等线 Light" panose="02010600030101010101" pitchFamily="2" charset="-122"/>
      <p:regular r:id="rId29"/>
    </p:embeddedFont>
    <p:embeddedFont>
      <p:font typeface="黑体" panose="02010609060101010101" pitchFamily="49" charset="-122"/>
      <p:regular r:id="rId30"/>
    </p:embeddedFont>
    <p:embeddedFont>
      <p:font typeface="等线" panose="02010600030101010101" pitchFamily="2" charset="-122"/>
      <p:regular r:id="rId31"/>
      <p:bold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66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5" Type="http://schemas.openxmlformats.org/officeDocument/2006/relationships/slideMaster" Target="slideMasters/slideMaster5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2018/6/28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第三章 投影的基本知识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6708" y="2927836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中心投影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450850" y="73342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一、图板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0851" y="800918"/>
            <a:ext cx="2241367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0850" y="83185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一、中心投影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53881" y="1783294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投影</a:t>
            </a:r>
          </a:p>
        </p:txBody>
      </p:sp>
      <p:sp>
        <p:nvSpPr>
          <p:cNvPr id="13" name="AutoShape 5"/>
          <p:cNvSpPr>
            <a:spLocks/>
          </p:cNvSpPr>
          <p:nvPr/>
        </p:nvSpPr>
        <p:spPr bwMode="auto">
          <a:xfrm>
            <a:off x="1696881" y="1600731"/>
            <a:ext cx="533400" cy="990600"/>
          </a:xfrm>
          <a:prstGeom prst="leftBrace">
            <a:avLst>
              <a:gd name="adj1" fmla="val 14702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382681" y="1295932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中心投影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306481" y="2286532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平行投影</a:t>
            </a:r>
          </a:p>
        </p:txBody>
      </p:sp>
      <p:sp>
        <p:nvSpPr>
          <p:cNvPr id="16" name="AutoShape 8"/>
          <p:cNvSpPr>
            <a:spLocks/>
          </p:cNvSpPr>
          <p:nvPr/>
        </p:nvSpPr>
        <p:spPr bwMode="auto">
          <a:xfrm>
            <a:off x="4211481" y="2088094"/>
            <a:ext cx="457200" cy="990600"/>
          </a:xfrm>
          <a:prstGeom prst="leftBrace">
            <a:avLst>
              <a:gd name="adj1" fmla="val 18056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821081" y="1783294"/>
            <a:ext cx="1676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斜投影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5111594" y="2759607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正投影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732181" y="2786594"/>
            <a:ext cx="64135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★</a:t>
            </a:r>
          </a:p>
        </p:txBody>
      </p:sp>
      <p:sp>
        <p:nvSpPr>
          <p:cNvPr id="21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3.1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投影及其特性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54497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nimBg="1"/>
      <p:bldP spid="14" grpId="0" autoUpdateAnimBg="0"/>
      <p:bldP spid="15" grpId="0" autoUpdateAnimBg="0"/>
      <p:bldP spid="16" grpId="0" animBg="1"/>
      <p:bldP spid="17" grpId="0" autoUpdateAnimBg="0"/>
      <p:bldP spid="18" grpId="0" autoUpdateAnimBg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678258" y="73342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一、图板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603250" y="1346654"/>
            <a:ext cx="11214100" cy="37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投影中心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S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在有限距离内，发出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辐射状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的投射线，用这些投射线作出的形体的投影，称为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中心投影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0" name="矩形 9"/>
          <p:cNvSpPr/>
          <p:nvPr/>
        </p:nvSpPr>
        <p:spPr>
          <a:xfrm>
            <a:off x="678259" y="800918"/>
            <a:ext cx="2241367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8258" y="83185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一、中心投影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1" name="Picture 3" descr="1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9"/>
          <a:stretch>
            <a:fillRect/>
          </a:stretch>
        </p:blipFill>
        <p:spPr bwMode="auto">
          <a:xfrm>
            <a:off x="972696" y="2161535"/>
            <a:ext cx="4903787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 165"/>
          <p:cNvSpPr/>
          <p:nvPr/>
        </p:nvSpPr>
        <p:spPr>
          <a:xfrm>
            <a:off x="137160" y="5594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47675" y="6807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03250" y="1739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3.1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投影及其特性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395" y="256540"/>
            <a:ext cx="3221355" cy="6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33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56</TotalTime>
  <Words>71</Words>
  <Application>Microsoft Office PowerPoint</Application>
  <PresentationFormat>宽屏</PresentationFormat>
  <Paragraphs>18</Paragraphs>
  <Slides>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7</vt:i4>
      </vt:variant>
    </vt:vector>
  </HeadingPairs>
  <TitlesOfParts>
    <vt:vector size="26" baseType="lpstr">
      <vt:lpstr>华文中宋</vt:lpstr>
      <vt:lpstr>华文行楷</vt:lpstr>
      <vt:lpstr>Arial</vt:lpstr>
      <vt:lpstr>굴림</vt:lpstr>
      <vt:lpstr>HY헤드라인M</vt:lpstr>
      <vt:lpstr>微软雅黑</vt:lpstr>
      <vt:lpstr>Calibri</vt:lpstr>
      <vt:lpstr>Impact</vt:lpstr>
      <vt:lpstr>Times New Roman</vt:lpstr>
      <vt:lpstr>宋体</vt:lpstr>
      <vt:lpstr>Century Gothic</vt:lpstr>
      <vt:lpstr>等线 Light</vt:lpstr>
      <vt:lpstr>黑体</vt:lpstr>
      <vt:lpstr>等线</vt:lpstr>
      <vt:lpstr>16.3结构施工图-概述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lenovo</cp:lastModifiedBy>
  <cp:revision>23</cp:revision>
  <dcterms:created xsi:type="dcterms:W3CDTF">2018-06-13T11:01:31Z</dcterms:created>
  <dcterms:modified xsi:type="dcterms:W3CDTF">2018-06-28T01:55:08Z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