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391" r:id="rId10"/>
    <p:sldId id="392" r:id="rId11"/>
  </p:sldIdLst>
  <p:sldSz cx="12192000" cy="6858000"/>
  <p:notesSz cx="6858000" cy="9144000"/>
  <p:embeddedFontLst>
    <p:embeddedFont>
      <p:font typeface="等线 Light" panose="02010600030101010101" pitchFamily="2" charset="-122"/>
      <p:regular r:id="rId14"/>
    </p:embeddedFont>
    <p:embeddedFont>
      <p:font typeface="华文行楷" panose="02010800040101010101" pitchFamily="2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等线" panose="02010600030101010101" pitchFamily="2" charset="-122"/>
      <p:regular r:id="rId21"/>
      <p:bold r:id="rId22"/>
    </p:embeddedFont>
    <p:embeddedFont>
      <p:font typeface="굴림" panose="020B0604020202020204" charset="0"/>
      <p:regular r:id="rId23"/>
    </p:embeddedFont>
    <p:embeddedFont>
      <p:font typeface="微软雅黑" panose="020B0503020204020204" pitchFamily="34" charset="-122"/>
      <p:regular r:id="rId24"/>
      <p:bold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第三章 投影的基本知识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投影</a:t>
            </a:r>
            <a:r>
              <a:rPr lang="zh-CN" altLang="en-US" sz="6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57081" y="1039865"/>
            <a:ext cx="9238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平行投影方法有斜投影法和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6096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、中心投影法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B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、阴影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C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、正投影法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D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、透视法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4497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57081" y="1039865"/>
            <a:ext cx="9238446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2448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57</TotalTime>
  <Words>35</Words>
  <Application>Microsoft Office PowerPoint</Application>
  <PresentationFormat>宽屏</PresentationFormat>
  <Paragraphs>6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等线 Light</vt:lpstr>
      <vt:lpstr>HY헤드라인M</vt:lpstr>
      <vt:lpstr>华文行楷</vt:lpstr>
      <vt:lpstr>Calibri</vt:lpstr>
      <vt:lpstr>Impact</vt:lpstr>
      <vt:lpstr>等线</vt:lpstr>
      <vt:lpstr>굴림</vt:lpstr>
      <vt:lpstr>微软雅黑</vt:lpstr>
      <vt:lpstr>Arial</vt:lpstr>
      <vt:lpstr>宋体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24</cp:revision>
  <dcterms:created xsi:type="dcterms:W3CDTF">2018-06-13T11:01:31Z</dcterms:created>
  <dcterms:modified xsi:type="dcterms:W3CDTF">2018-08-17T03:08:44Z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