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24"/>
  </p:notesMasterIdLst>
  <p:handoutMasterIdLst>
    <p:handoutMasterId r:id="rId25"/>
  </p:handoutMasterIdLst>
  <p:sldIdLst>
    <p:sldId id="390" r:id="rId6"/>
    <p:sldId id="341" r:id="rId7"/>
    <p:sldId id="256" r:id="rId8"/>
    <p:sldId id="314" r:id="rId9"/>
    <p:sldId id="391" r:id="rId10"/>
    <p:sldId id="398" r:id="rId11"/>
    <p:sldId id="399" r:id="rId12"/>
    <p:sldId id="400" r:id="rId13"/>
    <p:sldId id="401" r:id="rId14"/>
    <p:sldId id="402" r:id="rId15"/>
    <p:sldId id="403" r:id="rId16"/>
    <p:sldId id="394" r:id="rId17"/>
    <p:sldId id="404" r:id="rId18"/>
    <p:sldId id="395" r:id="rId19"/>
    <p:sldId id="405" r:id="rId20"/>
    <p:sldId id="406" r:id="rId21"/>
    <p:sldId id="396" r:id="rId22"/>
    <p:sldId id="307" r:id="rId23"/>
  </p:sldIdLst>
  <p:sldSz cx="12192000" cy="6858000"/>
  <p:notesSz cx="6858000" cy="9144000"/>
  <p:embeddedFontLst>
    <p:embeddedFont>
      <p:font typeface="等线 Light" panose="02010600030101010101" pitchFamily="2" charset="-122"/>
      <p:regular r:id="rId26"/>
    </p:embeddedFont>
    <p:embeddedFont>
      <p:font typeface="Impact" panose="020B0806030902050204" pitchFamily="3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굴림" panose="020B0604020202020204" charset="0"/>
      <p:regular r:id="rId32"/>
    </p:embeddedFont>
    <p:embeddedFont>
      <p:font typeface="华文行楷" panose="02010800040101010101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等线" panose="02010600030101010101" pitchFamily="2" charset="-122"/>
      <p:regular r:id="rId36"/>
      <p:bold r:id="rId37"/>
    </p:embeddedFont>
    <p:embeddedFont>
      <p:font typeface="黑体" panose="02010609060101010101" pitchFamily="49" charset="-12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尺寸数字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5859" y="1709065"/>
            <a:ext cx="11291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没有足够的注写位置，最外边的尺寸数字可注写在尺寸界线的外侧，中间相邻的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数字可上下错开注写或者用引出线引出进行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标注。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904" y="2644534"/>
            <a:ext cx="9589926" cy="15668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6142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尺寸数字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5859" y="1709065"/>
            <a:ext cx="11291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尺寸应标注在图样轮廓线的外侧，不应与图线、文字和符号等相交，不可避免时应将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数字处的图线断开，以保证尺寸数字的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清晰。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165" y="2644534"/>
            <a:ext cx="6294382" cy="304456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9412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5167" y="646882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0158" y="1182241"/>
            <a:ext cx="88816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半径、直径、球的尺寸标注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8" y="1698184"/>
            <a:ext cx="11569338" cy="39060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05167" y="646882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0158" y="1182241"/>
            <a:ext cx="88816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半径、直径、球的尺寸标注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57" y="1698184"/>
            <a:ext cx="11327419" cy="422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9850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5703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942" y="1202744"/>
            <a:ext cx="88816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角度、弧度、弧长的标注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08" y="1689100"/>
            <a:ext cx="10948731" cy="424116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5703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942" y="1202744"/>
            <a:ext cx="88816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、厚度的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" y="1739684"/>
            <a:ext cx="11275448" cy="21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019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657031" y="66484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942" y="1202744"/>
            <a:ext cx="88816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、坡度的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标注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942" y="1717675"/>
            <a:ext cx="11158742" cy="42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624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50850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4926" y="1382726"/>
            <a:ext cx="8881601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、尺寸的简化标注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47961" r="74856" b="26407"/>
          <a:stretch>
            <a:fillRect/>
          </a:stretch>
        </p:blipFill>
        <p:spPr>
          <a:xfrm>
            <a:off x="7186007" y="1877312"/>
            <a:ext cx="4481040" cy="3520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926" y="1877312"/>
            <a:ext cx="4593744" cy="3560889"/>
          </a:xfrm>
          <a:prstGeom prst="rect">
            <a:avLst/>
          </a:prstGeom>
        </p:spPr>
      </p:pic>
      <p:sp>
        <p:nvSpPr>
          <p:cNvPr id="10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35408" y="3013501"/>
            <a:ext cx="8321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35408" y="2334895"/>
            <a:ext cx="8321183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尺寸标注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、尺寸的构成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821" y="2505183"/>
            <a:ext cx="7492876" cy="32293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81317" y="1709065"/>
            <a:ext cx="10242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图样上标注的尺寸是由尺寸界线、尺寸线、尺寸起止符号和尺寸数字组成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尺寸界线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859" y="1709065"/>
            <a:ext cx="11291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尺寸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界线用来限定所标注尺寸的范围，应用细实线绘制，一般应与被标注长度垂直，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其一端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应离开图样轮廓线不小于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 mm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，另一端宜超出尺寸线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2-3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mm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。必要时可用图样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轮廓线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、中心线和轴线作为尺寸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界线。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66" y="2695048"/>
            <a:ext cx="5203536" cy="33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84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尺寸线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859" y="1709065"/>
            <a:ext cx="11291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尺寸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线用来表示尺寸的方向，用细实线绘制，并与被标注长度平行，与尺寸界线垂直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相交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，但不能超过尺寸界线。互相平行的尺寸线应从被标注的图样轮廓线由近及远的整齐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排列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，细部尺寸应离轮廓线较近，总尺寸应离轮廓线较远。平行排列的尺寸线的间距为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10 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，图样上的任何图线均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不得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尺寸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线。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45" y="3084198"/>
            <a:ext cx="6924102" cy="29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86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尺寸起止符号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5859" y="1709065"/>
            <a:ext cx="11291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尺寸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起止符号用来表示尺寸的起止，用中粗斜短线画在尺寸界线和尺寸线的相交处，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其倾斜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方向应与尺寸界线呈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顺时针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45°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角，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长度宜为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2-3 mm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245" y="3084198"/>
            <a:ext cx="6924102" cy="29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12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525859" y="733425"/>
            <a:ext cx="2109562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六、尺寸标注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50850" y="1268784"/>
            <a:ext cx="888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、尺寸的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构成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尺寸数字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2.2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制图基本准则及应用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25859" y="1709065"/>
            <a:ext cx="1129149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 图样上的尺寸数字是建筑物的实际尺寸，与绘图所用的比例无关，因此不得从图上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直接量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取。图样上的尺寸单位除了标高和总平面图以米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(m)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为单位外，其余均必须以毫米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(mm 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单位，图样上的尺寸数字不用书写单位。</a:t>
            </a:r>
          </a:p>
          <a:p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尺寸数字要书写在尺寸线的中央位置。水平方向的尺寸，尺寸数字应标注在尺寸线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的上方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垂直方向的尺寸，尺寸数字应标注在尺寸线的左边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倾斜方向的尺寸，尺寸数字宜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按右图形式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注写。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57" y="3586474"/>
            <a:ext cx="6924102" cy="298423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386" y="3815660"/>
            <a:ext cx="3868205" cy="275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15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49</TotalTime>
  <Words>671</Words>
  <Application>Microsoft Office PowerPoint</Application>
  <PresentationFormat>宽屏</PresentationFormat>
  <Paragraphs>52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HY헤드라인M</vt:lpstr>
      <vt:lpstr>等线 Light</vt:lpstr>
      <vt:lpstr>Impact</vt:lpstr>
      <vt:lpstr>Calibri</vt:lpstr>
      <vt:lpstr>굴림</vt:lpstr>
      <vt:lpstr>华文行楷</vt:lpstr>
      <vt:lpstr>微软雅黑</vt:lpstr>
      <vt:lpstr>Arial</vt:lpstr>
      <vt:lpstr>等线</vt:lpstr>
      <vt:lpstr>黑体</vt:lpstr>
      <vt:lpstr>宋体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24</cp:revision>
  <dcterms:created xsi:type="dcterms:W3CDTF">2018-06-13T11:01:31Z</dcterms:created>
  <dcterms:modified xsi:type="dcterms:W3CDTF">2018-06-27T03:33:08Z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