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25"/>
  </p:notesMasterIdLst>
  <p:handoutMasterIdLst>
    <p:handoutMasterId r:id="rId26"/>
  </p:handoutMasterIdLst>
  <p:sldIdLst>
    <p:sldId id="390" r:id="rId6"/>
    <p:sldId id="341" r:id="rId7"/>
    <p:sldId id="256" r:id="rId8"/>
    <p:sldId id="314" r:id="rId9"/>
    <p:sldId id="391" r:id="rId10"/>
    <p:sldId id="399" r:id="rId11"/>
    <p:sldId id="404" r:id="rId12"/>
    <p:sldId id="405" r:id="rId13"/>
    <p:sldId id="400" r:id="rId14"/>
    <p:sldId id="401" r:id="rId15"/>
    <p:sldId id="402" r:id="rId16"/>
    <p:sldId id="403" r:id="rId17"/>
    <p:sldId id="398" r:id="rId18"/>
    <p:sldId id="392" r:id="rId19"/>
    <p:sldId id="396" r:id="rId20"/>
    <p:sldId id="393" r:id="rId21"/>
    <p:sldId id="394" r:id="rId22"/>
    <p:sldId id="395" r:id="rId23"/>
    <p:sldId id="397" r:id="rId24"/>
  </p:sldIdLst>
  <p:sldSz cx="12192000" cy="6858000"/>
  <p:notesSz cx="6858000" cy="9144000"/>
  <p:embeddedFontLst>
    <p:embeddedFont>
      <p:font typeface="华文行楷" panose="02010800040101010101" pitchFamily="2" charset="-122"/>
      <p:regular r:id="rId27"/>
    </p:embeddedFont>
    <p:embeddedFont>
      <p:font typeface="굴림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微软雅黑" panose="020B0503020204020204" pitchFamily="34" charset="-122"/>
      <p:regular r:id="rId33"/>
      <p:bold r:id="rId34"/>
    </p:embeddedFont>
    <p:embeddedFont>
      <p:font typeface="Impact" panose="020B0806030902050204" pitchFamily="34" charset="0"/>
      <p:regular r:id="rId35"/>
    </p:embeddedFont>
    <p:embeddedFont>
      <p:font typeface="等线 Light" panose="02010600030101010101" pitchFamily="2" charset="-122"/>
      <p:regular r:id="rId36"/>
    </p:embeddedFont>
    <p:embeddedFont>
      <p:font typeface="等线" panose="02010600030101010101" pitchFamily="2" charset="-122"/>
      <p:regular r:id="rId37"/>
      <p:bold r:id="rId38"/>
    </p:embeddedFont>
    <p:embeddedFont>
      <p:font typeface="幼圆" panose="02010509060101010101" pitchFamily="49" charset="-122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2018/8/17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10106" y="1234037"/>
            <a:ext cx="10294513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6601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10106" y="1234037"/>
            <a:ext cx="10294513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标注球的半径时，应在尺寸数字前加注符号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SR    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 　 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SФ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 　　　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　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Ф</a:t>
            </a:r>
          </a:p>
        </p:txBody>
      </p:sp>
    </p:spTree>
    <p:extLst>
      <p:ext uri="{BB962C8B-B14F-4D97-AF65-F5344CB8AC3E}">
        <p14:creationId xmlns:p14="http://schemas.microsoft.com/office/powerpoint/2010/main" val="2579879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10106" y="1234037"/>
            <a:ext cx="10294513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9824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graphicFrame>
        <p:nvGraphicFramePr>
          <p:cNvPr id="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76276"/>
              </p:ext>
            </p:extLst>
          </p:nvPr>
        </p:nvGraphicFramePr>
        <p:xfrm>
          <a:off x="1981626" y="1078270"/>
          <a:ext cx="7910512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utoCAD Drawing" r:id="rId4" imgW="8201160" imgH="5076720" progId="AutoCAD.Drawing.15">
                  <p:embed/>
                </p:oleObj>
              </mc:Choice>
              <mc:Fallback>
                <p:oleObj name="AutoCAD Drawing" r:id="rId4" imgW="8201160" imgH="5076720" progId="AutoCAD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948" t="3546" r="37312" b="51056"/>
                      <a:stretch>
                        <a:fillRect/>
                      </a:stretch>
                    </p:blipFill>
                    <p:spPr bwMode="auto">
                      <a:xfrm>
                        <a:off x="1981626" y="1078270"/>
                        <a:ext cx="7910512" cy="545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5250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090674"/>
              </p:ext>
            </p:extLst>
          </p:nvPr>
        </p:nvGraphicFramePr>
        <p:xfrm>
          <a:off x="1583185" y="1135309"/>
          <a:ext cx="8964612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utoCAD Drawing" r:id="rId4" imgW="8201160" imgH="5076720" progId="AutoCAD.Drawing.15">
                  <p:embed/>
                </p:oleObj>
              </mc:Choice>
              <mc:Fallback>
                <p:oleObj name="AutoCAD Drawing" r:id="rId4" imgW="8201160" imgH="5076720" progId="AutoCAD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948" t="47511" r="25899" b="6383"/>
                      <a:stretch>
                        <a:fillRect/>
                      </a:stretch>
                    </p:blipFill>
                    <p:spPr bwMode="auto">
                      <a:xfrm>
                        <a:off x="1583185" y="1135309"/>
                        <a:ext cx="8964612" cy="490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4710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grpSp>
        <p:nvGrpSpPr>
          <p:cNvPr id="356" name="Group 2"/>
          <p:cNvGrpSpPr>
            <a:grpSpLocks/>
          </p:cNvGrpSpPr>
          <p:nvPr/>
        </p:nvGrpSpPr>
        <p:grpSpPr bwMode="auto">
          <a:xfrm>
            <a:off x="7850188" y="941388"/>
            <a:ext cx="301625" cy="4587875"/>
            <a:chOff x="4945" y="593"/>
            <a:chExt cx="190" cy="2890"/>
          </a:xfrm>
        </p:grpSpPr>
        <p:sp>
          <p:nvSpPr>
            <p:cNvPr id="357" name="Text Box 3"/>
            <p:cNvSpPr txBox="1">
              <a:spLocks noChangeArrowheads="1"/>
            </p:cNvSpPr>
            <p:nvPr/>
          </p:nvSpPr>
          <p:spPr bwMode="auto">
            <a:xfrm rot="16200000">
              <a:off x="4867" y="3215"/>
              <a:ext cx="3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/>
                <a:t>300</a:t>
              </a:r>
            </a:p>
          </p:txBody>
        </p:sp>
        <p:sp>
          <p:nvSpPr>
            <p:cNvPr id="358" name="Text Box 4"/>
            <p:cNvSpPr txBox="1">
              <a:spLocks noChangeArrowheads="1"/>
            </p:cNvSpPr>
            <p:nvPr/>
          </p:nvSpPr>
          <p:spPr bwMode="auto">
            <a:xfrm rot="16200000">
              <a:off x="4882" y="2829"/>
              <a:ext cx="3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/>
                <a:t>900</a:t>
              </a:r>
            </a:p>
          </p:txBody>
        </p:sp>
        <p:sp>
          <p:nvSpPr>
            <p:cNvPr id="359" name="Text Box 5"/>
            <p:cNvSpPr txBox="1">
              <a:spLocks noChangeArrowheads="1"/>
            </p:cNvSpPr>
            <p:nvPr/>
          </p:nvSpPr>
          <p:spPr bwMode="auto">
            <a:xfrm rot="16200000">
              <a:off x="4857" y="2435"/>
              <a:ext cx="3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/>
                <a:t>120</a:t>
              </a:r>
            </a:p>
          </p:txBody>
        </p:sp>
        <p:sp>
          <p:nvSpPr>
            <p:cNvPr id="360" name="Text Box 6"/>
            <p:cNvSpPr txBox="1">
              <a:spLocks noChangeArrowheads="1"/>
            </p:cNvSpPr>
            <p:nvPr/>
          </p:nvSpPr>
          <p:spPr bwMode="auto">
            <a:xfrm rot="16200000">
              <a:off x="4850" y="2072"/>
              <a:ext cx="3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/>
                <a:t>1800</a:t>
              </a:r>
            </a:p>
          </p:txBody>
        </p:sp>
        <p:sp>
          <p:nvSpPr>
            <p:cNvPr id="361" name="Text Box 7"/>
            <p:cNvSpPr txBox="1">
              <a:spLocks noChangeArrowheads="1"/>
            </p:cNvSpPr>
            <p:nvPr/>
          </p:nvSpPr>
          <p:spPr bwMode="auto">
            <a:xfrm rot="16200000">
              <a:off x="4836" y="1718"/>
              <a:ext cx="4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/>
                <a:t>200</a:t>
              </a:r>
            </a:p>
          </p:txBody>
        </p:sp>
        <p:sp>
          <p:nvSpPr>
            <p:cNvPr id="362" name="Text Box 8"/>
            <p:cNvSpPr txBox="1">
              <a:spLocks noChangeArrowheads="1"/>
            </p:cNvSpPr>
            <p:nvPr/>
          </p:nvSpPr>
          <p:spPr bwMode="auto">
            <a:xfrm rot="16200000">
              <a:off x="4850" y="1363"/>
              <a:ext cx="3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/>
                <a:t>200</a:t>
              </a:r>
            </a:p>
          </p:txBody>
        </p:sp>
        <p:sp>
          <p:nvSpPr>
            <p:cNvPr id="363" name="Text Box 9"/>
            <p:cNvSpPr txBox="1">
              <a:spLocks noChangeArrowheads="1"/>
            </p:cNvSpPr>
            <p:nvPr/>
          </p:nvSpPr>
          <p:spPr bwMode="auto">
            <a:xfrm rot="16200000">
              <a:off x="4836" y="1099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/>
                <a:t>1450</a:t>
              </a:r>
            </a:p>
          </p:txBody>
        </p:sp>
        <p:sp>
          <p:nvSpPr>
            <p:cNvPr id="364" name="Text Box 10"/>
            <p:cNvSpPr txBox="1">
              <a:spLocks noChangeArrowheads="1"/>
            </p:cNvSpPr>
            <p:nvPr/>
          </p:nvSpPr>
          <p:spPr bwMode="auto">
            <a:xfrm rot="16200000">
              <a:off x="4879" y="850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/>
                <a:t>50</a:t>
              </a:r>
            </a:p>
          </p:txBody>
        </p:sp>
        <p:sp>
          <p:nvSpPr>
            <p:cNvPr id="365" name="Text Box 11"/>
            <p:cNvSpPr txBox="1">
              <a:spLocks noChangeArrowheads="1"/>
            </p:cNvSpPr>
            <p:nvPr/>
          </p:nvSpPr>
          <p:spPr bwMode="auto">
            <a:xfrm rot="16200000">
              <a:off x="4904" y="646"/>
              <a:ext cx="2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/>
                <a:t>50</a:t>
              </a:r>
            </a:p>
          </p:txBody>
        </p:sp>
      </p:grpSp>
      <p:grpSp>
        <p:nvGrpSpPr>
          <p:cNvPr id="366" name="Group 13"/>
          <p:cNvGrpSpPr>
            <a:grpSpLocks/>
          </p:cNvGrpSpPr>
          <p:nvPr/>
        </p:nvGrpSpPr>
        <p:grpSpPr bwMode="auto">
          <a:xfrm>
            <a:off x="5202238" y="1225550"/>
            <a:ext cx="2538412" cy="4176713"/>
            <a:chOff x="3277" y="772"/>
            <a:chExt cx="1599" cy="2631"/>
          </a:xfrm>
        </p:grpSpPr>
        <p:sp>
          <p:nvSpPr>
            <p:cNvPr id="367" name="Line 14"/>
            <p:cNvSpPr>
              <a:spLocks noChangeShapeType="1"/>
            </p:cNvSpPr>
            <p:nvPr/>
          </p:nvSpPr>
          <p:spPr bwMode="auto">
            <a:xfrm flipH="1">
              <a:off x="3401" y="918"/>
              <a:ext cx="14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" name="Freeform 15"/>
            <p:cNvSpPr>
              <a:spLocks/>
            </p:cNvSpPr>
            <p:nvPr/>
          </p:nvSpPr>
          <p:spPr bwMode="auto">
            <a:xfrm>
              <a:off x="3347" y="844"/>
              <a:ext cx="1499" cy="2409"/>
            </a:xfrm>
            <a:custGeom>
              <a:avLst/>
              <a:gdLst>
                <a:gd name="T0" fmla="*/ 1215 w 1215"/>
                <a:gd name="T1" fmla="*/ 30 h 1953"/>
                <a:gd name="T2" fmla="*/ 48 w 1215"/>
                <a:gd name="T3" fmla="*/ 30 h 1953"/>
                <a:gd name="T4" fmla="*/ 45 w 1215"/>
                <a:gd name="T5" fmla="*/ 0 h 1953"/>
                <a:gd name="T6" fmla="*/ 0 w 1215"/>
                <a:gd name="T7" fmla="*/ 0 h 1953"/>
                <a:gd name="T8" fmla="*/ 0 w 1215"/>
                <a:gd name="T9" fmla="*/ 600 h 1953"/>
                <a:gd name="T10" fmla="*/ 27 w 1215"/>
                <a:gd name="T11" fmla="*/ 600 h 1953"/>
                <a:gd name="T12" fmla="*/ 24 w 1215"/>
                <a:gd name="T13" fmla="*/ 675 h 1953"/>
                <a:gd name="T14" fmla="*/ 195 w 1215"/>
                <a:gd name="T15" fmla="*/ 675 h 1953"/>
                <a:gd name="T16" fmla="*/ 195 w 1215"/>
                <a:gd name="T17" fmla="*/ 1833 h 1953"/>
                <a:gd name="T18" fmla="*/ 165 w 1215"/>
                <a:gd name="T19" fmla="*/ 1833 h 1953"/>
                <a:gd name="T20" fmla="*/ 165 w 1215"/>
                <a:gd name="T21" fmla="*/ 1953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5" h="1953">
                  <a:moveTo>
                    <a:pt x="1215" y="30"/>
                  </a:moveTo>
                  <a:lnTo>
                    <a:pt x="48" y="3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00"/>
                  </a:lnTo>
                  <a:lnTo>
                    <a:pt x="27" y="600"/>
                  </a:lnTo>
                  <a:lnTo>
                    <a:pt x="24" y="675"/>
                  </a:lnTo>
                  <a:lnTo>
                    <a:pt x="195" y="675"/>
                  </a:lnTo>
                  <a:lnTo>
                    <a:pt x="195" y="1833"/>
                  </a:lnTo>
                  <a:lnTo>
                    <a:pt x="165" y="1833"/>
                  </a:lnTo>
                  <a:lnTo>
                    <a:pt x="165" y="1953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" name="Line 16"/>
            <p:cNvSpPr>
              <a:spLocks noChangeShapeType="1"/>
            </p:cNvSpPr>
            <p:nvPr/>
          </p:nvSpPr>
          <p:spPr bwMode="auto">
            <a:xfrm>
              <a:off x="3403" y="877"/>
              <a:ext cx="0" cy="7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0" name="Line 17"/>
            <p:cNvSpPr>
              <a:spLocks noChangeShapeType="1"/>
            </p:cNvSpPr>
            <p:nvPr/>
          </p:nvSpPr>
          <p:spPr bwMode="auto">
            <a:xfrm>
              <a:off x="3392" y="1581"/>
              <a:ext cx="14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1" name="Line 18"/>
            <p:cNvSpPr>
              <a:spLocks noChangeShapeType="1"/>
            </p:cNvSpPr>
            <p:nvPr/>
          </p:nvSpPr>
          <p:spPr bwMode="auto">
            <a:xfrm>
              <a:off x="3583" y="1675"/>
              <a:ext cx="12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2" name="Line 19"/>
            <p:cNvSpPr>
              <a:spLocks noChangeShapeType="1"/>
            </p:cNvSpPr>
            <p:nvPr/>
          </p:nvSpPr>
          <p:spPr bwMode="auto">
            <a:xfrm rot="5400000">
              <a:off x="4163" y="1456"/>
              <a:ext cx="1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3" name="Freeform 20"/>
            <p:cNvSpPr>
              <a:spLocks/>
            </p:cNvSpPr>
            <p:nvPr/>
          </p:nvSpPr>
          <p:spPr bwMode="auto">
            <a:xfrm>
              <a:off x="4816" y="2139"/>
              <a:ext cx="60" cy="48"/>
            </a:xfrm>
            <a:custGeom>
              <a:avLst/>
              <a:gdLst>
                <a:gd name="T0" fmla="*/ 24 w 48"/>
                <a:gd name="T1" fmla="*/ 0 h 39"/>
                <a:gd name="T2" fmla="*/ 48 w 48"/>
                <a:gd name="T3" fmla="*/ 9 h 39"/>
                <a:gd name="T4" fmla="*/ 0 w 48"/>
                <a:gd name="T5" fmla="*/ 27 h 39"/>
                <a:gd name="T6" fmla="*/ 24 w 48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9">
                  <a:moveTo>
                    <a:pt x="24" y="0"/>
                  </a:moveTo>
                  <a:lnTo>
                    <a:pt x="48" y="9"/>
                  </a:lnTo>
                  <a:lnTo>
                    <a:pt x="0" y="27"/>
                  </a:lnTo>
                  <a:lnTo>
                    <a:pt x="24" y="3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4" name="Line 21"/>
            <p:cNvSpPr>
              <a:spLocks noChangeShapeType="1"/>
            </p:cNvSpPr>
            <p:nvPr/>
          </p:nvSpPr>
          <p:spPr bwMode="auto">
            <a:xfrm rot="5400000">
              <a:off x="4239" y="2795"/>
              <a:ext cx="1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5" name="Rectangle 22"/>
            <p:cNvSpPr>
              <a:spLocks noChangeArrowheads="1"/>
            </p:cNvSpPr>
            <p:nvPr/>
          </p:nvSpPr>
          <p:spPr bwMode="auto">
            <a:xfrm>
              <a:off x="4038" y="1775"/>
              <a:ext cx="544" cy="88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6" name="Rectangle 23"/>
            <p:cNvSpPr>
              <a:spLocks noChangeArrowheads="1"/>
            </p:cNvSpPr>
            <p:nvPr/>
          </p:nvSpPr>
          <p:spPr bwMode="auto">
            <a:xfrm>
              <a:off x="3985" y="2661"/>
              <a:ext cx="657" cy="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7" name="Rectangle 24"/>
            <p:cNvSpPr>
              <a:spLocks noChangeArrowheads="1"/>
            </p:cNvSpPr>
            <p:nvPr/>
          </p:nvSpPr>
          <p:spPr bwMode="auto">
            <a:xfrm>
              <a:off x="4056" y="1797"/>
              <a:ext cx="504" cy="2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" name="Line 25"/>
            <p:cNvSpPr>
              <a:spLocks noChangeShapeType="1"/>
            </p:cNvSpPr>
            <p:nvPr/>
          </p:nvSpPr>
          <p:spPr bwMode="auto">
            <a:xfrm>
              <a:off x="4313" y="1797"/>
              <a:ext cx="0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" name="Rectangle 26"/>
            <p:cNvSpPr>
              <a:spLocks noChangeArrowheads="1"/>
            </p:cNvSpPr>
            <p:nvPr/>
          </p:nvSpPr>
          <p:spPr bwMode="auto">
            <a:xfrm>
              <a:off x="4090" y="1828"/>
              <a:ext cx="190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0" name="Rectangle 27"/>
            <p:cNvSpPr>
              <a:spLocks noChangeArrowheads="1"/>
            </p:cNvSpPr>
            <p:nvPr/>
          </p:nvSpPr>
          <p:spPr bwMode="auto">
            <a:xfrm>
              <a:off x="4346" y="1828"/>
              <a:ext cx="190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1" name="Rectangle 28"/>
            <p:cNvSpPr>
              <a:spLocks noChangeArrowheads="1"/>
            </p:cNvSpPr>
            <p:nvPr/>
          </p:nvSpPr>
          <p:spPr bwMode="auto">
            <a:xfrm>
              <a:off x="4056" y="2074"/>
              <a:ext cx="504" cy="5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2" name="Line 29"/>
            <p:cNvSpPr>
              <a:spLocks noChangeShapeType="1"/>
            </p:cNvSpPr>
            <p:nvPr/>
          </p:nvSpPr>
          <p:spPr bwMode="auto">
            <a:xfrm>
              <a:off x="4313" y="2077"/>
              <a:ext cx="0" cy="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3" name="Rectangle 30"/>
            <p:cNvSpPr>
              <a:spLocks noChangeArrowheads="1"/>
            </p:cNvSpPr>
            <p:nvPr/>
          </p:nvSpPr>
          <p:spPr bwMode="auto">
            <a:xfrm>
              <a:off x="4097" y="2107"/>
              <a:ext cx="183" cy="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4" name="Rectangle 31"/>
            <p:cNvSpPr>
              <a:spLocks noChangeArrowheads="1"/>
            </p:cNvSpPr>
            <p:nvPr/>
          </p:nvSpPr>
          <p:spPr bwMode="auto">
            <a:xfrm>
              <a:off x="4097" y="2287"/>
              <a:ext cx="183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5" name="Rectangle 32"/>
            <p:cNvSpPr>
              <a:spLocks noChangeArrowheads="1"/>
            </p:cNvSpPr>
            <p:nvPr/>
          </p:nvSpPr>
          <p:spPr bwMode="auto">
            <a:xfrm>
              <a:off x="4097" y="2462"/>
              <a:ext cx="183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6" name="Rectangle 33"/>
            <p:cNvSpPr>
              <a:spLocks noChangeArrowheads="1"/>
            </p:cNvSpPr>
            <p:nvPr/>
          </p:nvSpPr>
          <p:spPr bwMode="auto">
            <a:xfrm>
              <a:off x="4346" y="2107"/>
              <a:ext cx="183" cy="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7" name="Rectangle 34"/>
            <p:cNvSpPr>
              <a:spLocks noChangeArrowheads="1"/>
            </p:cNvSpPr>
            <p:nvPr/>
          </p:nvSpPr>
          <p:spPr bwMode="auto">
            <a:xfrm>
              <a:off x="4346" y="2284"/>
              <a:ext cx="183" cy="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8" name="Rectangle 35"/>
            <p:cNvSpPr>
              <a:spLocks noChangeArrowheads="1"/>
            </p:cNvSpPr>
            <p:nvPr/>
          </p:nvSpPr>
          <p:spPr bwMode="auto">
            <a:xfrm>
              <a:off x="4346" y="2462"/>
              <a:ext cx="183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" name="Line 36"/>
            <p:cNvSpPr>
              <a:spLocks noChangeShapeType="1"/>
            </p:cNvSpPr>
            <p:nvPr/>
          </p:nvSpPr>
          <p:spPr bwMode="auto">
            <a:xfrm>
              <a:off x="3277" y="3257"/>
              <a:ext cx="156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0" name="Line 37"/>
            <p:cNvSpPr>
              <a:spLocks noChangeShapeType="1"/>
            </p:cNvSpPr>
            <p:nvPr/>
          </p:nvSpPr>
          <p:spPr bwMode="auto">
            <a:xfrm>
              <a:off x="3579" y="3111"/>
              <a:ext cx="1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1" name="Group 38"/>
          <p:cNvGrpSpPr>
            <a:grpSpLocks/>
          </p:cNvGrpSpPr>
          <p:nvPr/>
        </p:nvGrpSpPr>
        <p:grpSpPr bwMode="auto">
          <a:xfrm>
            <a:off x="5940425" y="5373688"/>
            <a:ext cx="2232025" cy="447675"/>
            <a:chOff x="3742" y="3385"/>
            <a:chExt cx="1406" cy="282"/>
          </a:xfrm>
        </p:grpSpPr>
        <p:sp>
          <p:nvSpPr>
            <p:cNvPr id="392" name="Text Box 39"/>
            <p:cNvSpPr txBox="1">
              <a:spLocks noChangeArrowheads="1"/>
            </p:cNvSpPr>
            <p:nvPr/>
          </p:nvSpPr>
          <p:spPr bwMode="auto">
            <a:xfrm>
              <a:off x="3742" y="3385"/>
              <a:ext cx="10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/>
                <a:t>房屋立面图</a:t>
              </a:r>
            </a:p>
          </p:txBody>
        </p:sp>
        <p:sp>
          <p:nvSpPr>
            <p:cNvPr id="393" name="Line 40"/>
            <p:cNvSpPr>
              <a:spLocks noChangeShapeType="1"/>
            </p:cNvSpPr>
            <p:nvPr/>
          </p:nvSpPr>
          <p:spPr bwMode="auto">
            <a:xfrm>
              <a:off x="3803" y="3657"/>
              <a:ext cx="8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4" name="Text Box 41"/>
            <p:cNvSpPr txBox="1">
              <a:spLocks noChangeArrowheads="1"/>
            </p:cNvSpPr>
            <p:nvPr/>
          </p:nvSpPr>
          <p:spPr bwMode="auto">
            <a:xfrm>
              <a:off x="4604" y="3475"/>
              <a:ext cx="5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dirty="0"/>
                <a:t>1</a:t>
              </a:r>
              <a:r>
                <a:rPr lang="zh-CN" altLang="en-US" sz="1400" dirty="0"/>
                <a:t>：</a:t>
              </a:r>
              <a:r>
                <a:rPr lang="en-US" altLang="zh-CN" sz="1400" dirty="0"/>
                <a:t>20</a:t>
              </a:r>
            </a:p>
          </p:txBody>
        </p:sp>
      </p:grpSp>
      <p:sp>
        <p:nvSpPr>
          <p:cNvPr id="395" name="Rectangle 42"/>
          <p:cNvSpPr>
            <a:spLocks noChangeArrowheads="1"/>
          </p:cNvSpPr>
          <p:nvPr/>
        </p:nvSpPr>
        <p:spPr bwMode="auto">
          <a:xfrm>
            <a:off x="250825" y="781050"/>
            <a:ext cx="8497888" cy="5864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6" name="Rectangle 43"/>
          <p:cNvSpPr>
            <a:spLocks noChangeArrowheads="1"/>
          </p:cNvSpPr>
          <p:nvPr/>
        </p:nvSpPr>
        <p:spPr bwMode="auto">
          <a:xfrm>
            <a:off x="6326188" y="6097588"/>
            <a:ext cx="2422525" cy="547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7" name="Line 44"/>
          <p:cNvSpPr>
            <a:spLocks noChangeShapeType="1"/>
          </p:cNvSpPr>
          <p:nvPr/>
        </p:nvSpPr>
        <p:spPr bwMode="auto">
          <a:xfrm>
            <a:off x="6350000" y="6289675"/>
            <a:ext cx="2398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8" name="Line 45"/>
          <p:cNvSpPr>
            <a:spLocks noChangeShapeType="1"/>
          </p:cNvSpPr>
          <p:nvPr/>
        </p:nvSpPr>
        <p:spPr bwMode="auto">
          <a:xfrm>
            <a:off x="6350000" y="6467475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" name="Line 46"/>
          <p:cNvSpPr>
            <a:spLocks noChangeShapeType="1"/>
          </p:cNvSpPr>
          <p:nvPr/>
        </p:nvSpPr>
        <p:spPr bwMode="auto">
          <a:xfrm>
            <a:off x="8215313" y="61118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0" name="Line 47"/>
          <p:cNvSpPr>
            <a:spLocks noChangeShapeType="1"/>
          </p:cNvSpPr>
          <p:nvPr/>
        </p:nvSpPr>
        <p:spPr bwMode="auto">
          <a:xfrm>
            <a:off x="6583363" y="6296025"/>
            <a:ext cx="0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1" name="Line 48"/>
          <p:cNvSpPr>
            <a:spLocks noChangeShapeType="1"/>
          </p:cNvSpPr>
          <p:nvPr/>
        </p:nvSpPr>
        <p:spPr bwMode="auto">
          <a:xfrm>
            <a:off x="6940550" y="6289675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2" name="Line 49"/>
          <p:cNvSpPr>
            <a:spLocks noChangeShapeType="1"/>
          </p:cNvSpPr>
          <p:nvPr/>
        </p:nvSpPr>
        <p:spPr bwMode="auto">
          <a:xfrm>
            <a:off x="7186613" y="6289675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4" name="Line 51"/>
          <p:cNvSpPr>
            <a:spLocks noChangeShapeType="1"/>
          </p:cNvSpPr>
          <p:nvPr/>
        </p:nvSpPr>
        <p:spPr bwMode="auto">
          <a:xfrm>
            <a:off x="8215313" y="64674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5" name="Line 52"/>
          <p:cNvSpPr>
            <a:spLocks noChangeShapeType="1"/>
          </p:cNvSpPr>
          <p:nvPr/>
        </p:nvSpPr>
        <p:spPr bwMode="auto">
          <a:xfrm>
            <a:off x="865188" y="1352550"/>
            <a:ext cx="15986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6" name="Line 53"/>
          <p:cNvSpPr>
            <a:spLocks noChangeShapeType="1"/>
          </p:cNvSpPr>
          <p:nvPr/>
        </p:nvSpPr>
        <p:spPr bwMode="auto">
          <a:xfrm>
            <a:off x="865188" y="1525588"/>
            <a:ext cx="1598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7" name="Line 54"/>
          <p:cNvSpPr>
            <a:spLocks noChangeShapeType="1"/>
          </p:cNvSpPr>
          <p:nvPr/>
        </p:nvSpPr>
        <p:spPr bwMode="auto">
          <a:xfrm>
            <a:off x="860425" y="1673225"/>
            <a:ext cx="159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8" name="Line 55"/>
          <p:cNvSpPr>
            <a:spLocks noChangeShapeType="1"/>
          </p:cNvSpPr>
          <p:nvPr/>
        </p:nvSpPr>
        <p:spPr bwMode="auto">
          <a:xfrm>
            <a:off x="863600" y="1849438"/>
            <a:ext cx="1598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" name="Line 56"/>
          <p:cNvSpPr>
            <a:spLocks noChangeShapeType="1"/>
          </p:cNvSpPr>
          <p:nvPr/>
        </p:nvSpPr>
        <p:spPr bwMode="auto">
          <a:xfrm>
            <a:off x="863600" y="2024063"/>
            <a:ext cx="1598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" name="Line 57"/>
          <p:cNvSpPr>
            <a:spLocks noChangeShapeType="1"/>
          </p:cNvSpPr>
          <p:nvPr/>
        </p:nvSpPr>
        <p:spPr bwMode="auto">
          <a:xfrm>
            <a:off x="857250" y="2170113"/>
            <a:ext cx="1581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" name="Line 58"/>
          <p:cNvSpPr>
            <a:spLocks noChangeShapeType="1"/>
          </p:cNvSpPr>
          <p:nvPr/>
        </p:nvSpPr>
        <p:spPr bwMode="auto">
          <a:xfrm>
            <a:off x="860425" y="2332038"/>
            <a:ext cx="1597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2" name="Line 59"/>
          <p:cNvSpPr>
            <a:spLocks noChangeShapeType="1"/>
          </p:cNvSpPr>
          <p:nvPr/>
        </p:nvSpPr>
        <p:spPr bwMode="auto">
          <a:xfrm>
            <a:off x="860425" y="2505075"/>
            <a:ext cx="1597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3" name="Line 60"/>
          <p:cNvSpPr>
            <a:spLocks noChangeShapeType="1"/>
          </p:cNvSpPr>
          <p:nvPr/>
        </p:nvSpPr>
        <p:spPr bwMode="auto">
          <a:xfrm>
            <a:off x="893763" y="2652713"/>
            <a:ext cx="1541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4" name="Line 61"/>
          <p:cNvSpPr>
            <a:spLocks noChangeShapeType="1"/>
          </p:cNvSpPr>
          <p:nvPr/>
        </p:nvSpPr>
        <p:spPr bwMode="auto">
          <a:xfrm>
            <a:off x="857250" y="2978150"/>
            <a:ext cx="159861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5" name="Line 62"/>
          <p:cNvSpPr>
            <a:spLocks noChangeShapeType="1"/>
          </p:cNvSpPr>
          <p:nvPr/>
        </p:nvSpPr>
        <p:spPr bwMode="auto">
          <a:xfrm>
            <a:off x="865188" y="3124200"/>
            <a:ext cx="15922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6" name="Line 63"/>
          <p:cNvSpPr>
            <a:spLocks noChangeShapeType="1"/>
          </p:cNvSpPr>
          <p:nvPr/>
        </p:nvSpPr>
        <p:spPr bwMode="auto">
          <a:xfrm>
            <a:off x="865188" y="3292475"/>
            <a:ext cx="15986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7" name="Line 64"/>
          <p:cNvSpPr>
            <a:spLocks noChangeShapeType="1"/>
          </p:cNvSpPr>
          <p:nvPr/>
        </p:nvSpPr>
        <p:spPr bwMode="auto">
          <a:xfrm>
            <a:off x="865188" y="3467100"/>
            <a:ext cx="1598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8" name="Line 65"/>
          <p:cNvSpPr>
            <a:spLocks noChangeShapeType="1"/>
          </p:cNvSpPr>
          <p:nvPr/>
        </p:nvSpPr>
        <p:spPr bwMode="auto">
          <a:xfrm>
            <a:off x="860425" y="3613150"/>
            <a:ext cx="1579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" name="Line 66"/>
          <p:cNvSpPr>
            <a:spLocks noChangeShapeType="1"/>
          </p:cNvSpPr>
          <p:nvPr/>
        </p:nvSpPr>
        <p:spPr bwMode="auto">
          <a:xfrm>
            <a:off x="842963" y="3781425"/>
            <a:ext cx="15970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20" name="Group 67"/>
          <p:cNvGrpSpPr>
            <a:grpSpLocks/>
          </p:cNvGrpSpPr>
          <p:nvPr/>
        </p:nvGrpSpPr>
        <p:grpSpPr bwMode="auto">
          <a:xfrm>
            <a:off x="852488" y="4024313"/>
            <a:ext cx="1579562" cy="125412"/>
            <a:chOff x="988" y="2685"/>
            <a:chExt cx="807" cy="60"/>
          </a:xfrm>
        </p:grpSpPr>
        <p:sp>
          <p:nvSpPr>
            <p:cNvPr id="421" name="Line 68"/>
            <p:cNvSpPr>
              <a:spLocks noChangeShapeType="1"/>
            </p:cNvSpPr>
            <p:nvPr/>
          </p:nvSpPr>
          <p:spPr bwMode="auto">
            <a:xfrm>
              <a:off x="988" y="2716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" name="Freeform 69"/>
            <p:cNvSpPr>
              <a:spLocks/>
            </p:cNvSpPr>
            <p:nvPr/>
          </p:nvSpPr>
          <p:spPr bwMode="auto">
            <a:xfrm>
              <a:off x="1347" y="2685"/>
              <a:ext cx="33" cy="60"/>
            </a:xfrm>
            <a:custGeom>
              <a:avLst/>
              <a:gdLst>
                <a:gd name="T0" fmla="*/ 0 w 33"/>
                <a:gd name="T1" fmla="*/ 33 h 60"/>
                <a:gd name="T2" fmla="*/ 12 w 33"/>
                <a:gd name="T3" fmla="*/ 0 h 60"/>
                <a:gd name="T4" fmla="*/ 18 w 33"/>
                <a:gd name="T5" fmla="*/ 60 h 60"/>
                <a:gd name="T6" fmla="*/ 33 w 33"/>
                <a:gd name="T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0">
                  <a:moveTo>
                    <a:pt x="0" y="33"/>
                  </a:moveTo>
                  <a:lnTo>
                    <a:pt x="12" y="0"/>
                  </a:lnTo>
                  <a:lnTo>
                    <a:pt x="18" y="60"/>
                  </a:lnTo>
                  <a:lnTo>
                    <a:pt x="33" y="3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" name="Line 70"/>
            <p:cNvSpPr>
              <a:spLocks noChangeShapeType="1"/>
            </p:cNvSpPr>
            <p:nvPr/>
          </p:nvSpPr>
          <p:spPr bwMode="auto">
            <a:xfrm>
              <a:off x="1387" y="2716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4" name="Freeform 71"/>
          <p:cNvSpPr>
            <a:spLocks/>
          </p:cNvSpPr>
          <p:nvPr/>
        </p:nvSpPr>
        <p:spPr bwMode="auto">
          <a:xfrm>
            <a:off x="862013" y="3894138"/>
            <a:ext cx="1585912" cy="57150"/>
          </a:xfrm>
          <a:custGeom>
            <a:avLst/>
            <a:gdLst>
              <a:gd name="T0" fmla="*/ 0 w 810"/>
              <a:gd name="T1" fmla="*/ 27 h 28"/>
              <a:gd name="T2" fmla="*/ 72 w 810"/>
              <a:gd name="T3" fmla="*/ 0 h 28"/>
              <a:gd name="T4" fmla="*/ 168 w 810"/>
              <a:gd name="T5" fmla="*/ 27 h 28"/>
              <a:gd name="T6" fmla="*/ 252 w 810"/>
              <a:gd name="T7" fmla="*/ 3 h 28"/>
              <a:gd name="T8" fmla="*/ 318 w 810"/>
              <a:gd name="T9" fmla="*/ 18 h 28"/>
              <a:gd name="T10" fmla="*/ 387 w 810"/>
              <a:gd name="T11" fmla="*/ 24 h 28"/>
              <a:gd name="T12" fmla="*/ 471 w 810"/>
              <a:gd name="T13" fmla="*/ 3 h 28"/>
              <a:gd name="T14" fmla="*/ 543 w 810"/>
              <a:gd name="T15" fmla="*/ 9 h 28"/>
              <a:gd name="T16" fmla="*/ 612 w 810"/>
              <a:gd name="T17" fmla="*/ 18 h 28"/>
              <a:gd name="T18" fmla="*/ 666 w 810"/>
              <a:gd name="T19" fmla="*/ 3 h 28"/>
              <a:gd name="T20" fmla="*/ 729 w 810"/>
              <a:gd name="T21" fmla="*/ 6 h 28"/>
              <a:gd name="T22" fmla="*/ 810 w 810"/>
              <a:gd name="T23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10" h="28">
                <a:moveTo>
                  <a:pt x="0" y="27"/>
                </a:moveTo>
                <a:cubicBezTo>
                  <a:pt x="12" y="23"/>
                  <a:pt x="44" y="0"/>
                  <a:pt x="72" y="0"/>
                </a:cubicBezTo>
                <a:cubicBezTo>
                  <a:pt x="100" y="0"/>
                  <a:pt x="138" y="26"/>
                  <a:pt x="168" y="27"/>
                </a:cubicBezTo>
                <a:cubicBezTo>
                  <a:pt x="198" y="28"/>
                  <a:pt x="227" y="4"/>
                  <a:pt x="252" y="3"/>
                </a:cubicBezTo>
                <a:cubicBezTo>
                  <a:pt x="277" y="2"/>
                  <a:pt x="296" y="15"/>
                  <a:pt x="318" y="18"/>
                </a:cubicBezTo>
                <a:cubicBezTo>
                  <a:pt x="340" y="21"/>
                  <a:pt x="362" y="26"/>
                  <a:pt x="387" y="24"/>
                </a:cubicBezTo>
                <a:cubicBezTo>
                  <a:pt x="412" y="22"/>
                  <a:pt x="445" y="6"/>
                  <a:pt x="471" y="3"/>
                </a:cubicBezTo>
                <a:cubicBezTo>
                  <a:pt x="497" y="0"/>
                  <a:pt x="519" y="6"/>
                  <a:pt x="543" y="9"/>
                </a:cubicBezTo>
                <a:cubicBezTo>
                  <a:pt x="567" y="12"/>
                  <a:pt x="592" y="19"/>
                  <a:pt x="612" y="18"/>
                </a:cubicBezTo>
                <a:cubicBezTo>
                  <a:pt x="632" y="17"/>
                  <a:pt x="647" y="5"/>
                  <a:pt x="666" y="3"/>
                </a:cubicBezTo>
                <a:cubicBezTo>
                  <a:pt x="685" y="1"/>
                  <a:pt x="705" y="3"/>
                  <a:pt x="729" y="6"/>
                </a:cubicBezTo>
                <a:cubicBezTo>
                  <a:pt x="753" y="9"/>
                  <a:pt x="793" y="18"/>
                  <a:pt x="810" y="2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25" name="Group 72"/>
          <p:cNvGrpSpPr>
            <a:grpSpLocks/>
          </p:cNvGrpSpPr>
          <p:nvPr/>
        </p:nvGrpSpPr>
        <p:grpSpPr bwMode="auto">
          <a:xfrm>
            <a:off x="1287463" y="2117725"/>
            <a:ext cx="168275" cy="96838"/>
            <a:chOff x="1202" y="1686"/>
            <a:chExt cx="86" cy="46"/>
          </a:xfrm>
        </p:grpSpPr>
        <p:sp>
          <p:nvSpPr>
            <p:cNvPr id="426" name="Line 73"/>
            <p:cNvSpPr>
              <a:spLocks noChangeShapeType="1"/>
            </p:cNvSpPr>
            <p:nvPr/>
          </p:nvSpPr>
          <p:spPr bwMode="auto">
            <a:xfrm>
              <a:off x="1202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7" name="Line 74"/>
            <p:cNvSpPr>
              <a:spLocks noChangeShapeType="1"/>
            </p:cNvSpPr>
            <p:nvPr/>
          </p:nvSpPr>
          <p:spPr bwMode="auto">
            <a:xfrm>
              <a:off x="1247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8" name="Line 75"/>
            <p:cNvSpPr>
              <a:spLocks noChangeShapeType="1"/>
            </p:cNvSpPr>
            <p:nvPr/>
          </p:nvSpPr>
          <p:spPr bwMode="auto">
            <a:xfrm>
              <a:off x="1288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9" name="Group 76"/>
          <p:cNvGrpSpPr>
            <a:grpSpLocks/>
          </p:cNvGrpSpPr>
          <p:nvPr/>
        </p:nvGrpSpPr>
        <p:grpSpPr bwMode="auto">
          <a:xfrm>
            <a:off x="1892300" y="2117725"/>
            <a:ext cx="168275" cy="96838"/>
            <a:chOff x="1202" y="1686"/>
            <a:chExt cx="86" cy="46"/>
          </a:xfrm>
        </p:grpSpPr>
        <p:sp>
          <p:nvSpPr>
            <p:cNvPr id="430" name="Line 77"/>
            <p:cNvSpPr>
              <a:spLocks noChangeShapeType="1"/>
            </p:cNvSpPr>
            <p:nvPr/>
          </p:nvSpPr>
          <p:spPr bwMode="auto">
            <a:xfrm>
              <a:off x="1202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" name="Line 78"/>
            <p:cNvSpPr>
              <a:spLocks noChangeShapeType="1"/>
            </p:cNvSpPr>
            <p:nvPr/>
          </p:nvSpPr>
          <p:spPr bwMode="auto">
            <a:xfrm>
              <a:off x="1247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2" name="Line 79"/>
            <p:cNvSpPr>
              <a:spLocks noChangeShapeType="1"/>
            </p:cNvSpPr>
            <p:nvPr/>
          </p:nvSpPr>
          <p:spPr bwMode="auto">
            <a:xfrm>
              <a:off x="1288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3" name="Group 80"/>
          <p:cNvGrpSpPr>
            <a:grpSpLocks/>
          </p:cNvGrpSpPr>
          <p:nvPr/>
        </p:nvGrpSpPr>
        <p:grpSpPr bwMode="auto">
          <a:xfrm>
            <a:off x="1908175" y="1784350"/>
            <a:ext cx="168275" cy="93663"/>
            <a:chOff x="1202" y="1686"/>
            <a:chExt cx="86" cy="46"/>
          </a:xfrm>
        </p:grpSpPr>
        <p:sp>
          <p:nvSpPr>
            <p:cNvPr id="434" name="Line 81"/>
            <p:cNvSpPr>
              <a:spLocks noChangeShapeType="1"/>
            </p:cNvSpPr>
            <p:nvPr/>
          </p:nvSpPr>
          <p:spPr bwMode="auto">
            <a:xfrm>
              <a:off x="1202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5" name="Line 82"/>
            <p:cNvSpPr>
              <a:spLocks noChangeShapeType="1"/>
            </p:cNvSpPr>
            <p:nvPr/>
          </p:nvSpPr>
          <p:spPr bwMode="auto">
            <a:xfrm>
              <a:off x="1247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6" name="Line 83"/>
            <p:cNvSpPr>
              <a:spLocks noChangeShapeType="1"/>
            </p:cNvSpPr>
            <p:nvPr/>
          </p:nvSpPr>
          <p:spPr bwMode="auto">
            <a:xfrm>
              <a:off x="1288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7" name="Group 84"/>
          <p:cNvGrpSpPr>
            <a:grpSpLocks/>
          </p:cNvGrpSpPr>
          <p:nvPr/>
        </p:nvGrpSpPr>
        <p:grpSpPr bwMode="auto">
          <a:xfrm>
            <a:off x="1287463" y="1784350"/>
            <a:ext cx="168275" cy="93663"/>
            <a:chOff x="1202" y="1686"/>
            <a:chExt cx="86" cy="46"/>
          </a:xfrm>
        </p:grpSpPr>
        <p:sp>
          <p:nvSpPr>
            <p:cNvPr id="438" name="Line 85"/>
            <p:cNvSpPr>
              <a:spLocks noChangeShapeType="1"/>
            </p:cNvSpPr>
            <p:nvPr/>
          </p:nvSpPr>
          <p:spPr bwMode="auto">
            <a:xfrm>
              <a:off x="1202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9" name="Line 86"/>
            <p:cNvSpPr>
              <a:spLocks noChangeShapeType="1"/>
            </p:cNvSpPr>
            <p:nvPr/>
          </p:nvSpPr>
          <p:spPr bwMode="auto">
            <a:xfrm>
              <a:off x="1247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" name="Line 87"/>
            <p:cNvSpPr>
              <a:spLocks noChangeShapeType="1"/>
            </p:cNvSpPr>
            <p:nvPr/>
          </p:nvSpPr>
          <p:spPr bwMode="auto">
            <a:xfrm>
              <a:off x="1288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1" name="Group 88"/>
          <p:cNvGrpSpPr>
            <a:grpSpLocks/>
          </p:cNvGrpSpPr>
          <p:nvPr/>
        </p:nvGrpSpPr>
        <p:grpSpPr bwMode="auto">
          <a:xfrm>
            <a:off x="1196975" y="1973263"/>
            <a:ext cx="168275" cy="95250"/>
            <a:chOff x="1202" y="1686"/>
            <a:chExt cx="86" cy="46"/>
          </a:xfrm>
        </p:grpSpPr>
        <p:sp>
          <p:nvSpPr>
            <p:cNvPr id="442" name="Line 89"/>
            <p:cNvSpPr>
              <a:spLocks noChangeShapeType="1"/>
            </p:cNvSpPr>
            <p:nvPr/>
          </p:nvSpPr>
          <p:spPr bwMode="auto">
            <a:xfrm>
              <a:off x="1202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3" name="Line 90"/>
            <p:cNvSpPr>
              <a:spLocks noChangeShapeType="1"/>
            </p:cNvSpPr>
            <p:nvPr/>
          </p:nvSpPr>
          <p:spPr bwMode="auto">
            <a:xfrm>
              <a:off x="1247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4" name="Line 91"/>
            <p:cNvSpPr>
              <a:spLocks noChangeShapeType="1"/>
            </p:cNvSpPr>
            <p:nvPr/>
          </p:nvSpPr>
          <p:spPr bwMode="auto">
            <a:xfrm>
              <a:off x="1288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5" name="Group 92"/>
          <p:cNvGrpSpPr>
            <a:grpSpLocks/>
          </p:cNvGrpSpPr>
          <p:nvPr/>
        </p:nvGrpSpPr>
        <p:grpSpPr bwMode="auto">
          <a:xfrm>
            <a:off x="1819275" y="1973263"/>
            <a:ext cx="168275" cy="95250"/>
            <a:chOff x="1202" y="1686"/>
            <a:chExt cx="86" cy="46"/>
          </a:xfrm>
        </p:grpSpPr>
        <p:sp>
          <p:nvSpPr>
            <p:cNvPr id="446" name="Line 93"/>
            <p:cNvSpPr>
              <a:spLocks noChangeShapeType="1"/>
            </p:cNvSpPr>
            <p:nvPr/>
          </p:nvSpPr>
          <p:spPr bwMode="auto">
            <a:xfrm>
              <a:off x="1202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7" name="Line 94"/>
            <p:cNvSpPr>
              <a:spLocks noChangeShapeType="1"/>
            </p:cNvSpPr>
            <p:nvPr/>
          </p:nvSpPr>
          <p:spPr bwMode="auto">
            <a:xfrm>
              <a:off x="1247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8" name="Line 95"/>
            <p:cNvSpPr>
              <a:spLocks noChangeShapeType="1"/>
            </p:cNvSpPr>
            <p:nvPr/>
          </p:nvSpPr>
          <p:spPr bwMode="auto">
            <a:xfrm>
              <a:off x="1288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9" name="Group 96"/>
          <p:cNvGrpSpPr>
            <a:grpSpLocks/>
          </p:cNvGrpSpPr>
          <p:nvPr/>
        </p:nvGrpSpPr>
        <p:grpSpPr bwMode="auto">
          <a:xfrm>
            <a:off x="1287463" y="2281238"/>
            <a:ext cx="87312" cy="95250"/>
            <a:chOff x="1202" y="1764"/>
            <a:chExt cx="45" cy="46"/>
          </a:xfrm>
        </p:grpSpPr>
        <p:sp>
          <p:nvSpPr>
            <p:cNvPr id="450" name="Line 97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" name="Line 98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2" name="Group 99"/>
          <p:cNvGrpSpPr>
            <a:grpSpLocks/>
          </p:cNvGrpSpPr>
          <p:nvPr/>
        </p:nvGrpSpPr>
        <p:grpSpPr bwMode="auto">
          <a:xfrm>
            <a:off x="1908175" y="2273300"/>
            <a:ext cx="87313" cy="93663"/>
            <a:chOff x="1202" y="1764"/>
            <a:chExt cx="45" cy="46"/>
          </a:xfrm>
        </p:grpSpPr>
        <p:sp>
          <p:nvSpPr>
            <p:cNvPr id="453" name="Line 100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" name="Line 101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5" name="Group 102"/>
          <p:cNvGrpSpPr>
            <a:grpSpLocks/>
          </p:cNvGrpSpPr>
          <p:nvPr/>
        </p:nvGrpSpPr>
        <p:grpSpPr bwMode="auto">
          <a:xfrm>
            <a:off x="1287463" y="2443163"/>
            <a:ext cx="87312" cy="96837"/>
            <a:chOff x="1202" y="1764"/>
            <a:chExt cx="45" cy="46"/>
          </a:xfrm>
        </p:grpSpPr>
        <p:sp>
          <p:nvSpPr>
            <p:cNvPr id="456" name="Line 103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7" name="Line 104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8" name="Group 105"/>
          <p:cNvGrpSpPr>
            <a:grpSpLocks/>
          </p:cNvGrpSpPr>
          <p:nvPr/>
        </p:nvGrpSpPr>
        <p:grpSpPr bwMode="auto">
          <a:xfrm>
            <a:off x="1908175" y="2443163"/>
            <a:ext cx="87313" cy="96837"/>
            <a:chOff x="1202" y="1764"/>
            <a:chExt cx="45" cy="46"/>
          </a:xfrm>
        </p:grpSpPr>
        <p:sp>
          <p:nvSpPr>
            <p:cNvPr id="459" name="Line 106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" name="Line 107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1" name="Group 108"/>
          <p:cNvGrpSpPr>
            <a:grpSpLocks/>
          </p:cNvGrpSpPr>
          <p:nvPr/>
        </p:nvGrpSpPr>
        <p:grpSpPr bwMode="auto">
          <a:xfrm>
            <a:off x="1287463" y="2598738"/>
            <a:ext cx="87312" cy="95250"/>
            <a:chOff x="1202" y="1764"/>
            <a:chExt cx="45" cy="46"/>
          </a:xfrm>
        </p:grpSpPr>
        <p:sp>
          <p:nvSpPr>
            <p:cNvPr id="462" name="Line 109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3" name="Line 110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4" name="Group 111"/>
          <p:cNvGrpSpPr>
            <a:grpSpLocks/>
          </p:cNvGrpSpPr>
          <p:nvPr/>
        </p:nvGrpSpPr>
        <p:grpSpPr bwMode="auto">
          <a:xfrm>
            <a:off x="1908175" y="2632075"/>
            <a:ext cx="87313" cy="96838"/>
            <a:chOff x="1202" y="1764"/>
            <a:chExt cx="45" cy="46"/>
          </a:xfrm>
        </p:grpSpPr>
        <p:sp>
          <p:nvSpPr>
            <p:cNvPr id="465" name="Line 112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6" name="Line 113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7" name="Line 114"/>
          <p:cNvSpPr>
            <a:spLocks noChangeShapeType="1"/>
          </p:cNvSpPr>
          <p:nvPr/>
        </p:nvSpPr>
        <p:spPr bwMode="auto">
          <a:xfrm>
            <a:off x="858838" y="2814638"/>
            <a:ext cx="15986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8" name="Line 115"/>
          <p:cNvSpPr>
            <a:spLocks noChangeShapeType="1"/>
          </p:cNvSpPr>
          <p:nvPr/>
        </p:nvSpPr>
        <p:spPr bwMode="auto">
          <a:xfrm>
            <a:off x="857250" y="2832100"/>
            <a:ext cx="159861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69" name="Group 116"/>
          <p:cNvGrpSpPr>
            <a:grpSpLocks/>
          </p:cNvGrpSpPr>
          <p:nvPr/>
        </p:nvGrpSpPr>
        <p:grpSpPr bwMode="auto">
          <a:xfrm>
            <a:off x="1997075" y="3559175"/>
            <a:ext cx="88900" cy="96838"/>
            <a:chOff x="1202" y="1764"/>
            <a:chExt cx="45" cy="46"/>
          </a:xfrm>
        </p:grpSpPr>
        <p:sp>
          <p:nvSpPr>
            <p:cNvPr id="470" name="Line 117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" name="Line 118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2" name="Group 119"/>
          <p:cNvGrpSpPr>
            <a:grpSpLocks/>
          </p:cNvGrpSpPr>
          <p:nvPr/>
        </p:nvGrpSpPr>
        <p:grpSpPr bwMode="auto">
          <a:xfrm>
            <a:off x="1374775" y="3568700"/>
            <a:ext cx="88900" cy="95250"/>
            <a:chOff x="1202" y="1764"/>
            <a:chExt cx="45" cy="46"/>
          </a:xfrm>
        </p:grpSpPr>
        <p:sp>
          <p:nvSpPr>
            <p:cNvPr id="473" name="Line 120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4" name="Line 121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5" name="Group 122"/>
          <p:cNvGrpSpPr>
            <a:grpSpLocks/>
          </p:cNvGrpSpPr>
          <p:nvPr/>
        </p:nvGrpSpPr>
        <p:grpSpPr bwMode="auto">
          <a:xfrm>
            <a:off x="866775" y="4622800"/>
            <a:ext cx="3733800" cy="1497013"/>
            <a:chOff x="546" y="2912"/>
            <a:chExt cx="2352" cy="943"/>
          </a:xfrm>
        </p:grpSpPr>
        <p:sp>
          <p:nvSpPr>
            <p:cNvPr id="476" name="Line 123"/>
            <p:cNvSpPr>
              <a:spLocks noChangeShapeType="1"/>
            </p:cNvSpPr>
            <p:nvPr/>
          </p:nvSpPr>
          <p:spPr bwMode="auto">
            <a:xfrm flipV="1">
              <a:off x="1712" y="2923"/>
              <a:ext cx="112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" name="Line 124"/>
            <p:cNvSpPr>
              <a:spLocks noChangeShapeType="1"/>
            </p:cNvSpPr>
            <p:nvPr/>
          </p:nvSpPr>
          <p:spPr bwMode="auto">
            <a:xfrm flipV="1">
              <a:off x="1712" y="2927"/>
              <a:ext cx="216" cy="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8" name="Line 125"/>
            <p:cNvSpPr>
              <a:spLocks noChangeShapeType="1"/>
            </p:cNvSpPr>
            <p:nvPr/>
          </p:nvSpPr>
          <p:spPr bwMode="auto">
            <a:xfrm flipV="1">
              <a:off x="1712" y="2921"/>
              <a:ext cx="319" cy="3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9" name="Line 126"/>
            <p:cNvSpPr>
              <a:spLocks noChangeShapeType="1"/>
            </p:cNvSpPr>
            <p:nvPr/>
          </p:nvSpPr>
          <p:spPr bwMode="auto">
            <a:xfrm flipV="1">
              <a:off x="1710" y="2917"/>
              <a:ext cx="419" cy="4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" name="Line 127"/>
            <p:cNvSpPr>
              <a:spLocks noChangeShapeType="1"/>
            </p:cNvSpPr>
            <p:nvPr/>
          </p:nvSpPr>
          <p:spPr bwMode="auto">
            <a:xfrm flipV="1">
              <a:off x="1718" y="2913"/>
              <a:ext cx="516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" name="Line 128"/>
            <p:cNvSpPr>
              <a:spLocks noChangeShapeType="1"/>
            </p:cNvSpPr>
            <p:nvPr/>
          </p:nvSpPr>
          <p:spPr bwMode="auto">
            <a:xfrm flipV="1">
              <a:off x="1718" y="2917"/>
              <a:ext cx="610" cy="6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" name="Line 129"/>
            <p:cNvSpPr>
              <a:spLocks noChangeShapeType="1"/>
            </p:cNvSpPr>
            <p:nvPr/>
          </p:nvSpPr>
          <p:spPr bwMode="auto">
            <a:xfrm flipV="1">
              <a:off x="1722" y="2912"/>
              <a:ext cx="709" cy="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" name="Line 130"/>
            <p:cNvSpPr>
              <a:spLocks noChangeShapeType="1"/>
            </p:cNvSpPr>
            <p:nvPr/>
          </p:nvSpPr>
          <p:spPr bwMode="auto">
            <a:xfrm flipV="1">
              <a:off x="1710" y="2916"/>
              <a:ext cx="817" cy="8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" name="Line 131"/>
            <p:cNvSpPr>
              <a:spLocks noChangeShapeType="1"/>
            </p:cNvSpPr>
            <p:nvPr/>
          </p:nvSpPr>
          <p:spPr bwMode="auto">
            <a:xfrm flipV="1">
              <a:off x="1710" y="2919"/>
              <a:ext cx="921" cy="9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" name="Line 132"/>
            <p:cNvSpPr>
              <a:spLocks noChangeShapeType="1"/>
            </p:cNvSpPr>
            <p:nvPr/>
          </p:nvSpPr>
          <p:spPr bwMode="auto">
            <a:xfrm flipV="1">
              <a:off x="1797" y="2917"/>
              <a:ext cx="925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6" name="Line 133"/>
            <p:cNvSpPr>
              <a:spLocks noChangeShapeType="1"/>
            </p:cNvSpPr>
            <p:nvPr/>
          </p:nvSpPr>
          <p:spPr bwMode="auto">
            <a:xfrm flipV="1">
              <a:off x="1895" y="2917"/>
              <a:ext cx="925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87" name="Group 134"/>
            <p:cNvGrpSpPr>
              <a:grpSpLocks/>
            </p:cNvGrpSpPr>
            <p:nvPr/>
          </p:nvGrpSpPr>
          <p:grpSpPr bwMode="auto">
            <a:xfrm>
              <a:off x="1988" y="2929"/>
              <a:ext cx="910" cy="914"/>
              <a:chOff x="2157" y="3001"/>
              <a:chExt cx="738" cy="741"/>
            </a:xfrm>
          </p:grpSpPr>
          <p:grpSp>
            <p:nvGrpSpPr>
              <p:cNvPr id="657" name="Group 135"/>
              <p:cNvGrpSpPr>
                <a:grpSpLocks/>
              </p:cNvGrpSpPr>
              <p:nvPr/>
            </p:nvGrpSpPr>
            <p:grpSpPr bwMode="auto">
              <a:xfrm>
                <a:off x="2499" y="3070"/>
                <a:ext cx="327" cy="330"/>
                <a:chOff x="2925" y="3566"/>
                <a:chExt cx="327" cy="330"/>
              </a:xfrm>
            </p:grpSpPr>
            <p:sp>
              <p:nvSpPr>
                <p:cNvPr id="664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5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0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1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58" name="Line 140"/>
              <p:cNvSpPr>
                <a:spLocks noChangeShapeType="1"/>
              </p:cNvSpPr>
              <p:nvPr/>
            </p:nvSpPr>
            <p:spPr bwMode="auto">
              <a:xfrm flipV="1">
                <a:off x="2835" y="3001"/>
                <a:ext cx="6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59" name="Group 141"/>
              <p:cNvGrpSpPr>
                <a:grpSpLocks/>
              </p:cNvGrpSpPr>
              <p:nvPr/>
            </p:nvGrpSpPr>
            <p:grpSpPr bwMode="auto">
              <a:xfrm>
                <a:off x="2157" y="3412"/>
                <a:ext cx="327" cy="330"/>
                <a:chOff x="2925" y="3566"/>
                <a:chExt cx="327" cy="330"/>
              </a:xfrm>
            </p:grpSpPr>
            <p:sp>
              <p:nvSpPr>
                <p:cNvPr id="660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1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2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3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88" name="Group 146"/>
            <p:cNvGrpSpPr>
              <a:grpSpLocks/>
            </p:cNvGrpSpPr>
            <p:nvPr/>
          </p:nvGrpSpPr>
          <p:grpSpPr bwMode="auto">
            <a:xfrm>
              <a:off x="2089" y="3035"/>
              <a:ext cx="803" cy="806"/>
              <a:chOff x="2242" y="3087"/>
              <a:chExt cx="651" cy="654"/>
            </a:xfrm>
          </p:grpSpPr>
          <p:grpSp>
            <p:nvGrpSpPr>
              <p:cNvPr id="648" name="Group 147"/>
              <p:cNvGrpSpPr>
                <a:grpSpLocks/>
              </p:cNvGrpSpPr>
              <p:nvPr/>
            </p:nvGrpSpPr>
            <p:grpSpPr bwMode="auto">
              <a:xfrm>
                <a:off x="2584" y="3087"/>
                <a:ext cx="309" cy="312"/>
                <a:chOff x="2584" y="3087"/>
                <a:chExt cx="309" cy="312"/>
              </a:xfrm>
            </p:grpSpPr>
            <p:sp>
              <p:nvSpPr>
                <p:cNvPr id="654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2584" y="3263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5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729" y="3244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6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745" y="3087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49" name="Group 151"/>
              <p:cNvGrpSpPr>
                <a:grpSpLocks/>
              </p:cNvGrpSpPr>
              <p:nvPr/>
            </p:nvGrpSpPr>
            <p:grpSpPr bwMode="auto">
              <a:xfrm>
                <a:off x="2242" y="3411"/>
                <a:ext cx="327" cy="330"/>
                <a:chOff x="2925" y="3566"/>
                <a:chExt cx="327" cy="330"/>
              </a:xfrm>
            </p:grpSpPr>
            <p:sp>
              <p:nvSpPr>
                <p:cNvPr id="650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1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2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3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89" name="Line 156"/>
            <p:cNvSpPr>
              <a:spLocks noChangeShapeType="1"/>
            </p:cNvSpPr>
            <p:nvPr/>
          </p:nvSpPr>
          <p:spPr bwMode="auto">
            <a:xfrm flipV="1">
              <a:off x="2182" y="3138"/>
              <a:ext cx="704" cy="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0" name="Line 157"/>
            <p:cNvSpPr>
              <a:spLocks noChangeShapeType="1"/>
            </p:cNvSpPr>
            <p:nvPr/>
          </p:nvSpPr>
          <p:spPr bwMode="auto">
            <a:xfrm flipV="1">
              <a:off x="2282" y="3237"/>
              <a:ext cx="604" cy="6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" name="Line 158"/>
            <p:cNvSpPr>
              <a:spLocks noChangeShapeType="1"/>
            </p:cNvSpPr>
            <p:nvPr/>
          </p:nvSpPr>
          <p:spPr bwMode="auto">
            <a:xfrm flipV="1">
              <a:off x="2365" y="3324"/>
              <a:ext cx="525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" name="Line 159"/>
            <p:cNvSpPr>
              <a:spLocks noChangeShapeType="1"/>
            </p:cNvSpPr>
            <p:nvPr/>
          </p:nvSpPr>
          <p:spPr bwMode="auto">
            <a:xfrm flipV="1">
              <a:off x="2472" y="3432"/>
              <a:ext cx="411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3" name="Line 160"/>
            <p:cNvSpPr>
              <a:spLocks noChangeShapeType="1"/>
            </p:cNvSpPr>
            <p:nvPr/>
          </p:nvSpPr>
          <p:spPr bwMode="auto">
            <a:xfrm flipV="1">
              <a:off x="2569" y="3528"/>
              <a:ext cx="314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4" name="Line 161"/>
            <p:cNvSpPr>
              <a:spLocks noChangeShapeType="1"/>
            </p:cNvSpPr>
            <p:nvPr/>
          </p:nvSpPr>
          <p:spPr bwMode="auto">
            <a:xfrm flipV="1">
              <a:off x="2659" y="3615"/>
              <a:ext cx="231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5" name="Line 162"/>
            <p:cNvSpPr>
              <a:spLocks noChangeShapeType="1"/>
            </p:cNvSpPr>
            <p:nvPr/>
          </p:nvSpPr>
          <p:spPr bwMode="auto">
            <a:xfrm flipV="1">
              <a:off x="2759" y="3716"/>
              <a:ext cx="127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6" name="Line 163"/>
            <p:cNvSpPr>
              <a:spLocks noChangeShapeType="1"/>
            </p:cNvSpPr>
            <p:nvPr/>
          </p:nvSpPr>
          <p:spPr bwMode="auto">
            <a:xfrm flipV="1">
              <a:off x="2846" y="3801"/>
              <a:ext cx="4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97" name="Group 164"/>
            <p:cNvGrpSpPr>
              <a:grpSpLocks/>
            </p:cNvGrpSpPr>
            <p:nvPr/>
          </p:nvGrpSpPr>
          <p:grpSpPr bwMode="auto">
            <a:xfrm>
              <a:off x="2138" y="3306"/>
              <a:ext cx="90" cy="91"/>
              <a:chOff x="1837" y="3537"/>
              <a:chExt cx="74" cy="75"/>
            </a:xfrm>
          </p:grpSpPr>
          <p:sp>
            <p:nvSpPr>
              <p:cNvPr id="646" name="Line 165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" name="Line 166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98" name="Group 167"/>
            <p:cNvGrpSpPr>
              <a:grpSpLocks/>
            </p:cNvGrpSpPr>
            <p:nvPr/>
          </p:nvGrpSpPr>
          <p:grpSpPr bwMode="auto">
            <a:xfrm>
              <a:off x="2101" y="3249"/>
              <a:ext cx="90" cy="91"/>
              <a:chOff x="1837" y="3537"/>
              <a:chExt cx="74" cy="75"/>
            </a:xfrm>
          </p:grpSpPr>
          <p:sp>
            <p:nvSpPr>
              <p:cNvPr id="644" name="Line 168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" name="Line 169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99" name="Group 170"/>
            <p:cNvGrpSpPr>
              <a:grpSpLocks/>
            </p:cNvGrpSpPr>
            <p:nvPr/>
          </p:nvGrpSpPr>
          <p:grpSpPr bwMode="auto">
            <a:xfrm>
              <a:off x="2328" y="3022"/>
              <a:ext cx="90" cy="91"/>
              <a:chOff x="1837" y="3537"/>
              <a:chExt cx="74" cy="75"/>
            </a:xfrm>
          </p:grpSpPr>
          <p:sp>
            <p:nvSpPr>
              <p:cNvPr id="642" name="Line 171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" name="Line 172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0" name="Group 173"/>
            <p:cNvGrpSpPr>
              <a:grpSpLocks/>
            </p:cNvGrpSpPr>
            <p:nvPr/>
          </p:nvGrpSpPr>
          <p:grpSpPr bwMode="auto">
            <a:xfrm>
              <a:off x="1911" y="3549"/>
              <a:ext cx="90" cy="91"/>
              <a:chOff x="1837" y="3537"/>
              <a:chExt cx="74" cy="75"/>
            </a:xfrm>
          </p:grpSpPr>
          <p:sp>
            <p:nvSpPr>
              <p:cNvPr id="640" name="Line 174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" name="Line 175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1" name="Group 176"/>
            <p:cNvGrpSpPr>
              <a:grpSpLocks/>
            </p:cNvGrpSpPr>
            <p:nvPr/>
          </p:nvGrpSpPr>
          <p:grpSpPr bwMode="auto">
            <a:xfrm>
              <a:off x="1829" y="3521"/>
              <a:ext cx="90" cy="91"/>
              <a:chOff x="1837" y="3537"/>
              <a:chExt cx="74" cy="75"/>
            </a:xfrm>
          </p:grpSpPr>
          <p:sp>
            <p:nvSpPr>
              <p:cNvPr id="638" name="Line 177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" name="Line 178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2" name="Group 179"/>
            <p:cNvGrpSpPr>
              <a:grpSpLocks/>
            </p:cNvGrpSpPr>
            <p:nvPr/>
          </p:nvGrpSpPr>
          <p:grpSpPr bwMode="auto">
            <a:xfrm>
              <a:off x="2373" y="3067"/>
              <a:ext cx="90" cy="91"/>
              <a:chOff x="1837" y="3537"/>
              <a:chExt cx="74" cy="75"/>
            </a:xfrm>
          </p:grpSpPr>
          <p:sp>
            <p:nvSpPr>
              <p:cNvPr id="636" name="Line 180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" name="Line 181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3" name="Group 182"/>
            <p:cNvGrpSpPr>
              <a:grpSpLocks/>
            </p:cNvGrpSpPr>
            <p:nvPr/>
          </p:nvGrpSpPr>
          <p:grpSpPr bwMode="auto">
            <a:xfrm>
              <a:off x="1977" y="3566"/>
              <a:ext cx="90" cy="91"/>
              <a:chOff x="1837" y="3537"/>
              <a:chExt cx="74" cy="75"/>
            </a:xfrm>
          </p:grpSpPr>
          <p:sp>
            <p:nvSpPr>
              <p:cNvPr id="634" name="Line 183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" name="Line 184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4" name="Group 185"/>
            <p:cNvGrpSpPr>
              <a:grpSpLocks/>
            </p:cNvGrpSpPr>
            <p:nvPr/>
          </p:nvGrpSpPr>
          <p:grpSpPr bwMode="auto">
            <a:xfrm>
              <a:off x="2237" y="3319"/>
              <a:ext cx="90" cy="91"/>
              <a:chOff x="1837" y="3537"/>
              <a:chExt cx="74" cy="75"/>
            </a:xfrm>
          </p:grpSpPr>
          <p:sp>
            <p:nvSpPr>
              <p:cNvPr id="632" name="Line 186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" name="Line 187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5" name="Group 188"/>
            <p:cNvGrpSpPr>
              <a:grpSpLocks/>
            </p:cNvGrpSpPr>
            <p:nvPr/>
          </p:nvGrpSpPr>
          <p:grpSpPr bwMode="auto">
            <a:xfrm>
              <a:off x="2476" y="3067"/>
              <a:ext cx="90" cy="91"/>
              <a:chOff x="1837" y="3537"/>
              <a:chExt cx="74" cy="75"/>
            </a:xfrm>
          </p:grpSpPr>
          <p:sp>
            <p:nvSpPr>
              <p:cNvPr id="630" name="Line 189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" name="Line 190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6" name="Group 191"/>
            <p:cNvGrpSpPr>
              <a:grpSpLocks/>
            </p:cNvGrpSpPr>
            <p:nvPr/>
          </p:nvGrpSpPr>
          <p:grpSpPr bwMode="auto">
            <a:xfrm>
              <a:off x="2033" y="3597"/>
              <a:ext cx="90" cy="91"/>
              <a:chOff x="1837" y="3537"/>
              <a:chExt cx="74" cy="75"/>
            </a:xfrm>
          </p:grpSpPr>
          <p:sp>
            <p:nvSpPr>
              <p:cNvPr id="628" name="Line 192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" name="Line 193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7" name="Group 194"/>
            <p:cNvGrpSpPr>
              <a:grpSpLocks/>
            </p:cNvGrpSpPr>
            <p:nvPr/>
          </p:nvGrpSpPr>
          <p:grpSpPr bwMode="auto">
            <a:xfrm>
              <a:off x="2302" y="3339"/>
              <a:ext cx="90" cy="91"/>
              <a:chOff x="1837" y="3537"/>
              <a:chExt cx="74" cy="75"/>
            </a:xfrm>
          </p:grpSpPr>
          <p:sp>
            <p:nvSpPr>
              <p:cNvPr id="626" name="Line 195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" name="Line 196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8" name="Group 197"/>
            <p:cNvGrpSpPr>
              <a:grpSpLocks/>
            </p:cNvGrpSpPr>
            <p:nvPr/>
          </p:nvGrpSpPr>
          <p:grpSpPr bwMode="auto">
            <a:xfrm>
              <a:off x="2566" y="3067"/>
              <a:ext cx="90" cy="91"/>
              <a:chOff x="1837" y="3537"/>
              <a:chExt cx="74" cy="75"/>
            </a:xfrm>
          </p:grpSpPr>
          <p:sp>
            <p:nvSpPr>
              <p:cNvPr id="624" name="Line 198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" name="Line 199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09" name="Line 200"/>
            <p:cNvSpPr>
              <a:spLocks noChangeShapeType="1"/>
            </p:cNvSpPr>
            <p:nvPr/>
          </p:nvSpPr>
          <p:spPr bwMode="auto">
            <a:xfrm>
              <a:off x="2229" y="374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0" name="Line 201"/>
            <p:cNvSpPr>
              <a:spLocks noChangeShapeType="1"/>
            </p:cNvSpPr>
            <p:nvPr/>
          </p:nvSpPr>
          <p:spPr bwMode="auto">
            <a:xfrm>
              <a:off x="2316" y="367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1" name="Line 202"/>
            <p:cNvSpPr>
              <a:spLocks noChangeShapeType="1"/>
            </p:cNvSpPr>
            <p:nvPr/>
          </p:nvSpPr>
          <p:spPr bwMode="auto">
            <a:xfrm>
              <a:off x="2389" y="3596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" name="Line 203"/>
            <p:cNvSpPr>
              <a:spLocks noChangeShapeType="1"/>
            </p:cNvSpPr>
            <p:nvPr/>
          </p:nvSpPr>
          <p:spPr bwMode="auto">
            <a:xfrm>
              <a:off x="2464" y="3521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" name="Line 204"/>
            <p:cNvSpPr>
              <a:spLocks noChangeShapeType="1"/>
            </p:cNvSpPr>
            <p:nvPr/>
          </p:nvSpPr>
          <p:spPr bwMode="auto">
            <a:xfrm>
              <a:off x="2534" y="344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" name="Line 205"/>
            <p:cNvSpPr>
              <a:spLocks noChangeShapeType="1"/>
            </p:cNvSpPr>
            <p:nvPr/>
          </p:nvSpPr>
          <p:spPr bwMode="auto">
            <a:xfrm>
              <a:off x="2608" y="3377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" name="Line 206"/>
            <p:cNvSpPr>
              <a:spLocks noChangeShapeType="1"/>
            </p:cNvSpPr>
            <p:nvPr/>
          </p:nvSpPr>
          <p:spPr bwMode="auto">
            <a:xfrm>
              <a:off x="2675" y="329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" name="Line 207"/>
            <p:cNvSpPr>
              <a:spLocks noChangeShapeType="1"/>
            </p:cNvSpPr>
            <p:nvPr/>
          </p:nvSpPr>
          <p:spPr bwMode="auto">
            <a:xfrm>
              <a:off x="2748" y="3233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" name="Line 208"/>
            <p:cNvSpPr>
              <a:spLocks noChangeShapeType="1"/>
            </p:cNvSpPr>
            <p:nvPr/>
          </p:nvSpPr>
          <p:spPr bwMode="auto">
            <a:xfrm>
              <a:off x="2819" y="316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" name="Line 209"/>
            <p:cNvSpPr>
              <a:spLocks noChangeShapeType="1"/>
            </p:cNvSpPr>
            <p:nvPr/>
          </p:nvSpPr>
          <p:spPr bwMode="auto">
            <a:xfrm>
              <a:off x="2324" y="376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" name="Line 210"/>
            <p:cNvSpPr>
              <a:spLocks noChangeShapeType="1"/>
            </p:cNvSpPr>
            <p:nvPr/>
          </p:nvSpPr>
          <p:spPr bwMode="auto">
            <a:xfrm>
              <a:off x="2398" y="3686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" name="Line 211"/>
            <p:cNvSpPr>
              <a:spLocks noChangeShapeType="1"/>
            </p:cNvSpPr>
            <p:nvPr/>
          </p:nvSpPr>
          <p:spPr bwMode="auto">
            <a:xfrm>
              <a:off x="2472" y="361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1" name="Line 212"/>
            <p:cNvSpPr>
              <a:spLocks noChangeShapeType="1"/>
            </p:cNvSpPr>
            <p:nvPr/>
          </p:nvSpPr>
          <p:spPr bwMode="auto">
            <a:xfrm>
              <a:off x="2542" y="3537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" name="Line 213"/>
            <p:cNvSpPr>
              <a:spLocks noChangeShapeType="1"/>
            </p:cNvSpPr>
            <p:nvPr/>
          </p:nvSpPr>
          <p:spPr bwMode="auto">
            <a:xfrm>
              <a:off x="2608" y="3463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" name="Line 214"/>
            <p:cNvSpPr>
              <a:spLocks noChangeShapeType="1"/>
            </p:cNvSpPr>
            <p:nvPr/>
          </p:nvSpPr>
          <p:spPr bwMode="auto">
            <a:xfrm>
              <a:off x="2683" y="3393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" name="Line 215"/>
            <p:cNvSpPr>
              <a:spLocks noChangeShapeType="1"/>
            </p:cNvSpPr>
            <p:nvPr/>
          </p:nvSpPr>
          <p:spPr bwMode="auto">
            <a:xfrm>
              <a:off x="2753" y="3327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5" name="Line 216"/>
            <p:cNvSpPr>
              <a:spLocks noChangeShapeType="1"/>
            </p:cNvSpPr>
            <p:nvPr/>
          </p:nvSpPr>
          <p:spPr bwMode="auto">
            <a:xfrm>
              <a:off x="2819" y="325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6" name="Line 217"/>
            <p:cNvSpPr>
              <a:spLocks noChangeShapeType="1"/>
            </p:cNvSpPr>
            <p:nvPr/>
          </p:nvSpPr>
          <p:spPr bwMode="auto">
            <a:xfrm flipV="1">
              <a:off x="2369" y="3327"/>
              <a:ext cx="525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7" name="Line 218"/>
            <p:cNvSpPr>
              <a:spLocks noChangeShapeType="1"/>
            </p:cNvSpPr>
            <p:nvPr/>
          </p:nvSpPr>
          <p:spPr bwMode="auto">
            <a:xfrm flipV="1">
              <a:off x="2476" y="3434"/>
              <a:ext cx="411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8" name="Line 219"/>
            <p:cNvSpPr>
              <a:spLocks noChangeShapeType="1"/>
            </p:cNvSpPr>
            <p:nvPr/>
          </p:nvSpPr>
          <p:spPr bwMode="auto">
            <a:xfrm flipH="1" flipV="1">
              <a:off x="1614" y="2925"/>
              <a:ext cx="11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9" name="Line 220"/>
            <p:cNvSpPr>
              <a:spLocks noChangeShapeType="1"/>
            </p:cNvSpPr>
            <p:nvPr/>
          </p:nvSpPr>
          <p:spPr bwMode="auto">
            <a:xfrm flipH="1" flipV="1">
              <a:off x="1510" y="2929"/>
              <a:ext cx="215" cy="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0" name="Line 221"/>
            <p:cNvSpPr>
              <a:spLocks noChangeShapeType="1"/>
            </p:cNvSpPr>
            <p:nvPr/>
          </p:nvSpPr>
          <p:spPr bwMode="auto">
            <a:xfrm flipH="1" flipV="1">
              <a:off x="1408" y="2923"/>
              <a:ext cx="317" cy="3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1" name="Line 222"/>
            <p:cNvSpPr>
              <a:spLocks noChangeShapeType="1"/>
            </p:cNvSpPr>
            <p:nvPr/>
          </p:nvSpPr>
          <p:spPr bwMode="auto">
            <a:xfrm flipH="1" flipV="1">
              <a:off x="1310" y="2919"/>
              <a:ext cx="413" cy="4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" name="Line 223"/>
            <p:cNvSpPr>
              <a:spLocks noChangeShapeType="1"/>
            </p:cNvSpPr>
            <p:nvPr/>
          </p:nvSpPr>
          <p:spPr bwMode="auto">
            <a:xfrm flipH="1" flipV="1">
              <a:off x="1206" y="2915"/>
              <a:ext cx="509" cy="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" name="Line 224"/>
            <p:cNvSpPr>
              <a:spLocks noChangeShapeType="1"/>
            </p:cNvSpPr>
            <p:nvPr/>
          </p:nvSpPr>
          <p:spPr bwMode="auto">
            <a:xfrm flipH="1" flipV="1">
              <a:off x="1113" y="2919"/>
              <a:ext cx="602" cy="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" name="Line 225"/>
            <p:cNvSpPr>
              <a:spLocks noChangeShapeType="1"/>
            </p:cNvSpPr>
            <p:nvPr/>
          </p:nvSpPr>
          <p:spPr bwMode="auto">
            <a:xfrm flipH="1" flipV="1">
              <a:off x="1010" y="2914"/>
              <a:ext cx="709" cy="7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" name="Line 226"/>
            <p:cNvSpPr>
              <a:spLocks noChangeShapeType="1"/>
            </p:cNvSpPr>
            <p:nvPr/>
          </p:nvSpPr>
          <p:spPr bwMode="auto">
            <a:xfrm flipH="1" flipV="1">
              <a:off x="915" y="2918"/>
              <a:ext cx="808" cy="8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6" name="Line 227"/>
            <p:cNvSpPr>
              <a:spLocks noChangeShapeType="1"/>
            </p:cNvSpPr>
            <p:nvPr/>
          </p:nvSpPr>
          <p:spPr bwMode="auto">
            <a:xfrm flipH="1" flipV="1">
              <a:off x="811" y="2921"/>
              <a:ext cx="912" cy="9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7" name="Line 228"/>
            <p:cNvSpPr>
              <a:spLocks noChangeShapeType="1"/>
            </p:cNvSpPr>
            <p:nvPr/>
          </p:nvSpPr>
          <p:spPr bwMode="auto">
            <a:xfrm flipH="1" flipV="1">
              <a:off x="721" y="2919"/>
              <a:ext cx="920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8" name="Line 229"/>
            <p:cNvSpPr>
              <a:spLocks noChangeShapeType="1"/>
            </p:cNvSpPr>
            <p:nvPr/>
          </p:nvSpPr>
          <p:spPr bwMode="auto">
            <a:xfrm flipH="1" flipV="1">
              <a:off x="624" y="2919"/>
              <a:ext cx="919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39" name="Group 230"/>
            <p:cNvGrpSpPr>
              <a:grpSpLocks/>
            </p:cNvGrpSpPr>
            <p:nvPr/>
          </p:nvGrpSpPr>
          <p:grpSpPr bwMode="auto">
            <a:xfrm flipH="1">
              <a:off x="546" y="2931"/>
              <a:ext cx="905" cy="914"/>
              <a:chOff x="2157" y="3001"/>
              <a:chExt cx="738" cy="741"/>
            </a:xfrm>
          </p:grpSpPr>
          <p:grpSp>
            <p:nvGrpSpPr>
              <p:cNvPr id="613" name="Group 231"/>
              <p:cNvGrpSpPr>
                <a:grpSpLocks/>
              </p:cNvGrpSpPr>
              <p:nvPr/>
            </p:nvGrpSpPr>
            <p:grpSpPr bwMode="auto">
              <a:xfrm>
                <a:off x="2499" y="3070"/>
                <a:ext cx="327" cy="330"/>
                <a:chOff x="2925" y="3566"/>
                <a:chExt cx="327" cy="330"/>
              </a:xfrm>
            </p:grpSpPr>
            <p:sp>
              <p:nvSpPr>
                <p:cNvPr id="620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1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2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3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14" name="Line 236"/>
              <p:cNvSpPr>
                <a:spLocks noChangeShapeType="1"/>
              </p:cNvSpPr>
              <p:nvPr/>
            </p:nvSpPr>
            <p:spPr bwMode="auto">
              <a:xfrm flipV="1">
                <a:off x="2835" y="3001"/>
                <a:ext cx="6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15" name="Group 237"/>
              <p:cNvGrpSpPr>
                <a:grpSpLocks/>
              </p:cNvGrpSpPr>
              <p:nvPr/>
            </p:nvGrpSpPr>
            <p:grpSpPr bwMode="auto">
              <a:xfrm>
                <a:off x="2157" y="3412"/>
                <a:ext cx="327" cy="330"/>
                <a:chOff x="2925" y="3566"/>
                <a:chExt cx="327" cy="330"/>
              </a:xfrm>
            </p:grpSpPr>
            <p:sp>
              <p:nvSpPr>
                <p:cNvPr id="616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8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9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40" name="Group 242"/>
            <p:cNvGrpSpPr>
              <a:grpSpLocks/>
            </p:cNvGrpSpPr>
            <p:nvPr/>
          </p:nvGrpSpPr>
          <p:grpSpPr bwMode="auto">
            <a:xfrm flipH="1">
              <a:off x="552" y="3037"/>
              <a:ext cx="798" cy="806"/>
              <a:chOff x="2242" y="3087"/>
              <a:chExt cx="651" cy="654"/>
            </a:xfrm>
          </p:grpSpPr>
          <p:grpSp>
            <p:nvGrpSpPr>
              <p:cNvPr id="604" name="Group 243"/>
              <p:cNvGrpSpPr>
                <a:grpSpLocks/>
              </p:cNvGrpSpPr>
              <p:nvPr/>
            </p:nvGrpSpPr>
            <p:grpSpPr bwMode="auto">
              <a:xfrm>
                <a:off x="2584" y="3087"/>
                <a:ext cx="309" cy="312"/>
                <a:chOff x="2584" y="3087"/>
                <a:chExt cx="309" cy="312"/>
              </a:xfrm>
            </p:grpSpPr>
            <p:sp>
              <p:nvSpPr>
                <p:cNvPr id="610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2584" y="3263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1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2729" y="3244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2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745" y="3087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05" name="Group 247"/>
              <p:cNvGrpSpPr>
                <a:grpSpLocks/>
              </p:cNvGrpSpPr>
              <p:nvPr/>
            </p:nvGrpSpPr>
            <p:grpSpPr bwMode="auto">
              <a:xfrm>
                <a:off x="2242" y="3411"/>
                <a:ext cx="327" cy="330"/>
                <a:chOff x="2925" y="3566"/>
                <a:chExt cx="327" cy="330"/>
              </a:xfrm>
            </p:grpSpPr>
            <p:sp>
              <p:nvSpPr>
                <p:cNvPr id="606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7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8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9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41" name="Line 252"/>
            <p:cNvSpPr>
              <a:spLocks noChangeShapeType="1"/>
            </p:cNvSpPr>
            <p:nvPr/>
          </p:nvSpPr>
          <p:spPr bwMode="auto">
            <a:xfrm flipH="1" flipV="1">
              <a:off x="558" y="3140"/>
              <a:ext cx="700" cy="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" name="Line 253"/>
            <p:cNvSpPr>
              <a:spLocks noChangeShapeType="1"/>
            </p:cNvSpPr>
            <p:nvPr/>
          </p:nvSpPr>
          <p:spPr bwMode="auto">
            <a:xfrm flipH="1" flipV="1">
              <a:off x="558" y="3239"/>
              <a:ext cx="600" cy="6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" name="Line 254"/>
            <p:cNvSpPr>
              <a:spLocks noChangeShapeType="1"/>
            </p:cNvSpPr>
            <p:nvPr/>
          </p:nvSpPr>
          <p:spPr bwMode="auto">
            <a:xfrm flipH="1" flipV="1">
              <a:off x="554" y="3326"/>
              <a:ext cx="522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4" name="Line 255"/>
            <p:cNvSpPr>
              <a:spLocks noChangeShapeType="1"/>
            </p:cNvSpPr>
            <p:nvPr/>
          </p:nvSpPr>
          <p:spPr bwMode="auto">
            <a:xfrm flipH="1" flipV="1">
              <a:off x="561" y="3434"/>
              <a:ext cx="408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5" name="Line 256"/>
            <p:cNvSpPr>
              <a:spLocks noChangeShapeType="1"/>
            </p:cNvSpPr>
            <p:nvPr/>
          </p:nvSpPr>
          <p:spPr bwMode="auto">
            <a:xfrm flipH="1" flipV="1">
              <a:off x="561" y="3530"/>
              <a:ext cx="312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6" name="Line 257"/>
            <p:cNvSpPr>
              <a:spLocks noChangeShapeType="1"/>
            </p:cNvSpPr>
            <p:nvPr/>
          </p:nvSpPr>
          <p:spPr bwMode="auto">
            <a:xfrm flipH="1" flipV="1">
              <a:off x="554" y="3617"/>
              <a:ext cx="23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7" name="Line 258"/>
            <p:cNvSpPr>
              <a:spLocks noChangeShapeType="1"/>
            </p:cNvSpPr>
            <p:nvPr/>
          </p:nvSpPr>
          <p:spPr bwMode="auto">
            <a:xfrm flipH="1" flipV="1">
              <a:off x="558" y="3718"/>
              <a:ext cx="126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8" name="Line 259"/>
            <p:cNvSpPr>
              <a:spLocks noChangeShapeType="1"/>
            </p:cNvSpPr>
            <p:nvPr/>
          </p:nvSpPr>
          <p:spPr bwMode="auto">
            <a:xfrm flipH="1" flipV="1">
              <a:off x="554" y="3803"/>
              <a:ext cx="4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49" name="Group 260"/>
            <p:cNvGrpSpPr>
              <a:grpSpLocks/>
            </p:cNvGrpSpPr>
            <p:nvPr/>
          </p:nvGrpSpPr>
          <p:grpSpPr bwMode="auto">
            <a:xfrm flipH="1">
              <a:off x="1212" y="3308"/>
              <a:ext cx="90" cy="91"/>
              <a:chOff x="1837" y="3537"/>
              <a:chExt cx="74" cy="75"/>
            </a:xfrm>
          </p:grpSpPr>
          <p:sp>
            <p:nvSpPr>
              <p:cNvPr id="602" name="Line 261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" name="Line 262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50" name="Group 263"/>
            <p:cNvGrpSpPr>
              <a:grpSpLocks/>
            </p:cNvGrpSpPr>
            <p:nvPr/>
          </p:nvGrpSpPr>
          <p:grpSpPr bwMode="auto">
            <a:xfrm flipH="1">
              <a:off x="1249" y="3251"/>
              <a:ext cx="89" cy="91"/>
              <a:chOff x="1837" y="3537"/>
              <a:chExt cx="74" cy="75"/>
            </a:xfrm>
          </p:grpSpPr>
          <p:sp>
            <p:nvSpPr>
              <p:cNvPr id="600" name="Line 264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" name="Line 265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51" name="Group 266"/>
            <p:cNvGrpSpPr>
              <a:grpSpLocks/>
            </p:cNvGrpSpPr>
            <p:nvPr/>
          </p:nvGrpSpPr>
          <p:grpSpPr bwMode="auto">
            <a:xfrm flipH="1">
              <a:off x="1023" y="3024"/>
              <a:ext cx="90" cy="91"/>
              <a:chOff x="1837" y="3537"/>
              <a:chExt cx="74" cy="75"/>
            </a:xfrm>
          </p:grpSpPr>
          <p:sp>
            <p:nvSpPr>
              <p:cNvPr id="598" name="Line 267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" name="Line 268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52" name="Group 269"/>
            <p:cNvGrpSpPr>
              <a:grpSpLocks/>
            </p:cNvGrpSpPr>
            <p:nvPr/>
          </p:nvGrpSpPr>
          <p:grpSpPr bwMode="auto">
            <a:xfrm flipH="1">
              <a:off x="1438" y="3551"/>
              <a:ext cx="89" cy="91"/>
              <a:chOff x="1837" y="3537"/>
              <a:chExt cx="74" cy="75"/>
            </a:xfrm>
          </p:grpSpPr>
          <p:sp>
            <p:nvSpPr>
              <p:cNvPr id="596" name="Line 270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" name="Line 271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53" name="Group 272"/>
            <p:cNvGrpSpPr>
              <a:grpSpLocks/>
            </p:cNvGrpSpPr>
            <p:nvPr/>
          </p:nvGrpSpPr>
          <p:grpSpPr bwMode="auto">
            <a:xfrm flipH="1">
              <a:off x="1519" y="3523"/>
              <a:ext cx="90" cy="91"/>
              <a:chOff x="1837" y="3537"/>
              <a:chExt cx="74" cy="75"/>
            </a:xfrm>
          </p:grpSpPr>
          <p:sp>
            <p:nvSpPr>
              <p:cNvPr id="594" name="Line 273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" name="Line 274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54" name="Group 275"/>
            <p:cNvGrpSpPr>
              <a:grpSpLocks/>
            </p:cNvGrpSpPr>
            <p:nvPr/>
          </p:nvGrpSpPr>
          <p:grpSpPr bwMode="auto">
            <a:xfrm flipH="1">
              <a:off x="978" y="3069"/>
              <a:ext cx="90" cy="91"/>
              <a:chOff x="1837" y="3537"/>
              <a:chExt cx="74" cy="75"/>
            </a:xfrm>
          </p:grpSpPr>
          <p:sp>
            <p:nvSpPr>
              <p:cNvPr id="592" name="Line 276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" name="Line 277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55" name="Group 278"/>
            <p:cNvGrpSpPr>
              <a:grpSpLocks/>
            </p:cNvGrpSpPr>
            <p:nvPr/>
          </p:nvGrpSpPr>
          <p:grpSpPr bwMode="auto">
            <a:xfrm flipH="1">
              <a:off x="1372" y="3568"/>
              <a:ext cx="90" cy="91"/>
              <a:chOff x="1837" y="3537"/>
              <a:chExt cx="74" cy="75"/>
            </a:xfrm>
          </p:grpSpPr>
          <p:sp>
            <p:nvSpPr>
              <p:cNvPr id="590" name="Line 279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" name="Line 280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56" name="Group 281"/>
            <p:cNvGrpSpPr>
              <a:grpSpLocks/>
            </p:cNvGrpSpPr>
            <p:nvPr/>
          </p:nvGrpSpPr>
          <p:grpSpPr bwMode="auto">
            <a:xfrm flipH="1">
              <a:off x="1114" y="3321"/>
              <a:ext cx="89" cy="91"/>
              <a:chOff x="1837" y="3537"/>
              <a:chExt cx="74" cy="75"/>
            </a:xfrm>
          </p:grpSpPr>
          <p:sp>
            <p:nvSpPr>
              <p:cNvPr id="588" name="Line 282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" name="Line 283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57" name="Group 284"/>
            <p:cNvGrpSpPr>
              <a:grpSpLocks/>
            </p:cNvGrpSpPr>
            <p:nvPr/>
          </p:nvGrpSpPr>
          <p:grpSpPr bwMode="auto">
            <a:xfrm flipH="1">
              <a:off x="876" y="3069"/>
              <a:ext cx="90" cy="91"/>
              <a:chOff x="1837" y="3537"/>
              <a:chExt cx="74" cy="75"/>
            </a:xfrm>
          </p:grpSpPr>
          <p:sp>
            <p:nvSpPr>
              <p:cNvPr id="586" name="Line 285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" name="Line 286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58" name="Group 287"/>
            <p:cNvGrpSpPr>
              <a:grpSpLocks/>
            </p:cNvGrpSpPr>
            <p:nvPr/>
          </p:nvGrpSpPr>
          <p:grpSpPr bwMode="auto">
            <a:xfrm flipH="1">
              <a:off x="1316" y="3599"/>
              <a:ext cx="90" cy="91"/>
              <a:chOff x="1837" y="3537"/>
              <a:chExt cx="74" cy="75"/>
            </a:xfrm>
          </p:grpSpPr>
          <p:sp>
            <p:nvSpPr>
              <p:cNvPr id="584" name="Line 288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" name="Line 289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59" name="Group 290"/>
            <p:cNvGrpSpPr>
              <a:grpSpLocks/>
            </p:cNvGrpSpPr>
            <p:nvPr/>
          </p:nvGrpSpPr>
          <p:grpSpPr bwMode="auto">
            <a:xfrm flipH="1">
              <a:off x="1049" y="3341"/>
              <a:ext cx="89" cy="91"/>
              <a:chOff x="1837" y="3537"/>
              <a:chExt cx="74" cy="75"/>
            </a:xfrm>
          </p:grpSpPr>
          <p:sp>
            <p:nvSpPr>
              <p:cNvPr id="582" name="Line 291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" name="Line 292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60" name="Group 293"/>
            <p:cNvGrpSpPr>
              <a:grpSpLocks/>
            </p:cNvGrpSpPr>
            <p:nvPr/>
          </p:nvGrpSpPr>
          <p:grpSpPr bwMode="auto">
            <a:xfrm flipH="1">
              <a:off x="787" y="3069"/>
              <a:ext cx="89" cy="91"/>
              <a:chOff x="1837" y="3537"/>
              <a:chExt cx="74" cy="75"/>
            </a:xfrm>
          </p:grpSpPr>
          <p:sp>
            <p:nvSpPr>
              <p:cNvPr id="580" name="Line 294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" name="Line 295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61" name="Line 296"/>
            <p:cNvSpPr>
              <a:spLocks noChangeShapeType="1"/>
            </p:cNvSpPr>
            <p:nvPr/>
          </p:nvSpPr>
          <p:spPr bwMode="auto">
            <a:xfrm flipH="1">
              <a:off x="1166" y="375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2" name="Line 297"/>
            <p:cNvSpPr>
              <a:spLocks noChangeShapeType="1"/>
            </p:cNvSpPr>
            <p:nvPr/>
          </p:nvSpPr>
          <p:spPr bwMode="auto">
            <a:xfrm flipH="1">
              <a:off x="1080" y="367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" name="Line 298"/>
            <p:cNvSpPr>
              <a:spLocks noChangeShapeType="1"/>
            </p:cNvSpPr>
            <p:nvPr/>
          </p:nvSpPr>
          <p:spPr bwMode="auto">
            <a:xfrm flipH="1">
              <a:off x="1007" y="359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" name="Line 299"/>
            <p:cNvSpPr>
              <a:spLocks noChangeShapeType="1"/>
            </p:cNvSpPr>
            <p:nvPr/>
          </p:nvSpPr>
          <p:spPr bwMode="auto">
            <a:xfrm flipH="1">
              <a:off x="933" y="3523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" name="Line 300"/>
            <p:cNvSpPr>
              <a:spLocks noChangeShapeType="1"/>
            </p:cNvSpPr>
            <p:nvPr/>
          </p:nvSpPr>
          <p:spPr bwMode="auto">
            <a:xfrm flipH="1">
              <a:off x="863" y="3444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" name="Line 301"/>
            <p:cNvSpPr>
              <a:spLocks noChangeShapeType="1"/>
            </p:cNvSpPr>
            <p:nvPr/>
          </p:nvSpPr>
          <p:spPr bwMode="auto">
            <a:xfrm flipH="1">
              <a:off x="790" y="3379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7" name="Line 302"/>
            <p:cNvSpPr>
              <a:spLocks noChangeShapeType="1"/>
            </p:cNvSpPr>
            <p:nvPr/>
          </p:nvSpPr>
          <p:spPr bwMode="auto">
            <a:xfrm flipH="1">
              <a:off x="723" y="330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8" name="Line 303"/>
            <p:cNvSpPr>
              <a:spLocks noChangeShapeType="1"/>
            </p:cNvSpPr>
            <p:nvPr/>
          </p:nvSpPr>
          <p:spPr bwMode="auto">
            <a:xfrm flipH="1">
              <a:off x="650" y="3235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9" name="Line 304"/>
            <p:cNvSpPr>
              <a:spLocks noChangeShapeType="1"/>
            </p:cNvSpPr>
            <p:nvPr/>
          </p:nvSpPr>
          <p:spPr bwMode="auto">
            <a:xfrm flipH="1">
              <a:off x="580" y="3164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0" name="Line 305"/>
            <p:cNvSpPr>
              <a:spLocks noChangeShapeType="1"/>
            </p:cNvSpPr>
            <p:nvPr/>
          </p:nvSpPr>
          <p:spPr bwMode="auto">
            <a:xfrm flipH="1">
              <a:off x="1072" y="376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1" name="Line 306"/>
            <p:cNvSpPr>
              <a:spLocks noChangeShapeType="1"/>
            </p:cNvSpPr>
            <p:nvPr/>
          </p:nvSpPr>
          <p:spPr bwMode="auto">
            <a:xfrm flipH="1">
              <a:off x="998" y="368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2" name="Line 307"/>
            <p:cNvSpPr>
              <a:spLocks noChangeShapeType="1"/>
            </p:cNvSpPr>
            <p:nvPr/>
          </p:nvSpPr>
          <p:spPr bwMode="auto">
            <a:xfrm flipH="1">
              <a:off x="925" y="3614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" name="Line 308"/>
            <p:cNvSpPr>
              <a:spLocks noChangeShapeType="1"/>
            </p:cNvSpPr>
            <p:nvPr/>
          </p:nvSpPr>
          <p:spPr bwMode="auto">
            <a:xfrm flipH="1">
              <a:off x="855" y="3539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" name="Line 309"/>
            <p:cNvSpPr>
              <a:spLocks noChangeShapeType="1"/>
            </p:cNvSpPr>
            <p:nvPr/>
          </p:nvSpPr>
          <p:spPr bwMode="auto">
            <a:xfrm flipH="1">
              <a:off x="790" y="3465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" name="Line 310"/>
            <p:cNvSpPr>
              <a:spLocks noChangeShapeType="1"/>
            </p:cNvSpPr>
            <p:nvPr/>
          </p:nvSpPr>
          <p:spPr bwMode="auto">
            <a:xfrm flipH="1">
              <a:off x="715" y="3395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" name="Line 311"/>
            <p:cNvSpPr>
              <a:spLocks noChangeShapeType="1"/>
            </p:cNvSpPr>
            <p:nvPr/>
          </p:nvSpPr>
          <p:spPr bwMode="auto">
            <a:xfrm flipH="1">
              <a:off x="645" y="3329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7" name="Line 312"/>
            <p:cNvSpPr>
              <a:spLocks noChangeShapeType="1"/>
            </p:cNvSpPr>
            <p:nvPr/>
          </p:nvSpPr>
          <p:spPr bwMode="auto">
            <a:xfrm flipH="1">
              <a:off x="580" y="326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8" name="Line 313"/>
            <p:cNvSpPr>
              <a:spLocks noChangeShapeType="1"/>
            </p:cNvSpPr>
            <p:nvPr/>
          </p:nvSpPr>
          <p:spPr bwMode="auto">
            <a:xfrm flipH="1" flipV="1">
              <a:off x="550" y="3329"/>
              <a:ext cx="522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9" name="Line 314"/>
            <p:cNvSpPr>
              <a:spLocks noChangeShapeType="1"/>
            </p:cNvSpPr>
            <p:nvPr/>
          </p:nvSpPr>
          <p:spPr bwMode="auto">
            <a:xfrm flipH="1" flipV="1">
              <a:off x="557" y="3436"/>
              <a:ext cx="409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92" name="Group 315"/>
          <p:cNvGrpSpPr>
            <a:grpSpLocks/>
          </p:cNvGrpSpPr>
          <p:nvPr/>
        </p:nvGrpSpPr>
        <p:grpSpPr bwMode="auto">
          <a:xfrm>
            <a:off x="3022600" y="1331913"/>
            <a:ext cx="1571625" cy="2792412"/>
            <a:chOff x="1904" y="839"/>
            <a:chExt cx="990" cy="1759"/>
          </a:xfrm>
        </p:grpSpPr>
        <p:sp>
          <p:nvSpPr>
            <p:cNvPr id="693" name="Line 316"/>
            <p:cNvSpPr>
              <a:spLocks noChangeShapeType="1"/>
            </p:cNvSpPr>
            <p:nvPr/>
          </p:nvSpPr>
          <p:spPr bwMode="auto">
            <a:xfrm rot="5400000">
              <a:off x="2018" y="1722"/>
              <a:ext cx="175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2" name="Line 317"/>
            <p:cNvSpPr>
              <a:spLocks noChangeShapeType="1"/>
            </p:cNvSpPr>
            <p:nvPr/>
          </p:nvSpPr>
          <p:spPr bwMode="auto">
            <a:xfrm rot="5400000">
              <a:off x="1916" y="1722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8" name="Line 318"/>
            <p:cNvSpPr>
              <a:spLocks noChangeShapeType="1"/>
            </p:cNvSpPr>
            <p:nvPr/>
          </p:nvSpPr>
          <p:spPr bwMode="auto">
            <a:xfrm rot="5400000">
              <a:off x="1830" y="1713"/>
              <a:ext cx="17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9" name="Line 319"/>
            <p:cNvSpPr>
              <a:spLocks noChangeShapeType="1"/>
            </p:cNvSpPr>
            <p:nvPr/>
          </p:nvSpPr>
          <p:spPr bwMode="auto">
            <a:xfrm rot="5400000">
              <a:off x="1724" y="1719"/>
              <a:ext cx="17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0" name="Line 320"/>
            <p:cNvSpPr>
              <a:spLocks noChangeShapeType="1"/>
            </p:cNvSpPr>
            <p:nvPr/>
          </p:nvSpPr>
          <p:spPr bwMode="auto">
            <a:xfrm rot="5400000">
              <a:off x="1622" y="1719"/>
              <a:ext cx="17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1" name="Line 321"/>
            <p:cNvSpPr>
              <a:spLocks noChangeShapeType="1"/>
            </p:cNvSpPr>
            <p:nvPr/>
          </p:nvSpPr>
          <p:spPr bwMode="auto">
            <a:xfrm rot="5400000">
              <a:off x="1532" y="1721"/>
              <a:ext cx="17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2" name="Line 322"/>
            <p:cNvSpPr>
              <a:spLocks noChangeShapeType="1"/>
            </p:cNvSpPr>
            <p:nvPr/>
          </p:nvSpPr>
          <p:spPr bwMode="auto">
            <a:xfrm rot="5400000">
              <a:off x="1335" y="1716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3" name="Line 323"/>
            <p:cNvSpPr>
              <a:spLocks noChangeShapeType="1"/>
            </p:cNvSpPr>
            <p:nvPr/>
          </p:nvSpPr>
          <p:spPr bwMode="auto">
            <a:xfrm rot="5400000">
              <a:off x="1249" y="1713"/>
              <a:ext cx="17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" name="Freeform 324"/>
            <p:cNvSpPr>
              <a:spLocks/>
            </p:cNvSpPr>
            <p:nvPr/>
          </p:nvSpPr>
          <p:spPr bwMode="auto">
            <a:xfrm>
              <a:off x="1904" y="840"/>
              <a:ext cx="24" cy="1742"/>
            </a:xfrm>
            <a:custGeom>
              <a:avLst/>
              <a:gdLst>
                <a:gd name="T0" fmla="*/ 12 w 20"/>
                <a:gd name="T1" fmla="*/ 0 h 1412"/>
                <a:gd name="T2" fmla="*/ 16 w 20"/>
                <a:gd name="T3" fmla="*/ 124 h 1412"/>
                <a:gd name="T4" fmla="*/ 12 w 20"/>
                <a:gd name="T5" fmla="*/ 260 h 1412"/>
                <a:gd name="T6" fmla="*/ 4 w 20"/>
                <a:gd name="T7" fmla="*/ 392 h 1412"/>
                <a:gd name="T8" fmla="*/ 20 w 20"/>
                <a:gd name="T9" fmla="*/ 536 h 1412"/>
                <a:gd name="T10" fmla="*/ 4 w 20"/>
                <a:gd name="T11" fmla="*/ 708 h 1412"/>
                <a:gd name="T12" fmla="*/ 4 w 20"/>
                <a:gd name="T13" fmla="*/ 852 h 1412"/>
                <a:gd name="T14" fmla="*/ 12 w 20"/>
                <a:gd name="T15" fmla="*/ 960 h 1412"/>
                <a:gd name="T16" fmla="*/ 4 w 20"/>
                <a:gd name="T17" fmla="*/ 1072 h 1412"/>
                <a:gd name="T18" fmla="*/ 8 w 20"/>
                <a:gd name="T19" fmla="*/ 1172 h 1412"/>
                <a:gd name="T20" fmla="*/ 0 w 20"/>
                <a:gd name="T21" fmla="*/ 1268 h 1412"/>
                <a:gd name="T22" fmla="*/ 8 w 20"/>
                <a:gd name="T23" fmla="*/ 1412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12">
                  <a:moveTo>
                    <a:pt x="12" y="0"/>
                  </a:moveTo>
                  <a:cubicBezTo>
                    <a:pt x="13" y="21"/>
                    <a:pt x="16" y="81"/>
                    <a:pt x="16" y="124"/>
                  </a:cubicBezTo>
                  <a:cubicBezTo>
                    <a:pt x="16" y="167"/>
                    <a:pt x="14" y="215"/>
                    <a:pt x="12" y="260"/>
                  </a:cubicBezTo>
                  <a:cubicBezTo>
                    <a:pt x="10" y="305"/>
                    <a:pt x="3" y="346"/>
                    <a:pt x="4" y="392"/>
                  </a:cubicBezTo>
                  <a:cubicBezTo>
                    <a:pt x="5" y="438"/>
                    <a:pt x="20" y="483"/>
                    <a:pt x="20" y="536"/>
                  </a:cubicBezTo>
                  <a:cubicBezTo>
                    <a:pt x="20" y="589"/>
                    <a:pt x="7" y="655"/>
                    <a:pt x="4" y="708"/>
                  </a:cubicBezTo>
                  <a:cubicBezTo>
                    <a:pt x="1" y="761"/>
                    <a:pt x="3" y="810"/>
                    <a:pt x="4" y="852"/>
                  </a:cubicBezTo>
                  <a:cubicBezTo>
                    <a:pt x="5" y="894"/>
                    <a:pt x="12" y="923"/>
                    <a:pt x="12" y="960"/>
                  </a:cubicBezTo>
                  <a:cubicBezTo>
                    <a:pt x="12" y="997"/>
                    <a:pt x="5" y="1037"/>
                    <a:pt x="4" y="1072"/>
                  </a:cubicBezTo>
                  <a:cubicBezTo>
                    <a:pt x="3" y="1107"/>
                    <a:pt x="9" y="1139"/>
                    <a:pt x="8" y="1172"/>
                  </a:cubicBezTo>
                  <a:cubicBezTo>
                    <a:pt x="7" y="1205"/>
                    <a:pt x="0" y="1228"/>
                    <a:pt x="0" y="1268"/>
                  </a:cubicBezTo>
                  <a:cubicBezTo>
                    <a:pt x="0" y="1308"/>
                    <a:pt x="6" y="1382"/>
                    <a:pt x="8" y="14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5" name="Group 325"/>
            <p:cNvGrpSpPr>
              <a:grpSpLocks/>
            </p:cNvGrpSpPr>
            <p:nvPr/>
          </p:nvGrpSpPr>
          <p:grpSpPr bwMode="auto">
            <a:xfrm rot="16200000">
              <a:off x="2575" y="1125"/>
              <a:ext cx="56" cy="66"/>
              <a:chOff x="1202" y="1764"/>
              <a:chExt cx="45" cy="46"/>
            </a:xfrm>
          </p:grpSpPr>
          <p:sp>
            <p:nvSpPr>
              <p:cNvPr id="1071" name="Line 326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2" name="Line 327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26" name="Group 328"/>
            <p:cNvGrpSpPr>
              <a:grpSpLocks/>
            </p:cNvGrpSpPr>
            <p:nvPr/>
          </p:nvGrpSpPr>
          <p:grpSpPr bwMode="auto">
            <a:xfrm rot="16200000">
              <a:off x="2569" y="1529"/>
              <a:ext cx="56" cy="70"/>
              <a:chOff x="1202" y="1764"/>
              <a:chExt cx="45" cy="46"/>
            </a:xfrm>
          </p:grpSpPr>
          <p:sp>
            <p:nvSpPr>
              <p:cNvPr id="1063" name="Line 329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4" name="Line 330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27" name="Group 331"/>
            <p:cNvGrpSpPr>
              <a:grpSpLocks/>
            </p:cNvGrpSpPr>
            <p:nvPr/>
          </p:nvGrpSpPr>
          <p:grpSpPr bwMode="auto">
            <a:xfrm rot="16200000">
              <a:off x="2569" y="1937"/>
              <a:ext cx="56" cy="70"/>
              <a:chOff x="1202" y="1764"/>
              <a:chExt cx="45" cy="46"/>
            </a:xfrm>
          </p:grpSpPr>
          <p:sp>
            <p:nvSpPr>
              <p:cNvPr id="1061" name="Line 332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2" name="Line 333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28" name="Group 334"/>
            <p:cNvGrpSpPr>
              <a:grpSpLocks/>
            </p:cNvGrpSpPr>
            <p:nvPr/>
          </p:nvGrpSpPr>
          <p:grpSpPr bwMode="auto">
            <a:xfrm rot="16200000">
              <a:off x="2567" y="2331"/>
              <a:ext cx="52" cy="62"/>
              <a:chOff x="1202" y="1764"/>
              <a:chExt cx="45" cy="46"/>
            </a:xfrm>
          </p:grpSpPr>
          <p:sp>
            <p:nvSpPr>
              <p:cNvPr id="1059" name="Line 335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0" name="Line 336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29" name="Group 337"/>
            <p:cNvGrpSpPr>
              <a:grpSpLocks/>
            </p:cNvGrpSpPr>
            <p:nvPr/>
          </p:nvGrpSpPr>
          <p:grpSpPr bwMode="auto">
            <a:xfrm rot="16200000">
              <a:off x="2471" y="1179"/>
              <a:ext cx="48" cy="62"/>
              <a:chOff x="1202" y="1764"/>
              <a:chExt cx="45" cy="46"/>
            </a:xfrm>
          </p:grpSpPr>
          <p:sp>
            <p:nvSpPr>
              <p:cNvPr id="1057" name="Line 338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8" name="Line 339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30" name="Group 340"/>
            <p:cNvGrpSpPr>
              <a:grpSpLocks/>
            </p:cNvGrpSpPr>
            <p:nvPr/>
          </p:nvGrpSpPr>
          <p:grpSpPr bwMode="auto">
            <a:xfrm rot="16200000">
              <a:off x="2479" y="1609"/>
              <a:ext cx="48" cy="62"/>
              <a:chOff x="1202" y="1764"/>
              <a:chExt cx="45" cy="46"/>
            </a:xfrm>
          </p:grpSpPr>
          <p:sp>
            <p:nvSpPr>
              <p:cNvPr id="1055" name="Line 341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6" name="Line 342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31" name="Group 343"/>
            <p:cNvGrpSpPr>
              <a:grpSpLocks/>
            </p:cNvGrpSpPr>
            <p:nvPr/>
          </p:nvGrpSpPr>
          <p:grpSpPr bwMode="auto">
            <a:xfrm rot="16200000">
              <a:off x="2479" y="1972"/>
              <a:ext cx="44" cy="58"/>
              <a:chOff x="1202" y="1764"/>
              <a:chExt cx="45" cy="46"/>
            </a:xfrm>
          </p:grpSpPr>
          <p:sp>
            <p:nvSpPr>
              <p:cNvPr id="1053" name="Line 344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" name="Line 345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32" name="Group 346"/>
            <p:cNvGrpSpPr>
              <a:grpSpLocks/>
            </p:cNvGrpSpPr>
            <p:nvPr/>
          </p:nvGrpSpPr>
          <p:grpSpPr bwMode="auto">
            <a:xfrm rot="16200000">
              <a:off x="2481" y="2378"/>
              <a:ext cx="48" cy="66"/>
              <a:chOff x="1202" y="1764"/>
              <a:chExt cx="45" cy="46"/>
            </a:xfrm>
          </p:grpSpPr>
          <p:sp>
            <p:nvSpPr>
              <p:cNvPr id="1051" name="Line 347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2" name="Line 348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33" name="Group 349"/>
            <p:cNvGrpSpPr>
              <a:grpSpLocks/>
            </p:cNvGrpSpPr>
            <p:nvPr/>
          </p:nvGrpSpPr>
          <p:grpSpPr bwMode="auto">
            <a:xfrm rot="16200000">
              <a:off x="2390" y="1521"/>
              <a:ext cx="44" cy="62"/>
              <a:chOff x="1202" y="1764"/>
              <a:chExt cx="45" cy="46"/>
            </a:xfrm>
          </p:grpSpPr>
          <p:sp>
            <p:nvSpPr>
              <p:cNvPr id="1049" name="Line 350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0" name="Line 351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34" name="Group 352"/>
            <p:cNvGrpSpPr>
              <a:grpSpLocks/>
            </p:cNvGrpSpPr>
            <p:nvPr/>
          </p:nvGrpSpPr>
          <p:grpSpPr bwMode="auto">
            <a:xfrm rot="16200000">
              <a:off x="2390" y="1905"/>
              <a:ext cx="44" cy="62"/>
              <a:chOff x="1202" y="1764"/>
              <a:chExt cx="45" cy="46"/>
            </a:xfrm>
          </p:grpSpPr>
          <p:sp>
            <p:nvSpPr>
              <p:cNvPr id="1047" name="Line 353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8" name="Line 354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35" name="Group 355"/>
            <p:cNvGrpSpPr>
              <a:grpSpLocks/>
            </p:cNvGrpSpPr>
            <p:nvPr/>
          </p:nvGrpSpPr>
          <p:grpSpPr bwMode="auto">
            <a:xfrm rot="16200000">
              <a:off x="2390" y="2287"/>
              <a:ext cx="44" cy="62"/>
              <a:chOff x="1202" y="1764"/>
              <a:chExt cx="45" cy="46"/>
            </a:xfrm>
          </p:grpSpPr>
          <p:sp>
            <p:nvSpPr>
              <p:cNvPr id="1045" name="Line 356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" name="Line 357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36" name="Line 358"/>
            <p:cNvSpPr>
              <a:spLocks noChangeShapeType="1"/>
            </p:cNvSpPr>
            <p:nvPr/>
          </p:nvSpPr>
          <p:spPr bwMode="auto">
            <a:xfrm rot="5400000">
              <a:off x="1430" y="1721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7" name="Line 359"/>
            <p:cNvSpPr>
              <a:spLocks noChangeShapeType="1"/>
            </p:cNvSpPr>
            <p:nvPr/>
          </p:nvSpPr>
          <p:spPr bwMode="auto">
            <a:xfrm rot="5400000">
              <a:off x="1440" y="1720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38" name="Group 360"/>
            <p:cNvGrpSpPr>
              <a:grpSpLocks/>
            </p:cNvGrpSpPr>
            <p:nvPr/>
          </p:nvGrpSpPr>
          <p:grpSpPr bwMode="auto">
            <a:xfrm>
              <a:off x="1953" y="845"/>
              <a:ext cx="139" cy="1747"/>
              <a:chOff x="1953" y="845"/>
              <a:chExt cx="139" cy="1747"/>
            </a:xfrm>
          </p:grpSpPr>
          <p:sp>
            <p:nvSpPr>
              <p:cNvPr id="1042" name="Line 361"/>
              <p:cNvSpPr>
                <a:spLocks noChangeShapeType="1"/>
              </p:cNvSpPr>
              <p:nvPr/>
            </p:nvSpPr>
            <p:spPr bwMode="auto">
              <a:xfrm rot="5400000">
                <a:off x="1624" y="1238"/>
                <a:ext cx="7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3" name="Freeform 362"/>
              <p:cNvSpPr>
                <a:spLocks/>
              </p:cNvSpPr>
              <p:nvPr/>
            </p:nvSpPr>
            <p:spPr bwMode="auto">
              <a:xfrm rot="5400000">
                <a:off x="1987" y="1600"/>
                <a:ext cx="72" cy="139"/>
              </a:xfrm>
              <a:custGeom>
                <a:avLst/>
                <a:gdLst>
                  <a:gd name="T0" fmla="*/ 0 w 33"/>
                  <a:gd name="T1" fmla="*/ 33 h 60"/>
                  <a:gd name="T2" fmla="*/ 12 w 33"/>
                  <a:gd name="T3" fmla="*/ 0 h 60"/>
                  <a:gd name="T4" fmla="*/ 18 w 33"/>
                  <a:gd name="T5" fmla="*/ 60 h 60"/>
                  <a:gd name="T6" fmla="*/ 33 w 33"/>
                  <a:gd name="T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0">
                    <a:moveTo>
                      <a:pt x="0" y="33"/>
                    </a:moveTo>
                    <a:lnTo>
                      <a:pt x="12" y="0"/>
                    </a:lnTo>
                    <a:lnTo>
                      <a:pt x="18" y="60"/>
                    </a:lnTo>
                    <a:lnTo>
                      <a:pt x="33" y="3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4" name="Line 363"/>
              <p:cNvSpPr>
                <a:spLocks noChangeShapeType="1"/>
              </p:cNvSpPr>
              <p:nvPr/>
            </p:nvSpPr>
            <p:spPr bwMode="auto">
              <a:xfrm rot="5400000">
                <a:off x="1575" y="2151"/>
                <a:ext cx="8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39" name="Group 364"/>
            <p:cNvGrpSpPr>
              <a:grpSpLocks/>
            </p:cNvGrpSpPr>
            <p:nvPr/>
          </p:nvGrpSpPr>
          <p:grpSpPr bwMode="auto">
            <a:xfrm rot="16200000">
              <a:off x="2390" y="1142"/>
              <a:ext cx="44" cy="62"/>
              <a:chOff x="1202" y="1764"/>
              <a:chExt cx="45" cy="46"/>
            </a:xfrm>
          </p:grpSpPr>
          <p:sp>
            <p:nvSpPr>
              <p:cNvPr id="1040" name="Line 365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1" name="Line 366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73" name="Group 367"/>
          <p:cNvGrpSpPr>
            <a:grpSpLocks/>
          </p:cNvGrpSpPr>
          <p:nvPr/>
        </p:nvGrpSpPr>
        <p:grpSpPr bwMode="auto">
          <a:xfrm>
            <a:off x="7735888" y="1335088"/>
            <a:ext cx="398462" cy="3822700"/>
            <a:chOff x="4873" y="841"/>
            <a:chExt cx="251" cy="2408"/>
          </a:xfrm>
        </p:grpSpPr>
        <p:sp>
          <p:nvSpPr>
            <p:cNvPr id="1074" name="Line 368"/>
            <p:cNvSpPr>
              <a:spLocks noChangeShapeType="1"/>
            </p:cNvSpPr>
            <p:nvPr/>
          </p:nvSpPr>
          <p:spPr bwMode="auto">
            <a:xfrm>
              <a:off x="4873" y="3249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5" name="Line 369"/>
            <p:cNvSpPr>
              <a:spLocks noChangeShapeType="1"/>
            </p:cNvSpPr>
            <p:nvPr/>
          </p:nvSpPr>
          <p:spPr bwMode="auto">
            <a:xfrm>
              <a:off x="4873" y="3113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6" name="Line 370"/>
            <p:cNvSpPr>
              <a:spLocks noChangeShapeType="1"/>
            </p:cNvSpPr>
            <p:nvPr/>
          </p:nvSpPr>
          <p:spPr bwMode="auto">
            <a:xfrm>
              <a:off x="4876" y="2722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7" name="Line 371"/>
            <p:cNvSpPr>
              <a:spLocks noChangeShapeType="1"/>
            </p:cNvSpPr>
            <p:nvPr/>
          </p:nvSpPr>
          <p:spPr bwMode="auto">
            <a:xfrm>
              <a:off x="4875" y="2659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8" name="Line 372"/>
            <p:cNvSpPr>
              <a:spLocks noChangeShapeType="1"/>
            </p:cNvSpPr>
            <p:nvPr/>
          </p:nvSpPr>
          <p:spPr bwMode="auto">
            <a:xfrm>
              <a:off x="4876" y="1673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9" name="Line 373"/>
            <p:cNvSpPr>
              <a:spLocks noChangeShapeType="1"/>
            </p:cNvSpPr>
            <p:nvPr/>
          </p:nvSpPr>
          <p:spPr bwMode="auto">
            <a:xfrm>
              <a:off x="4875" y="1582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0" name="Line 374"/>
            <p:cNvSpPr>
              <a:spLocks noChangeShapeType="1"/>
            </p:cNvSpPr>
            <p:nvPr/>
          </p:nvSpPr>
          <p:spPr bwMode="auto">
            <a:xfrm>
              <a:off x="4874" y="1768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1" name="Line 375"/>
            <p:cNvSpPr>
              <a:spLocks noChangeShapeType="1"/>
            </p:cNvSpPr>
            <p:nvPr/>
          </p:nvSpPr>
          <p:spPr bwMode="auto">
            <a:xfrm>
              <a:off x="4875" y="841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2" name="Line 376"/>
            <p:cNvSpPr>
              <a:spLocks noChangeShapeType="1"/>
            </p:cNvSpPr>
            <p:nvPr/>
          </p:nvSpPr>
          <p:spPr bwMode="auto">
            <a:xfrm>
              <a:off x="4875" y="878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3" name="Line 377"/>
            <p:cNvSpPr>
              <a:spLocks noChangeShapeType="1"/>
            </p:cNvSpPr>
            <p:nvPr/>
          </p:nvSpPr>
          <p:spPr bwMode="auto">
            <a:xfrm>
              <a:off x="4875" y="915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84" name="Line 378"/>
          <p:cNvSpPr>
            <a:spLocks noChangeShapeType="1"/>
          </p:cNvSpPr>
          <p:nvPr/>
        </p:nvSpPr>
        <p:spPr bwMode="auto">
          <a:xfrm>
            <a:off x="8096250" y="1335088"/>
            <a:ext cx="0" cy="382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85" name="Group 379"/>
          <p:cNvGrpSpPr>
            <a:grpSpLocks/>
          </p:cNvGrpSpPr>
          <p:nvPr/>
        </p:nvGrpSpPr>
        <p:grpSpPr bwMode="auto">
          <a:xfrm>
            <a:off x="8069263" y="1309688"/>
            <a:ext cx="61912" cy="3871912"/>
            <a:chOff x="5083" y="825"/>
            <a:chExt cx="39" cy="2439"/>
          </a:xfrm>
        </p:grpSpPr>
        <p:sp>
          <p:nvSpPr>
            <p:cNvPr id="1086" name="Line 380"/>
            <p:cNvSpPr>
              <a:spLocks noChangeShapeType="1"/>
            </p:cNvSpPr>
            <p:nvPr/>
          </p:nvSpPr>
          <p:spPr bwMode="auto">
            <a:xfrm>
              <a:off x="5091" y="825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7" name="Line 381"/>
            <p:cNvSpPr>
              <a:spLocks noChangeShapeType="1"/>
            </p:cNvSpPr>
            <p:nvPr/>
          </p:nvSpPr>
          <p:spPr bwMode="auto">
            <a:xfrm>
              <a:off x="5087" y="861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8" name="Line 382"/>
            <p:cNvSpPr>
              <a:spLocks noChangeShapeType="1"/>
            </p:cNvSpPr>
            <p:nvPr/>
          </p:nvSpPr>
          <p:spPr bwMode="auto">
            <a:xfrm>
              <a:off x="5087" y="898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9" name="Line 383"/>
            <p:cNvSpPr>
              <a:spLocks noChangeShapeType="1"/>
            </p:cNvSpPr>
            <p:nvPr/>
          </p:nvSpPr>
          <p:spPr bwMode="auto">
            <a:xfrm>
              <a:off x="5083" y="1566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0" name="Line 384"/>
            <p:cNvSpPr>
              <a:spLocks noChangeShapeType="1"/>
            </p:cNvSpPr>
            <p:nvPr/>
          </p:nvSpPr>
          <p:spPr bwMode="auto">
            <a:xfrm>
              <a:off x="5085" y="1657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1" name="Line 385"/>
            <p:cNvSpPr>
              <a:spLocks noChangeShapeType="1"/>
            </p:cNvSpPr>
            <p:nvPr/>
          </p:nvSpPr>
          <p:spPr bwMode="auto">
            <a:xfrm>
              <a:off x="5083" y="1756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2" name="Line 386"/>
            <p:cNvSpPr>
              <a:spLocks noChangeShapeType="1"/>
            </p:cNvSpPr>
            <p:nvPr/>
          </p:nvSpPr>
          <p:spPr bwMode="auto">
            <a:xfrm>
              <a:off x="5087" y="2643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3" name="Line 387"/>
            <p:cNvSpPr>
              <a:spLocks noChangeShapeType="1"/>
            </p:cNvSpPr>
            <p:nvPr/>
          </p:nvSpPr>
          <p:spPr bwMode="auto">
            <a:xfrm>
              <a:off x="5087" y="2704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4" name="Line 388"/>
            <p:cNvSpPr>
              <a:spLocks noChangeShapeType="1"/>
            </p:cNvSpPr>
            <p:nvPr/>
          </p:nvSpPr>
          <p:spPr bwMode="auto">
            <a:xfrm>
              <a:off x="5085" y="3097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5" name="Line 389"/>
            <p:cNvSpPr>
              <a:spLocks noChangeShapeType="1"/>
            </p:cNvSpPr>
            <p:nvPr/>
          </p:nvSpPr>
          <p:spPr bwMode="auto">
            <a:xfrm>
              <a:off x="5083" y="3233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5905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28589" y="630551"/>
            <a:ext cx="2019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993300"/>
                </a:solidFill>
                <a:ea typeface="幼圆" panose="02010509060101010101" pitchFamily="49" charset="-122"/>
              </a:rPr>
              <a:t>图面布置</a:t>
            </a:r>
            <a:endParaRPr lang="zh-CN" altLang="en-US" sz="3600" b="1">
              <a:solidFill>
                <a:srgbClr val="993300"/>
              </a:solidFill>
              <a:ea typeface="幼圆" panose="02010509060101010101" pitchFamily="49" charset="-122"/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7205014" y="2646676"/>
            <a:ext cx="715963" cy="720725"/>
            <a:chOff x="3200" y="1797"/>
            <a:chExt cx="451" cy="454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3200" y="1797"/>
              <a:ext cx="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CCFF"/>
                      </a:gs>
                      <a:gs pos="50000">
                        <a:schemeClr val="bg1"/>
                      </a:gs>
                      <a:gs pos="100000">
                        <a:srgbClr val="CCCC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ea typeface="幼圆" panose="02010509060101010101" pitchFamily="49" charset="-122"/>
                </a:rPr>
                <a:t>墙面</a:t>
              </a:r>
            </a:p>
          </p:txBody>
        </p: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3264" y="2024"/>
              <a:ext cx="387" cy="227"/>
              <a:chOff x="3264" y="2024"/>
              <a:chExt cx="387" cy="227"/>
            </a:xfrm>
          </p:grpSpPr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H="1" flipV="1">
                <a:off x="3560" y="2024"/>
                <a:ext cx="91" cy="227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 flipH="1">
                <a:off x="3264" y="2028"/>
                <a:ext cx="29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025127" y="1333813"/>
            <a:ext cx="7272337" cy="4984750"/>
            <a:chOff x="567" y="970"/>
            <a:chExt cx="4581" cy="3140"/>
          </a:xfrm>
        </p:grpSpPr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3643" y="1953"/>
              <a:ext cx="0" cy="1247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794" y="1071"/>
              <a:ext cx="4264" cy="29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4060" y="3702"/>
              <a:ext cx="998" cy="31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4241" y="3702"/>
              <a:ext cx="8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latin typeface="Times New Roman" panose="02020603050405020304" pitchFamily="18" charset="0"/>
                  <a:ea typeface="幼圆" panose="02010509060101010101" pitchFamily="49" charset="-122"/>
                </a:rPr>
                <a:t>标题栏</a:t>
              </a: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1157" y="1389"/>
              <a:ext cx="635" cy="131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5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2109" y="1389"/>
              <a:ext cx="681" cy="131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62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1111" y="3022"/>
              <a:ext cx="1679" cy="68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66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794" y="1797"/>
              <a:ext cx="1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 flipH="1">
              <a:off x="748" y="1752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H="1">
              <a:off x="1111" y="1752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 flipH="1">
              <a:off x="1746" y="1752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 flipH="1">
              <a:off x="2064" y="1752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 flipH="1">
              <a:off x="2744" y="1752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 flipH="1">
              <a:off x="5012" y="2296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 flipH="1">
              <a:off x="3600" y="2296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3235" y="3327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rot="5400000" flipH="1">
              <a:off x="2516" y="3975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576" y="1071"/>
              <a:ext cx="0" cy="2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rot="5400000" flipH="1">
              <a:off x="2529" y="3658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 rot="5400000" flipH="1">
              <a:off x="2529" y="1347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 rot="5400000" flipH="1">
              <a:off x="2529" y="2660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rot="5400000" flipH="1">
              <a:off x="2529" y="2977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 rot="5400000" flipH="1">
              <a:off x="2529" y="1027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 rot="5400000" flipH="1">
              <a:off x="3200" y="3273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 rot="5400000" flipH="1">
              <a:off x="3192" y="3970"/>
              <a:ext cx="91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Text Box 35"/>
            <p:cNvSpPr txBox="1">
              <a:spLocks noChangeArrowheads="1"/>
            </p:cNvSpPr>
            <p:nvPr/>
          </p:nvSpPr>
          <p:spPr bwMode="auto">
            <a:xfrm>
              <a:off x="839" y="1544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45" name="Text Box 36"/>
            <p:cNvSpPr txBox="1">
              <a:spLocks noChangeArrowheads="1"/>
            </p:cNvSpPr>
            <p:nvPr/>
          </p:nvSpPr>
          <p:spPr bwMode="auto">
            <a:xfrm>
              <a:off x="1338" y="1546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46" name="Text Box 37"/>
            <p:cNvSpPr txBox="1">
              <a:spLocks noChangeArrowheads="1"/>
            </p:cNvSpPr>
            <p:nvPr/>
          </p:nvSpPr>
          <p:spPr bwMode="auto">
            <a:xfrm>
              <a:off x="1829" y="1554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47" name="Text Box 38"/>
            <p:cNvSpPr txBox="1">
              <a:spLocks noChangeArrowheads="1"/>
            </p:cNvSpPr>
            <p:nvPr/>
          </p:nvSpPr>
          <p:spPr bwMode="auto">
            <a:xfrm>
              <a:off x="2203" y="1576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48" name="Text Box 39"/>
            <p:cNvSpPr txBox="1">
              <a:spLocks noChangeArrowheads="1"/>
            </p:cNvSpPr>
            <p:nvPr/>
          </p:nvSpPr>
          <p:spPr bwMode="auto">
            <a:xfrm>
              <a:off x="4075" y="210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190</a:t>
              </a:r>
            </a:p>
          </p:txBody>
        </p:sp>
        <p:sp>
          <p:nvSpPr>
            <p:cNvPr id="49" name="Text Box 40"/>
            <p:cNvSpPr txBox="1">
              <a:spLocks noChangeArrowheads="1"/>
            </p:cNvSpPr>
            <p:nvPr/>
          </p:nvSpPr>
          <p:spPr bwMode="auto">
            <a:xfrm rot="16200000">
              <a:off x="2255" y="1030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50" name="Text Box 41"/>
            <p:cNvSpPr txBox="1">
              <a:spLocks noChangeArrowheads="1"/>
            </p:cNvSpPr>
            <p:nvPr/>
          </p:nvSpPr>
          <p:spPr bwMode="auto">
            <a:xfrm rot="16200000">
              <a:off x="2237" y="1955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180</a:t>
              </a:r>
            </a:p>
          </p:txBody>
        </p:sp>
        <p:sp>
          <p:nvSpPr>
            <p:cNvPr id="51" name="Text Box 42"/>
            <p:cNvSpPr txBox="1">
              <a:spLocks noChangeArrowheads="1"/>
            </p:cNvSpPr>
            <p:nvPr/>
          </p:nvSpPr>
          <p:spPr bwMode="auto">
            <a:xfrm rot="16200000">
              <a:off x="2231" y="267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52" name="Text Box 43"/>
            <p:cNvSpPr txBox="1">
              <a:spLocks noChangeArrowheads="1"/>
            </p:cNvSpPr>
            <p:nvPr/>
          </p:nvSpPr>
          <p:spPr bwMode="auto">
            <a:xfrm rot="16200000">
              <a:off x="2239" y="3652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auto">
            <a:xfrm rot="16200000">
              <a:off x="2182" y="3133"/>
              <a:ext cx="5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54" name="Text Box 45"/>
            <p:cNvSpPr txBox="1">
              <a:spLocks noChangeArrowheads="1"/>
            </p:cNvSpPr>
            <p:nvPr/>
          </p:nvSpPr>
          <p:spPr bwMode="auto">
            <a:xfrm rot="16200000">
              <a:off x="2883" y="3416"/>
              <a:ext cx="5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567" y="981"/>
              <a:ext cx="4581" cy="31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3643" y="3200"/>
              <a:ext cx="816" cy="10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46001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7" name="Group 48"/>
            <p:cNvGrpSpPr>
              <a:grpSpLocks/>
            </p:cNvGrpSpPr>
            <p:nvPr/>
          </p:nvGrpSpPr>
          <p:grpSpPr bwMode="auto">
            <a:xfrm rot="5400000">
              <a:off x="3963" y="2866"/>
              <a:ext cx="995" cy="79"/>
              <a:chOff x="988" y="2685"/>
              <a:chExt cx="807" cy="60"/>
            </a:xfrm>
          </p:grpSpPr>
          <p:sp>
            <p:nvSpPr>
              <p:cNvPr id="60" name="Line 49"/>
              <p:cNvSpPr>
                <a:spLocks noChangeShapeType="1"/>
              </p:cNvSpPr>
              <p:nvPr/>
            </p:nvSpPr>
            <p:spPr bwMode="auto">
              <a:xfrm>
                <a:off x="988" y="2716"/>
                <a:ext cx="3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Freeform 50"/>
              <p:cNvSpPr>
                <a:spLocks/>
              </p:cNvSpPr>
              <p:nvPr/>
            </p:nvSpPr>
            <p:spPr bwMode="auto">
              <a:xfrm>
                <a:off x="1347" y="2685"/>
                <a:ext cx="33" cy="60"/>
              </a:xfrm>
              <a:custGeom>
                <a:avLst/>
                <a:gdLst>
                  <a:gd name="T0" fmla="*/ 0 w 33"/>
                  <a:gd name="T1" fmla="*/ 33 h 60"/>
                  <a:gd name="T2" fmla="*/ 12 w 33"/>
                  <a:gd name="T3" fmla="*/ 0 h 60"/>
                  <a:gd name="T4" fmla="*/ 18 w 33"/>
                  <a:gd name="T5" fmla="*/ 60 h 60"/>
                  <a:gd name="T6" fmla="*/ 33 w 33"/>
                  <a:gd name="T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0">
                    <a:moveTo>
                      <a:pt x="0" y="33"/>
                    </a:moveTo>
                    <a:lnTo>
                      <a:pt x="12" y="0"/>
                    </a:lnTo>
                    <a:lnTo>
                      <a:pt x="18" y="60"/>
                    </a:lnTo>
                    <a:lnTo>
                      <a:pt x="33" y="3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Line 51"/>
              <p:cNvSpPr>
                <a:spLocks noChangeShapeType="1"/>
              </p:cNvSpPr>
              <p:nvPr/>
            </p:nvSpPr>
            <p:spPr bwMode="auto">
              <a:xfrm>
                <a:off x="1387" y="2716"/>
                <a:ext cx="40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8" name="Line 52"/>
            <p:cNvSpPr>
              <a:spLocks noChangeShapeType="1"/>
            </p:cNvSpPr>
            <p:nvPr/>
          </p:nvSpPr>
          <p:spPr bwMode="auto">
            <a:xfrm>
              <a:off x="3643" y="234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53"/>
            <p:cNvSpPr>
              <a:spLocks noChangeShapeType="1"/>
            </p:cNvSpPr>
            <p:nvPr/>
          </p:nvSpPr>
          <p:spPr bwMode="auto">
            <a:xfrm>
              <a:off x="3163" y="3304"/>
              <a:ext cx="129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3" name="Line 54"/>
          <p:cNvSpPr>
            <a:spLocks noChangeShapeType="1"/>
          </p:cNvSpPr>
          <p:nvPr/>
        </p:nvSpPr>
        <p:spPr bwMode="auto">
          <a:xfrm flipV="1">
            <a:off x="9505302" y="2824476"/>
            <a:ext cx="0" cy="2360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4" name="Group 55"/>
          <p:cNvGrpSpPr>
            <a:grpSpLocks/>
          </p:cNvGrpSpPr>
          <p:nvPr/>
        </p:nvGrpSpPr>
        <p:grpSpPr bwMode="auto">
          <a:xfrm>
            <a:off x="8335314" y="3510276"/>
            <a:ext cx="2052638" cy="503237"/>
            <a:chOff x="3912" y="2341"/>
            <a:chExt cx="1293" cy="317"/>
          </a:xfrm>
        </p:grpSpPr>
        <p:sp>
          <p:nvSpPr>
            <p:cNvPr id="65" name="Line 56"/>
            <p:cNvSpPr>
              <a:spLocks noChangeShapeType="1"/>
            </p:cNvSpPr>
            <p:nvPr/>
          </p:nvSpPr>
          <p:spPr bwMode="auto">
            <a:xfrm flipH="1">
              <a:off x="4453" y="2605"/>
              <a:ext cx="57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57"/>
            <p:cNvSpPr>
              <a:spLocks noChangeShapeType="1"/>
            </p:cNvSpPr>
            <p:nvPr/>
          </p:nvSpPr>
          <p:spPr bwMode="auto">
            <a:xfrm flipH="1">
              <a:off x="4598" y="2556"/>
              <a:ext cx="102" cy="1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58"/>
            <p:cNvSpPr>
              <a:spLocks noChangeShapeType="1"/>
            </p:cNvSpPr>
            <p:nvPr/>
          </p:nvSpPr>
          <p:spPr bwMode="auto">
            <a:xfrm flipH="1">
              <a:off x="4407" y="2550"/>
              <a:ext cx="102" cy="1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59"/>
            <p:cNvSpPr>
              <a:spLocks noChangeShapeType="1"/>
            </p:cNvSpPr>
            <p:nvPr/>
          </p:nvSpPr>
          <p:spPr bwMode="auto">
            <a:xfrm flipH="1">
              <a:off x="5000" y="2547"/>
              <a:ext cx="102" cy="1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Text Box 60"/>
            <p:cNvSpPr txBox="1">
              <a:spLocks noChangeArrowheads="1"/>
            </p:cNvSpPr>
            <p:nvPr/>
          </p:nvSpPr>
          <p:spPr bwMode="auto">
            <a:xfrm>
              <a:off x="4513" y="2341"/>
              <a:ext cx="6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（</a:t>
              </a:r>
              <a:r>
                <a:rPr kumimoji="1" lang="en-US" altLang="zh-CN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40</a:t>
              </a:r>
              <a:r>
                <a:rPr kumimoji="1" lang="zh-CN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）</a:t>
              </a:r>
            </a:p>
          </p:txBody>
        </p:sp>
        <p:sp>
          <p:nvSpPr>
            <p:cNvPr id="70" name="Text Box 61"/>
            <p:cNvSpPr txBox="1">
              <a:spLocks noChangeArrowheads="1"/>
            </p:cNvSpPr>
            <p:nvPr/>
          </p:nvSpPr>
          <p:spPr bwMode="auto">
            <a:xfrm>
              <a:off x="3912" y="2341"/>
              <a:ext cx="6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（</a:t>
              </a:r>
              <a:r>
                <a:rPr kumimoji="1" lang="en-US" altLang="zh-CN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13</a:t>
              </a:r>
              <a:r>
                <a:rPr kumimoji="1" lang="zh-CN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）</a:t>
              </a:r>
            </a:p>
          </p:txBody>
        </p:sp>
      </p:grpSp>
      <p:grpSp>
        <p:nvGrpSpPr>
          <p:cNvPr id="71" name="Group 62"/>
          <p:cNvGrpSpPr>
            <a:grpSpLocks/>
          </p:cNvGrpSpPr>
          <p:nvPr/>
        </p:nvGrpSpPr>
        <p:grpSpPr bwMode="auto">
          <a:xfrm>
            <a:off x="8632177" y="2172013"/>
            <a:ext cx="874712" cy="763588"/>
            <a:chOff x="4099" y="1498"/>
            <a:chExt cx="551" cy="481"/>
          </a:xfrm>
        </p:grpSpPr>
        <p:sp>
          <p:nvSpPr>
            <p:cNvPr id="72" name="Text Box 63"/>
            <p:cNvSpPr txBox="1">
              <a:spLocks noChangeArrowheads="1"/>
            </p:cNvSpPr>
            <p:nvPr/>
          </p:nvSpPr>
          <p:spPr bwMode="auto">
            <a:xfrm>
              <a:off x="4099" y="1498"/>
              <a:ext cx="5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CCFF"/>
                      </a:gs>
                      <a:gs pos="50000">
                        <a:schemeClr val="bg1"/>
                      </a:gs>
                      <a:gs pos="100000">
                        <a:srgbClr val="CCCC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ea typeface="幼圆" panose="02010509060101010101" pitchFamily="49" charset="-122"/>
                </a:rPr>
                <a:t>尺寸线</a:t>
              </a:r>
            </a:p>
          </p:txBody>
        </p:sp>
        <p:grpSp>
          <p:nvGrpSpPr>
            <p:cNvPr id="73" name="Group 64"/>
            <p:cNvGrpSpPr>
              <a:grpSpLocks/>
            </p:cNvGrpSpPr>
            <p:nvPr/>
          </p:nvGrpSpPr>
          <p:grpSpPr bwMode="auto">
            <a:xfrm>
              <a:off x="4151" y="1752"/>
              <a:ext cx="489" cy="227"/>
              <a:chOff x="4151" y="1752"/>
              <a:chExt cx="489" cy="227"/>
            </a:xfrm>
          </p:grpSpPr>
          <p:sp>
            <p:nvSpPr>
              <p:cNvPr id="74" name="Line 65"/>
              <p:cNvSpPr>
                <a:spLocks noChangeShapeType="1"/>
              </p:cNvSpPr>
              <p:nvPr/>
            </p:nvSpPr>
            <p:spPr bwMode="auto">
              <a:xfrm flipH="1" flipV="1">
                <a:off x="4549" y="1752"/>
                <a:ext cx="91" cy="227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Line 66"/>
              <p:cNvSpPr>
                <a:spLocks noChangeShapeType="1"/>
              </p:cNvSpPr>
              <p:nvPr/>
            </p:nvSpPr>
            <p:spPr bwMode="auto">
              <a:xfrm flipH="1">
                <a:off x="4151" y="1756"/>
                <a:ext cx="396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6" name="Text Box 67"/>
          <p:cNvSpPr txBox="1">
            <a:spLocks noChangeArrowheads="1"/>
          </p:cNvSpPr>
          <p:nvPr/>
        </p:nvSpPr>
        <p:spPr bwMode="auto">
          <a:xfrm>
            <a:off x="7920977" y="5023163"/>
            <a:ext cx="874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CCFF"/>
                    </a:gs>
                    <a:gs pos="50000">
                      <a:schemeClr val="bg1"/>
                    </a:gs>
                    <a:gs pos="100000">
                      <a:srgbClr val="CC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ea typeface="幼圆" panose="02010509060101010101" pitchFamily="49" charset="-122"/>
              </a:rPr>
              <a:t>地坪线</a:t>
            </a:r>
          </a:p>
        </p:txBody>
      </p:sp>
    </p:spTree>
    <p:extLst>
      <p:ext uri="{BB962C8B-B14F-4D97-AF65-F5344CB8AC3E}">
        <p14:creationId xmlns:p14="http://schemas.microsoft.com/office/powerpoint/2010/main" val="3659648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3" grpId="0" animBg="1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8738"/>
            <a:ext cx="7704137" cy="777875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solidFill>
                  <a:srgbClr val="99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画</a:t>
            </a:r>
            <a:r>
              <a:rPr lang="zh-CN" altLang="en-US" sz="4000" b="1" dirty="0">
                <a:solidFill>
                  <a:srgbClr val="993300"/>
                </a:solidFill>
                <a:ea typeface="幼圆" panose="02010509060101010101" pitchFamily="49" charset="-122"/>
              </a:rPr>
              <a:t>底图</a:t>
            </a:r>
          </a:p>
        </p:txBody>
      </p:sp>
      <p:grpSp>
        <p:nvGrpSpPr>
          <p:cNvPr id="78" name="Group 3"/>
          <p:cNvGrpSpPr>
            <a:grpSpLocks/>
          </p:cNvGrpSpPr>
          <p:nvPr/>
        </p:nvGrpSpPr>
        <p:grpSpPr bwMode="auto">
          <a:xfrm>
            <a:off x="5202238" y="1225550"/>
            <a:ext cx="2538412" cy="4176713"/>
            <a:chOff x="3277" y="772"/>
            <a:chExt cx="1599" cy="2631"/>
          </a:xfrm>
        </p:grpSpPr>
        <p:sp>
          <p:nvSpPr>
            <p:cNvPr id="79" name="Line 4"/>
            <p:cNvSpPr>
              <a:spLocks noChangeShapeType="1"/>
            </p:cNvSpPr>
            <p:nvPr/>
          </p:nvSpPr>
          <p:spPr bwMode="auto">
            <a:xfrm flipH="1">
              <a:off x="3404" y="918"/>
              <a:ext cx="144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>
              <a:off x="3347" y="843"/>
              <a:ext cx="1499" cy="2410"/>
            </a:xfrm>
            <a:custGeom>
              <a:avLst/>
              <a:gdLst>
                <a:gd name="T0" fmla="*/ 1499 w 1499"/>
                <a:gd name="T1" fmla="*/ 38 h 2410"/>
                <a:gd name="T2" fmla="*/ 57 w 1499"/>
                <a:gd name="T3" fmla="*/ 36 h 2410"/>
                <a:gd name="T4" fmla="*/ 57 w 1499"/>
                <a:gd name="T5" fmla="*/ 0 h 2410"/>
                <a:gd name="T6" fmla="*/ 0 w 1499"/>
                <a:gd name="T7" fmla="*/ 1 h 2410"/>
                <a:gd name="T8" fmla="*/ 0 w 1499"/>
                <a:gd name="T9" fmla="*/ 741 h 2410"/>
                <a:gd name="T10" fmla="*/ 33 w 1499"/>
                <a:gd name="T11" fmla="*/ 741 h 2410"/>
                <a:gd name="T12" fmla="*/ 30 w 1499"/>
                <a:gd name="T13" fmla="*/ 834 h 2410"/>
                <a:gd name="T14" fmla="*/ 241 w 1499"/>
                <a:gd name="T15" fmla="*/ 834 h 2410"/>
                <a:gd name="T16" fmla="*/ 241 w 1499"/>
                <a:gd name="T17" fmla="*/ 2262 h 2410"/>
                <a:gd name="T18" fmla="*/ 204 w 1499"/>
                <a:gd name="T19" fmla="*/ 2262 h 2410"/>
                <a:gd name="T20" fmla="*/ 204 w 1499"/>
                <a:gd name="T21" fmla="*/ 2410 h 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9" h="2410">
                  <a:moveTo>
                    <a:pt x="1499" y="38"/>
                  </a:moveTo>
                  <a:lnTo>
                    <a:pt x="57" y="36"/>
                  </a:lnTo>
                  <a:lnTo>
                    <a:pt x="57" y="0"/>
                  </a:lnTo>
                  <a:lnTo>
                    <a:pt x="0" y="1"/>
                  </a:lnTo>
                  <a:lnTo>
                    <a:pt x="0" y="741"/>
                  </a:lnTo>
                  <a:lnTo>
                    <a:pt x="33" y="741"/>
                  </a:lnTo>
                  <a:lnTo>
                    <a:pt x="30" y="834"/>
                  </a:lnTo>
                  <a:lnTo>
                    <a:pt x="241" y="834"/>
                  </a:lnTo>
                  <a:lnTo>
                    <a:pt x="241" y="2262"/>
                  </a:lnTo>
                  <a:lnTo>
                    <a:pt x="204" y="2262"/>
                  </a:lnTo>
                  <a:lnTo>
                    <a:pt x="204" y="241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6"/>
            <p:cNvSpPr>
              <a:spLocks noChangeShapeType="1"/>
            </p:cNvSpPr>
            <p:nvPr/>
          </p:nvSpPr>
          <p:spPr bwMode="auto">
            <a:xfrm>
              <a:off x="3403" y="877"/>
              <a:ext cx="0" cy="7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7"/>
            <p:cNvSpPr>
              <a:spLocks noChangeShapeType="1"/>
            </p:cNvSpPr>
            <p:nvPr/>
          </p:nvSpPr>
          <p:spPr bwMode="auto">
            <a:xfrm>
              <a:off x="3365" y="1584"/>
              <a:ext cx="148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8"/>
            <p:cNvSpPr>
              <a:spLocks noChangeShapeType="1"/>
            </p:cNvSpPr>
            <p:nvPr/>
          </p:nvSpPr>
          <p:spPr bwMode="auto">
            <a:xfrm>
              <a:off x="3583" y="1677"/>
              <a:ext cx="126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9"/>
            <p:cNvSpPr>
              <a:spLocks noChangeShapeType="1"/>
            </p:cNvSpPr>
            <p:nvPr/>
          </p:nvSpPr>
          <p:spPr bwMode="auto">
            <a:xfrm rot="5400000">
              <a:off x="4163" y="1456"/>
              <a:ext cx="136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4816" y="2139"/>
              <a:ext cx="60" cy="48"/>
            </a:xfrm>
            <a:custGeom>
              <a:avLst/>
              <a:gdLst>
                <a:gd name="T0" fmla="*/ 24 w 48"/>
                <a:gd name="T1" fmla="*/ 0 h 39"/>
                <a:gd name="T2" fmla="*/ 48 w 48"/>
                <a:gd name="T3" fmla="*/ 9 h 39"/>
                <a:gd name="T4" fmla="*/ 0 w 48"/>
                <a:gd name="T5" fmla="*/ 27 h 39"/>
                <a:gd name="T6" fmla="*/ 24 w 48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9">
                  <a:moveTo>
                    <a:pt x="24" y="0"/>
                  </a:moveTo>
                  <a:lnTo>
                    <a:pt x="48" y="9"/>
                  </a:lnTo>
                  <a:lnTo>
                    <a:pt x="0" y="27"/>
                  </a:lnTo>
                  <a:lnTo>
                    <a:pt x="24" y="39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Line 11"/>
            <p:cNvSpPr>
              <a:spLocks noChangeShapeType="1"/>
            </p:cNvSpPr>
            <p:nvPr/>
          </p:nvSpPr>
          <p:spPr bwMode="auto">
            <a:xfrm rot="5400000">
              <a:off x="4239" y="2795"/>
              <a:ext cx="12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Rectangle 12"/>
            <p:cNvSpPr>
              <a:spLocks noChangeArrowheads="1"/>
            </p:cNvSpPr>
            <p:nvPr/>
          </p:nvSpPr>
          <p:spPr bwMode="auto">
            <a:xfrm>
              <a:off x="4038" y="1775"/>
              <a:ext cx="544" cy="88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" name="Rectangle 13"/>
            <p:cNvSpPr>
              <a:spLocks noChangeArrowheads="1"/>
            </p:cNvSpPr>
            <p:nvPr/>
          </p:nvSpPr>
          <p:spPr bwMode="auto">
            <a:xfrm>
              <a:off x="3985" y="2661"/>
              <a:ext cx="657" cy="6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Rectangle 14"/>
            <p:cNvSpPr>
              <a:spLocks noChangeArrowheads="1"/>
            </p:cNvSpPr>
            <p:nvPr/>
          </p:nvSpPr>
          <p:spPr bwMode="auto">
            <a:xfrm>
              <a:off x="4056" y="1797"/>
              <a:ext cx="504" cy="25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0" name="Line 15"/>
            <p:cNvSpPr>
              <a:spLocks noChangeShapeType="1"/>
            </p:cNvSpPr>
            <p:nvPr/>
          </p:nvSpPr>
          <p:spPr bwMode="auto">
            <a:xfrm>
              <a:off x="4313" y="1797"/>
              <a:ext cx="0" cy="25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Rectangle 16"/>
            <p:cNvSpPr>
              <a:spLocks noChangeArrowheads="1"/>
            </p:cNvSpPr>
            <p:nvPr/>
          </p:nvSpPr>
          <p:spPr bwMode="auto">
            <a:xfrm>
              <a:off x="4090" y="1828"/>
              <a:ext cx="190" cy="19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" name="Rectangle 17"/>
            <p:cNvSpPr>
              <a:spLocks noChangeArrowheads="1"/>
            </p:cNvSpPr>
            <p:nvPr/>
          </p:nvSpPr>
          <p:spPr bwMode="auto">
            <a:xfrm>
              <a:off x="4346" y="1828"/>
              <a:ext cx="190" cy="19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" name="Rectangle 18"/>
            <p:cNvSpPr>
              <a:spLocks noChangeArrowheads="1"/>
            </p:cNvSpPr>
            <p:nvPr/>
          </p:nvSpPr>
          <p:spPr bwMode="auto">
            <a:xfrm>
              <a:off x="4056" y="2074"/>
              <a:ext cx="504" cy="56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4" name="Line 19"/>
            <p:cNvSpPr>
              <a:spLocks noChangeShapeType="1"/>
            </p:cNvSpPr>
            <p:nvPr/>
          </p:nvSpPr>
          <p:spPr bwMode="auto">
            <a:xfrm>
              <a:off x="4313" y="2077"/>
              <a:ext cx="0" cy="56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Rectangle 20"/>
            <p:cNvSpPr>
              <a:spLocks noChangeArrowheads="1"/>
            </p:cNvSpPr>
            <p:nvPr/>
          </p:nvSpPr>
          <p:spPr bwMode="auto">
            <a:xfrm>
              <a:off x="4097" y="2107"/>
              <a:ext cx="183" cy="14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auto">
            <a:xfrm>
              <a:off x="4097" y="2287"/>
              <a:ext cx="183" cy="15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" name="Rectangle 22"/>
            <p:cNvSpPr>
              <a:spLocks noChangeArrowheads="1"/>
            </p:cNvSpPr>
            <p:nvPr/>
          </p:nvSpPr>
          <p:spPr bwMode="auto">
            <a:xfrm>
              <a:off x="4097" y="2462"/>
              <a:ext cx="183" cy="15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" name="Rectangle 23"/>
            <p:cNvSpPr>
              <a:spLocks noChangeArrowheads="1"/>
            </p:cNvSpPr>
            <p:nvPr/>
          </p:nvSpPr>
          <p:spPr bwMode="auto">
            <a:xfrm>
              <a:off x="4346" y="2107"/>
              <a:ext cx="183" cy="14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" name="Rectangle 24"/>
            <p:cNvSpPr>
              <a:spLocks noChangeArrowheads="1"/>
            </p:cNvSpPr>
            <p:nvPr/>
          </p:nvSpPr>
          <p:spPr bwMode="auto">
            <a:xfrm>
              <a:off x="4346" y="2284"/>
              <a:ext cx="183" cy="14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" name="Rectangle 25"/>
            <p:cNvSpPr>
              <a:spLocks noChangeArrowheads="1"/>
            </p:cNvSpPr>
            <p:nvPr/>
          </p:nvSpPr>
          <p:spPr bwMode="auto">
            <a:xfrm>
              <a:off x="4346" y="2462"/>
              <a:ext cx="183" cy="15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" name="Line 26"/>
            <p:cNvSpPr>
              <a:spLocks noChangeShapeType="1"/>
            </p:cNvSpPr>
            <p:nvPr/>
          </p:nvSpPr>
          <p:spPr bwMode="auto">
            <a:xfrm>
              <a:off x="3277" y="3257"/>
              <a:ext cx="156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Line 27"/>
            <p:cNvSpPr>
              <a:spLocks noChangeShapeType="1"/>
            </p:cNvSpPr>
            <p:nvPr/>
          </p:nvSpPr>
          <p:spPr bwMode="auto">
            <a:xfrm>
              <a:off x="3588" y="3105"/>
              <a:ext cx="125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50825" y="877888"/>
            <a:ext cx="8497888" cy="5864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" name="Rectangle 29"/>
          <p:cNvSpPr>
            <a:spLocks noChangeArrowheads="1"/>
          </p:cNvSpPr>
          <p:nvPr/>
        </p:nvSpPr>
        <p:spPr bwMode="auto">
          <a:xfrm>
            <a:off x="6326188" y="6186488"/>
            <a:ext cx="2422525" cy="547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" name="Line 30"/>
          <p:cNvSpPr>
            <a:spLocks noChangeShapeType="1"/>
          </p:cNvSpPr>
          <p:nvPr/>
        </p:nvSpPr>
        <p:spPr bwMode="auto">
          <a:xfrm>
            <a:off x="6350000" y="6378575"/>
            <a:ext cx="2398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" name="Line 31"/>
          <p:cNvSpPr>
            <a:spLocks noChangeShapeType="1"/>
          </p:cNvSpPr>
          <p:nvPr/>
        </p:nvSpPr>
        <p:spPr bwMode="auto">
          <a:xfrm>
            <a:off x="6350000" y="6556375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32"/>
          <p:cNvSpPr>
            <a:spLocks noChangeShapeType="1"/>
          </p:cNvSpPr>
          <p:nvPr/>
        </p:nvSpPr>
        <p:spPr bwMode="auto">
          <a:xfrm>
            <a:off x="8215313" y="62007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Line 33"/>
          <p:cNvSpPr>
            <a:spLocks noChangeShapeType="1"/>
          </p:cNvSpPr>
          <p:nvPr/>
        </p:nvSpPr>
        <p:spPr bwMode="auto">
          <a:xfrm>
            <a:off x="6583363" y="6384925"/>
            <a:ext cx="0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" name="Line 34"/>
          <p:cNvSpPr>
            <a:spLocks noChangeShapeType="1"/>
          </p:cNvSpPr>
          <p:nvPr/>
        </p:nvSpPr>
        <p:spPr bwMode="auto">
          <a:xfrm>
            <a:off x="6940550" y="6378575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" name="Line 35"/>
          <p:cNvSpPr>
            <a:spLocks noChangeShapeType="1"/>
          </p:cNvSpPr>
          <p:nvPr/>
        </p:nvSpPr>
        <p:spPr bwMode="auto">
          <a:xfrm>
            <a:off x="7199313" y="6378575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" name="Line 36"/>
          <p:cNvSpPr>
            <a:spLocks noChangeShapeType="1"/>
          </p:cNvSpPr>
          <p:nvPr/>
        </p:nvSpPr>
        <p:spPr bwMode="auto">
          <a:xfrm>
            <a:off x="8215313" y="65563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2" name="Group 37"/>
          <p:cNvGrpSpPr>
            <a:grpSpLocks/>
          </p:cNvGrpSpPr>
          <p:nvPr/>
        </p:nvGrpSpPr>
        <p:grpSpPr bwMode="auto">
          <a:xfrm>
            <a:off x="852488" y="1352550"/>
            <a:ext cx="1612900" cy="2792413"/>
            <a:chOff x="537" y="852"/>
            <a:chExt cx="1016" cy="1759"/>
          </a:xfrm>
        </p:grpSpPr>
        <p:sp>
          <p:nvSpPr>
            <p:cNvPr id="113" name="Line 38"/>
            <p:cNvSpPr>
              <a:spLocks noChangeShapeType="1"/>
            </p:cNvSpPr>
            <p:nvPr/>
          </p:nvSpPr>
          <p:spPr bwMode="auto">
            <a:xfrm>
              <a:off x="545" y="852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Line 39"/>
            <p:cNvSpPr>
              <a:spLocks noChangeShapeType="1"/>
            </p:cNvSpPr>
            <p:nvPr/>
          </p:nvSpPr>
          <p:spPr bwMode="auto">
            <a:xfrm>
              <a:off x="545" y="961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Line 40"/>
            <p:cNvSpPr>
              <a:spLocks noChangeShapeType="1"/>
            </p:cNvSpPr>
            <p:nvPr/>
          </p:nvSpPr>
          <p:spPr bwMode="auto">
            <a:xfrm>
              <a:off x="542" y="1054"/>
              <a:ext cx="100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Line 41"/>
            <p:cNvSpPr>
              <a:spLocks noChangeShapeType="1"/>
            </p:cNvSpPr>
            <p:nvPr/>
          </p:nvSpPr>
          <p:spPr bwMode="auto">
            <a:xfrm>
              <a:off x="541" y="1165"/>
              <a:ext cx="101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Line 42"/>
            <p:cNvSpPr>
              <a:spLocks noChangeShapeType="1"/>
            </p:cNvSpPr>
            <p:nvPr/>
          </p:nvSpPr>
          <p:spPr bwMode="auto">
            <a:xfrm>
              <a:off x="544" y="1275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Line 43"/>
            <p:cNvSpPr>
              <a:spLocks noChangeShapeType="1"/>
            </p:cNvSpPr>
            <p:nvPr/>
          </p:nvSpPr>
          <p:spPr bwMode="auto">
            <a:xfrm>
              <a:off x="540" y="1367"/>
              <a:ext cx="100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Line 44"/>
            <p:cNvSpPr>
              <a:spLocks noChangeShapeType="1"/>
            </p:cNvSpPr>
            <p:nvPr/>
          </p:nvSpPr>
          <p:spPr bwMode="auto">
            <a:xfrm>
              <a:off x="542" y="1469"/>
              <a:ext cx="100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Line 45"/>
            <p:cNvSpPr>
              <a:spLocks noChangeShapeType="1"/>
            </p:cNvSpPr>
            <p:nvPr/>
          </p:nvSpPr>
          <p:spPr bwMode="auto">
            <a:xfrm>
              <a:off x="542" y="1578"/>
              <a:ext cx="100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Line 46"/>
            <p:cNvSpPr>
              <a:spLocks noChangeShapeType="1"/>
            </p:cNvSpPr>
            <p:nvPr/>
          </p:nvSpPr>
          <p:spPr bwMode="auto">
            <a:xfrm>
              <a:off x="545" y="1671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Line 47"/>
            <p:cNvSpPr>
              <a:spLocks noChangeShapeType="1"/>
            </p:cNvSpPr>
            <p:nvPr/>
          </p:nvSpPr>
          <p:spPr bwMode="auto">
            <a:xfrm>
              <a:off x="540" y="1876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Line 48"/>
            <p:cNvSpPr>
              <a:spLocks noChangeShapeType="1"/>
            </p:cNvSpPr>
            <p:nvPr/>
          </p:nvSpPr>
          <p:spPr bwMode="auto">
            <a:xfrm>
              <a:off x="545" y="1968"/>
              <a:ext cx="100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Line 49"/>
            <p:cNvSpPr>
              <a:spLocks noChangeShapeType="1"/>
            </p:cNvSpPr>
            <p:nvPr/>
          </p:nvSpPr>
          <p:spPr bwMode="auto">
            <a:xfrm>
              <a:off x="545" y="2074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Line 50"/>
            <p:cNvSpPr>
              <a:spLocks noChangeShapeType="1"/>
            </p:cNvSpPr>
            <p:nvPr/>
          </p:nvSpPr>
          <p:spPr bwMode="auto">
            <a:xfrm>
              <a:off x="545" y="2184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Line 51"/>
            <p:cNvSpPr>
              <a:spLocks noChangeShapeType="1"/>
            </p:cNvSpPr>
            <p:nvPr/>
          </p:nvSpPr>
          <p:spPr bwMode="auto">
            <a:xfrm>
              <a:off x="542" y="2276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Line 52"/>
            <p:cNvSpPr>
              <a:spLocks noChangeShapeType="1"/>
            </p:cNvSpPr>
            <p:nvPr/>
          </p:nvSpPr>
          <p:spPr bwMode="auto">
            <a:xfrm>
              <a:off x="537" y="2382"/>
              <a:ext cx="101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Line 53"/>
            <p:cNvSpPr>
              <a:spLocks noChangeShapeType="1"/>
            </p:cNvSpPr>
            <p:nvPr/>
          </p:nvSpPr>
          <p:spPr bwMode="auto">
            <a:xfrm>
              <a:off x="537" y="2576"/>
              <a:ext cx="44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54"/>
            <p:cNvSpPr>
              <a:spLocks/>
            </p:cNvSpPr>
            <p:nvPr/>
          </p:nvSpPr>
          <p:spPr bwMode="auto">
            <a:xfrm>
              <a:off x="986" y="2532"/>
              <a:ext cx="40" cy="79"/>
            </a:xfrm>
            <a:custGeom>
              <a:avLst/>
              <a:gdLst>
                <a:gd name="T0" fmla="*/ 0 w 33"/>
                <a:gd name="T1" fmla="*/ 33 h 60"/>
                <a:gd name="T2" fmla="*/ 12 w 33"/>
                <a:gd name="T3" fmla="*/ 0 h 60"/>
                <a:gd name="T4" fmla="*/ 18 w 33"/>
                <a:gd name="T5" fmla="*/ 60 h 60"/>
                <a:gd name="T6" fmla="*/ 33 w 33"/>
                <a:gd name="T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0">
                  <a:moveTo>
                    <a:pt x="0" y="33"/>
                  </a:moveTo>
                  <a:lnTo>
                    <a:pt x="12" y="0"/>
                  </a:lnTo>
                  <a:lnTo>
                    <a:pt x="18" y="60"/>
                  </a:lnTo>
                  <a:lnTo>
                    <a:pt x="33" y="30"/>
                  </a:ln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Line 55"/>
            <p:cNvSpPr>
              <a:spLocks noChangeShapeType="1"/>
            </p:cNvSpPr>
            <p:nvPr/>
          </p:nvSpPr>
          <p:spPr bwMode="auto">
            <a:xfrm>
              <a:off x="1026" y="2576"/>
              <a:ext cx="52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56"/>
            <p:cNvSpPr>
              <a:spLocks/>
            </p:cNvSpPr>
            <p:nvPr/>
          </p:nvSpPr>
          <p:spPr bwMode="auto">
            <a:xfrm>
              <a:off x="537" y="2460"/>
              <a:ext cx="1005" cy="26"/>
            </a:xfrm>
            <a:custGeom>
              <a:avLst/>
              <a:gdLst>
                <a:gd name="T0" fmla="*/ 0 w 1005"/>
                <a:gd name="T1" fmla="*/ 21 h 26"/>
                <a:gd name="T2" fmla="*/ 96 w 1005"/>
                <a:gd name="T3" fmla="*/ 9 h 26"/>
                <a:gd name="T4" fmla="*/ 207 w 1005"/>
                <a:gd name="T5" fmla="*/ 21 h 26"/>
                <a:gd name="T6" fmla="*/ 315 w 1005"/>
                <a:gd name="T7" fmla="*/ 9 h 26"/>
                <a:gd name="T8" fmla="*/ 398 w 1005"/>
                <a:gd name="T9" fmla="*/ 16 h 26"/>
                <a:gd name="T10" fmla="*/ 483 w 1005"/>
                <a:gd name="T11" fmla="*/ 24 h 26"/>
                <a:gd name="T12" fmla="*/ 588 w 1005"/>
                <a:gd name="T13" fmla="*/ 3 h 26"/>
                <a:gd name="T14" fmla="*/ 676 w 1005"/>
                <a:gd name="T15" fmla="*/ 5 h 26"/>
                <a:gd name="T16" fmla="*/ 761 w 1005"/>
                <a:gd name="T17" fmla="*/ 16 h 26"/>
                <a:gd name="T18" fmla="*/ 846 w 1005"/>
                <a:gd name="T19" fmla="*/ 18 h 26"/>
                <a:gd name="T20" fmla="*/ 927 w 1005"/>
                <a:gd name="T21" fmla="*/ 15 h 26"/>
                <a:gd name="T22" fmla="*/ 1005 w 1005"/>
                <a:gd name="T2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5" h="26">
                  <a:moveTo>
                    <a:pt x="0" y="21"/>
                  </a:moveTo>
                  <a:cubicBezTo>
                    <a:pt x="16" y="19"/>
                    <a:pt x="62" y="9"/>
                    <a:pt x="96" y="9"/>
                  </a:cubicBezTo>
                  <a:cubicBezTo>
                    <a:pt x="130" y="9"/>
                    <a:pt x="171" y="21"/>
                    <a:pt x="207" y="21"/>
                  </a:cubicBezTo>
                  <a:cubicBezTo>
                    <a:pt x="243" y="21"/>
                    <a:pt x="283" y="10"/>
                    <a:pt x="315" y="9"/>
                  </a:cubicBezTo>
                  <a:cubicBezTo>
                    <a:pt x="347" y="8"/>
                    <a:pt x="370" y="14"/>
                    <a:pt x="398" y="16"/>
                  </a:cubicBezTo>
                  <a:cubicBezTo>
                    <a:pt x="426" y="18"/>
                    <a:pt x="451" y="26"/>
                    <a:pt x="483" y="24"/>
                  </a:cubicBezTo>
                  <a:cubicBezTo>
                    <a:pt x="515" y="22"/>
                    <a:pt x="556" y="6"/>
                    <a:pt x="588" y="3"/>
                  </a:cubicBezTo>
                  <a:cubicBezTo>
                    <a:pt x="620" y="0"/>
                    <a:pt x="647" y="3"/>
                    <a:pt x="676" y="5"/>
                  </a:cubicBezTo>
                  <a:cubicBezTo>
                    <a:pt x="705" y="7"/>
                    <a:pt x="733" y="14"/>
                    <a:pt x="761" y="16"/>
                  </a:cubicBezTo>
                  <a:cubicBezTo>
                    <a:pt x="789" y="18"/>
                    <a:pt x="818" y="18"/>
                    <a:pt x="846" y="18"/>
                  </a:cubicBezTo>
                  <a:cubicBezTo>
                    <a:pt x="874" y="18"/>
                    <a:pt x="901" y="15"/>
                    <a:pt x="927" y="15"/>
                  </a:cubicBezTo>
                  <a:cubicBezTo>
                    <a:pt x="953" y="15"/>
                    <a:pt x="989" y="19"/>
                    <a:pt x="1005" y="20"/>
                  </a:cubicBez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Line 57"/>
            <p:cNvSpPr>
              <a:spLocks noChangeShapeType="1"/>
            </p:cNvSpPr>
            <p:nvPr/>
          </p:nvSpPr>
          <p:spPr bwMode="auto">
            <a:xfrm>
              <a:off x="541" y="1773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" name="Group 58"/>
          <p:cNvGrpSpPr>
            <a:grpSpLocks/>
          </p:cNvGrpSpPr>
          <p:nvPr/>
        </p:nvGrpSpPr>
        <p:grpSpPr bwMode="auto">
          <a:xfrm>
            <a:off x="854075" y="4629150"/>
            <a:ext cx="3744913" cy="1485900"/>
            <a:chOff x="538" y="2916"/>
            <a:chExt cx="2359" cy="936"/>
          </a:xfrm>
        </p:grpSpPr>
        <p:sp>
          <p:nvSpPr>
            <p:cNvPr id="134" name="Line 59"/>
            <p:cNvSpPr>
              <a:spLocks noChangeShapeType="1"/>
            </p:cNvSpPr>
            <p:nvPr/>
          </p:nvSpPr>
          <p:spPr bwMode="auto">
            <a:xfrm flipV="1">
              <a:off x="1718" y="2923"/>
              <a:ext cx="106" cy="10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Line 60"/>
            <p:cNvSpPr>
              <a:spLocks noChangeShapeType="1"/>
            </p:cNvSpPr>
            <p:nvPr/>
          </p:nvSpPr>
          <p:spPr bwMode="auto">
            <a:xfrm flipV="1">
              <a:off x="1718" y="2927"/>
              <a:ext cx="210" cy="2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Line 61"/>
            <p:cNvSpPr>
              <a:spLocks noChangeShapeType="1"/>
            </p:cNvSpPr>
            <p:nvPr/>
          </p:nvSpPr>
          <p:spPr bwMode="auto">
            <a:xfrm flipV="1">
              <a:off x="1718" y="2921"/>
              <a:ext cx="313" cy="3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Line 62"/>
            <p:cNvSpPr>
              <a:spLocks noChangeShapeType="1"/>
            </p:cNvSpPr>
            <p:nvPr/>
          </p:nvSpPr>
          <p:spPr bwMode="auto">
            <a:xfrm flipV="1">
              <a:off x="1719" y="2917"/>
              <a:ext cx="410" cy="4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Line 63"/>
            <p:cNvSpPr>
              <a:spLocks noChangeShapeType="1"/>
            </p:cNvSpPr>
            <p:nvPr/>
          </p:nvSpPr>
          <p:spPr bwMode="auto">
            <a:xfrm flipV="1">
              <a:off x="1718" y="2919"/>
              <a:ext cx="510" cy="5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Line 64"/>
            <p:cNvSpPr>
              <a:spLocks noChangeShapeType="1"/>
            </p:cNvSpPr>
            <p:nvPr/>
          </p:nvSpPr>
          <p:spPr bwMode="auto">
            <a:xfrm flipV="1">
              <a:off x="1718" y="2917"/>
              <a:ext cx="610" cy="6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Line 65"/>
            <p:cNvSpPr>
              <a:spLocks noChangeShapeType="1"/>
            </p:cNvSpPr>
            <p:nvPr/>
          </p:nvSpPr>
          <p:spPr bwMode="auto">
            <a:xfrm flipV="1">
              <a:off x="1722" y="2918"/>
              <a:ext cx="703" cy="70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Line 66"/>
            <p:cNvSpPr>
              <a:spLocks noChangeShapeType="1"/>
            </p:cNvSpPr>
            <p:nvPr/>
          </p:nvSpPr>
          <p:spPr bwMode="auto">
            <a:xfrm flipV="1">
              <a:off x="1716" y="2916"/>
              <a:ext cx="811" cy="8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Line 67"/>
            <p:cNvSpPr>
              <a:spLocks noChangeShapeType="1"/>
            </p:cNvSpPr>
            <p:nvPr/>
          </p:nvSpPr>
          <p:spPr bwMode="auto">
            <a:xfrm flipV="1">
              <a:off x="1716" y="2919"/>
              <a:ext cx="915" cy="9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Line 68"/>
            <p:cNvSpPr>
              <a:spLocks noChangeShapeType="1"/>
            </p:cNvSpPr>
            <p:nvPr/>
          </p:nvSpPr>
          <p:spPr bwMode="auto">
            <a:xfrm flipV="1">
              <a:off x="1797" y="2917"/>
              <a:ext cx="925" cy="9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Line 69"/>
            <p:cNvSpPr>
              <a:spLocks noChangeShapeType="1"/>
            </p:cNvSpPr>
            <p:nvPr/>
          </p:nvSpPr>
          <p:spPr bwMode="auto">
            <a:xfrm flipV="1">
              <a:off x="1895" y="2917"/>
              <a:ext cx="925" cy="9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Line 70"/>
            <p:cNvSpPr>
              <a:spLocks noChangeShapeType="1"/>
            </p:cNvSpPr>
            <p:nvPr/>
          </p:nvSpPr>
          <p:spPr bwMode="auto">
            <a:xfrm flipV="1">
              <a:off x="1988" y="2934"/>
              <a:ext cx="909" cy="9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Line 71"/>
            <p:cNvSpPr>
              <a:spLocks noChangeShapeType="1"/>
            </p:cNvSpPr>
            <p:nvPr/>
          </p:nvSpPr>
          <p:spPr bwMode="auto">
            <a:xfrm flipV="1">
              <a:off x="2089" y="3037"/>
              <a:ext cx="804" cy="80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Line 72"/>
            <p:cNvSpPr>
              <a:spLocks noChangeShapeType="1"/>
            </p:cNvSpPr>
            <p:nvPr/>
          </p:nvSpPr>
          <p:spPr bwMode="auto">
            <a:xfrm flipV="1">
              <a:off x="2182" y="3138"/>
              <a:ext cx="704" cy="7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Line 73"/>
            <p:cNvSpPr>
              <a:spLocks noChangeShapeType="1"/>
            </p:cNvSpPr>
            <p:nvPr/>
          </p:nvSpPr>
          <p:spPr bwMode="auto">
            <a:xfrm flipV="1">
              <a:off x="2282" y="3237"/>
              <a:ext cx="604" cy="60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Line 74"/>
            <p:cNvSpPr>
              <a:spLocks noChangeShapeType="1"/>
            </p:cNvSpPr>
            <p:nvPr/>
          </p:nvSpPr>
          <p:spPr bwMode="auto">
            <a:xfrm flipV="1">
              <a:off x="2371" y="3324"/>
              <a:ext cx="525" cy="5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Line 75"/>
            <p:cNvSpPr>
              <a:spLocks noChangeShapeType="1"/>
            </p:cNvSpPr>
            <p:nvPr/>
          </p:nvSpPr>
          <p:spPr bwMode="auto">
            <a:xfrm flipV="1">
              <a:off x="2472" y="3426"/>
              <a:ext cx="417" cy="41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Line 76"/>
            <p:cNvSpPr>
              <a:spLocks noChangeShapeType="1"/>
            </p:cNvSpPr>
            <p:nvPr/>
          </p:nvSpPr>
          <p:spPr bwMode="auto">
            <a:xfrm flipV="1">
              <a:off x="2569" y="3522"/>
              <a:ext cx="320" cy="3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Line 77"/>
            <p:cNvSpPr>
              <a:spLocks noChangeShapeType="1"/>
            </p:cNvSpPr>
            <p:nvPr/>
          </p:nvSpPr>
          <p:spPr bwMode="auto">
            <a:xfrm flipV="1">
              <a:off x="2659" y="3615"/>
              <a:ext cx="231" cy="23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Line 78"/>
            <p:cNvSpPr>
              <a:spLocks noChangeShapeType="1"/>
            </p:cNvSpPr>
            <p:nvPr/>
          </p:nvSpPr>
          <p:spPr bwMode="auto">
            <a:xfrm flipV="1">
              <a:off x="2759" y="3710"/>
              <a:ext cx="133" cy="13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Line 79"/>
            <p:cNvSpPr>
              <a:spLocks noChangeShapeType="1"/>
            </p:cNvSpPr>
            <p:nvPr/>
          </p:nvSpPr>
          <p:spPr bwMode="auto">
            <a:xfrm flipV="1">
              <a:off x="2846" y="3801"/>
              <a:ext cx="44" cy="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Line 80"/>
            <p:cNvSpPr>
              <a:spLocks noChangeShapeType="1"/>
            </p:cNvSpPr>
            <p:nvPr/>
          </p:nvSpPr>
          <p:spPr bwMode="auto">
            <a:xfrm>
              <a:off x="2229" y="3748"/>
              <a:ext cx="45" cy="4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Line 81"/>
            <p:cNvSpPr>
              <a:spLocks noChangeShapeType="1"/>
            </p:cNvSpPr>
            <p:nvPr/>
          </p:nvSpPr>
          <p:spPr bwMode="auto">
            <a:xfrm>
              <a:off x="2324" y="3760"/>
              <a:ext cx="45" cy="4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Line 82"/>
            <p:cNvSpPr>
              <a:spLocks noChangeShapeType="1"/>
            </p:cNvSpPr>
            <p:nvPr/>
          </p:nvSpPr>
          <p:spPr bwMode="auto">
            <a:xfrm flipH="1" flipV="1">
              <a:off x="1614" y="2925"/>
              <a:ext cx="102" cy="1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Line 83"/>
            <p:cNvSpPr>
              <a:spLocks noChangeShapeType="1"/>
            </p:cNvSpPr>
            <p:nvPr/>
          </p:nvSpPr>
          <p:spPr bwMode="auto">
            <a:xfrm flipH="1" flipV="1">
              <a:off x="1510" y="2929"/>
              <a:ext cx="209" cy="2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9" name="Line 84"/>
            <p:cNvSpPr>
              <a:spLocks noChangeShapeType="1"/>
            </p:cNvSpPr>
            <p:nvPr/>
          </p:nvSpPr>
          <p:spPr bwMode="auto">
            <a:xfrm flipH="1" flipV="1">
              <a:off x="1408" y="2923"/>
              <a:ext cx="308" cy="31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Line 85"/>
            <p:cNvSpPr>
              <a:spLocks noChangeShapeType="1"/>
            </p:cNvSpPr>
            <p:nvPr/>
          </p:nvSpPr>
          <p:spPr bwMode="auto">
            <a:xfrm flipH="1" flipV="1">
              <a:off x="1310" y="2919"/>
              <a:ext cx="407" cy="4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Line 86"/>
            <p:cNvSpPr>
              <a:spLocks noChangeShapeType="1"/>
            </p:cNvSpPr>
            <p:nvPr/>
          </p:nvSpPr>
          <p:spPr bwMode="auto">
            <a:xfrm flipH="1" flipV="1">
              <a:off x="1212" y="2921"/>
              <a:ext cx="503" cy="5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Line 87"/>
            <p:cNvSpPr>
              <a:spLocks noChangeShapeType="1"/>
            </p:cNvSpPr>
            <p:nvPr/>
          </p:nvSpPr>
          <p:spPr bwMode="auto">
            <a:xfrm flipH="1" flipV="1">
              <a:off x="1113" y="2919"/>
              <a:ext cx="602" cy="6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Line 88"/>
            <p:cNvSpPr>
              <a:spLocks noChangeShapeType="1"/>
            </p:cNvSpPr>
            <p:nvPr/>
          </p:nvSpPr>
          <p:spPr bwMode="auto">
            <a:xfrm flipH="1" flipV="1">
              <a:off x="1013" y="2917"/>
              <a:ext cx="706" cy="7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Line 89"/>
            <p:cNvSpPr>
              <a:spLocks noChangeShapeType="1"/>
            </p:cNvSpPr>
            <p:nvPr/>
          </p:nvSpPr>
          <p:spPr bwMode="auto">
            <a:xfrm flipH="1" flipV="1">
              <a:off x="915" y="2918"/>
              <a:ext cx="802" cy="8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Line 90"/>
            <p:cNvSpPr>
              <a:spLocks noChangeShapeType="1"/>
            </p:cNvSpPr>
            <p:nvPr/>
          </p:nvSpPr>
          <p:spPr bwMode="auto">
            <a:xfrm flipH="1" flipV="1">
              <a:off x="811" y="2921"/>
              <a:ext cx="906" cy="9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Line 91"/>
            <p:cNvSpPr>
              <a:spLocks noChangeShapeType="1"/>
            </p:cNvSpPr>
            <p:nvPr/>
          </p:nvSpPr>
          <p:spPr bwMode="auto">
            <a:xfrm flipH="1" flipV="1">
              <a:off x="721" y="2919"/>
              <a:ext cx="920" cy="9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Line 92"/>
            <p:cNvSpPr>
              <a:spLocks noChangeShapeType="1"/>
            </p:cNvSpPr>
            <p:nvPr/>
          </p:nvSpPr>
          <p:spPr bwMode="auto">
            <a:xfrm flipH="1" flipV="1">
              <a:off x="624" y="2919"/>
              <a:ext cx="919" cy="9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Line 93"/>
            <p:cNvSpPr>
              <a:spLocks noChangeShapeType="1"/>
            </p:cNvSpPr>
            <p:nvPr/>
          </p:nvSpPr>
          <p:spPr bwMode="auto">
            <a:xfrm flipH="1" flipV="1">
              <a:off x="538" y="2927"/>
              <a:ext cx="913" cy="9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Line 94"/>
            <p:cNvSpPr>
              <a:spLocks noChangeShapeType="1"/>
            </p:cNvSpPr>
            <p:nvPr/>
          </p:nvSpPr>
          <p:spPr bwMode="auto">
            <a:xfrm flipH="1" flipV="1">
              <a:off x="550" y="3038"/>
              <a:ext cx="800" cy="8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Line 95"/>
            <p:cNvSpPr>
              <a:spLocks noChangeShapeType="1"/>
            </p:cNvSpPr>
            <p:nvPr/>
          </p:nvSpPr>
          <p:spPr bwMode="auto">
            <a:xfrm flipH="1" flipV="1">
              <a:off x="558" y="3140"/>
              <a:ext cx="700" cy="7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Line 96"/>
            <p:cNvSpPr>
              <a:spLocks noChangeShapeType="1"/>
            </p:cNvSpPr>
            <p:nvPr/>
          </p:nvSpPr>
          <p:spPr bwMode="auto">
            <a:xfrm flipH="1" flipV="1">
              <a:off x="558" y="3239"/>
              <a:ext cx="600" cy="60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Line 97"/>
            <p:cNvSpPr>
              <a:spLocks noChangeShapeType="1"/>
            </p:cNvSpPr>
            <p:nvPr/>
          </p:nvSpPr>
          <p:spPr bwMode="auto">
            <a:xfrm flipH="1" flipV="1">
              <a:off x="554" y="3326"/>
              <a:ext cx="522" cy="5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Line 98"/>
            <p:cNvSpPr>
              <a:spLocks noChangeShapeType="1"/>
            </p:cNvSpPr>
            <p:nvPr/>
          </p:nvSpPr>
          <p:spPr bwMode="auto">
            <a:xfrm flipH="1" flipV="1">
              <a:off x="555" y="3428"/>
              <a:ext cx="414" cy="41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Line 99"/>
            <p:cNvSpPr>
              <a:spLocks noChangeShapeType="1"/>
            </p:cNvSpPr>
            <p:nvPr/>
          </p:nvSpPr>
          <p:spPr bwMode="auto">
            <a:xfrm flipH="1" flipV="1">
              <a:off x="555" y="3524"/>
              <a:ext cx="318" cy="3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Line 100"/>
            <p:cNvSpPr>
              <a:spLocks noChangeShapeType="1"/>
            </p:cNvSpPr>
            <p:nvPr/>
          </p:nvSpPr>
          <p:spPr bwMode="auto">
            <a:xfrm flipH="1" flipV="1">
              <a:off x="554" y="3617"/>
              <a:ext cx="230" cy="23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Line 101"/>
            <p:cNvSpPr>
              <a:spLocks noChangeShapeType="1"/>
            </p:cNvSpPr>
            <p:nvPr/>
          </p:nvSpPr>
          <p:spPr bwMode="auto">
            <a:xfrm flipH="1" flipV="1">
              <a:off x="552" y="3712"/>
              <a:ext cx="132" cy="13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Line 102"/>
            <p:cNvSpPr>
              <a:spLocks noChangeShapeType="1"/>
            </p:cNvSpPr>
            <p:nvPr/>
          </p:nvSpPr>
          <p:spPr bwMode="auto">
            <a:xfrm flipH="1" flipV="1">
              <a:off x="554" y="3803"/>
              <a:ext cx="44" cy="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Line 103"/>
            <p:cNvSpPr>
              <a:spLocks noChangeShapeType="1"/>
            </p:cNvSpPr>
            <p:nvPr/>
          </p:nvSpPr>
          <p:spPr bwMode="auto">
            <a:xfrm flipH="1">
              <a:off x="1072" y="3762"/>
              <a:ext cx="45" cy="4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9" name="Group 104"/>
          <p:cNvGrpSpPr>
            <a:grpSpLocks/>
          </p:cNvGrpSpPr>
          <p:nvPr/>
        </p:nvGrpSpPr>
        <p:grpSpPr bwMode="auto">
          <a:xfrm>
            <a:off x="3021013" y="1333500"/>
            <a:ext cx="1573212" cy="2803525"/>
            <a:chOff x="1903" y="840"/>
            <a:chExt cx="991" cy="1766"/>
          </a:xfrm>
        </p:grpSpPr>
        <p:sp>
          <p:nvSpPr>
            <p:cNvPr id="180" name="Line 105"/>
            <p:cNvSpPr>
              <a:spLocks noChangeShapeType="1"/>
            </p:cNvSpPr>
            <p:nvPr/>
          </p:nvSpPr>
          <p:spPr bwMode="auto">
            <a:xfrm rot="5400000">
              <a:off x="2018" y="1722"/>
              <a:ext cx="175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Line 106"/>
            <p:cNvSpPr>
              <a:spLocks noChangeShapeType="1"/>
            </p:cNvSpPr>
            <p:nvPr/>
          </p:nvSpPr>
          <p:spPr bwMode="auto">
            <a:xfrm rot="5400000">
              <a:off x="1925" y="1722"/>
              <a:ext cx="175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Line 107"/>
            <p:cNvSpPr>
              <a:spLocks noChangeShapeType="1"/>
            </p:cNvSpPr>
            <p:nvPr/>
          </p:nvSpPr>
          <p:spPr bwMode="auto">
            <a:xfrm rot="5400000">
              <a:off x="1820" y="1720"/>
              <a:ext cx="175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Line 108"/>
            <p:cNvSpPr>
              <a:spLocks noChangeShapeType="1"/>
            </p:cNvSpPr>
            <p:nvPr/>
          </p:nvSpPr>
          <p:spPr bwMode="auto">
            <a:xfrm rot="5400000">
              <a:off x="1727" y="1719"/>
              <a:ext cx="17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Line 109"/>
            <p:cNvSpPr>
              <a:spLocks noChangeShapeType="1"/>
            </p:cNvSpPr>
            <p:nvPr/>
          </p:nvSpPr>
          <p:spPr bwMode="auto">
            <a:xfrm rot="5400000">
              <a:off x="1622" y="1725"/>
              <a:ext cx="176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Line 110"/>
            <p:cNvSpPr>
              <a:spLocks noChangeShapeType="1"/>
            </p:cNvSpPr>
            <p:nvPr/>
          </p:nvSpPr>
          <p:spPr bwMode="auto">
            <a:xfrm rot="5400000">
              <a:off x="1526" y="1721"/>
              <a:ext cx="17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" name="Line 111"/>
            <p:cNvSpPr>
              <a:spLocks noChangeShapeType="1"/>
            </p:cNvSpPr>
            <p:nvPr/>
          </p:nvSpPr>
          <p:spPr bwMode="auto">
            <a:xfrm rot="5400000">
              <a:off x="1335" y="1719"/>
              <a:ext cx="175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" name="Line 112"/>
            <p:cNvSpPr>
              <a:spLocks noChangeShapeType="1"/>
            </p:cNvSpPr>
            <p:nvPr/>
          </p:nvSpPr>
          <p:spPr bwMode="auto">
            <a:xfrm rot="5400000">
              <a:off x="1244" y="1721"/>
              <a:ext cx="175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" name="Freeform 113"/>
            <p:cNvSpPr>
              <a:spLocks/>
            </p:cNvSpPr>
            <p:nvPr/>
          </p:nvSpPr>
          <p:spPr bwMode="auto">
            <a:xfrm>
              <a:off x="1903" y="840"/>
              <a:ext cx="25" cy="1761"/>
            </a:xfrm>
            <a:custGeom>
              <a:avLst/>
              <a:gdLst>
                <a:gd name="T0" fmla="*/ 15 w 25"/>
                <a:gd name="T1" fmla="*/ 0 h 1761"/>
                <a:gd name="T2" fmla="*/ 20 w 25"/>
                <a:gd name="T3" fmla="*/ 153 h 1761"/>
                <a:gd name="T4" fmla="*/ 15 w 25"/>
                <a:gd name="T5" fmla="*/ 321 h 1761"/>
                <a:gd name="T6" fmla="*/ 6 w 25"/>
                <a:gd name="T7" fmla="*/ 484 h 1761"/>
                <a:gd name="T8" fmla="*/ 25 w 25"/>
                <a:gd name="T9" fmla="*/ 661 h 1761"/>
                <a:gd name="T10" fmla="*/ 6 w 25"/>
                <a:gd name="T11" fmla="*/ 873 h 1761"/>
                <a:gd name="T12" fmla="*/ 6 w 25"/>
                <a:gd name="T13" fmla="*/ 1051 h 1761"/>
                <a:gd name="T14" fmla="*/ 15 w 25"/>
                <a:gd name="T15" fmla="*/ 1184 h 1761"/>
                <a:gd name="T16" fmla="*/ 6 w 25"/>
                <a:gd name="T17" fmla="*/ 1323 h 1761"/>
                <a:gd name="T18" fmla="*/ 11 w 25"/>
                <a:gd name="T19" fmla="*/ 1446 h 1761"/>
                <a:gd name="T20" fmla="*/ 1 w 25"/>
                <a:gd name="T21" fmla="*/ 1564 h 1761"/>
                <a:gd name="T22" fmla="*/ 17 w 25"/>
                <a:gd name="T23" fmla="*/ 1647 h 1761"/>
                <a:gd name="T24" fmla="*/ 14 w 25"/>
                <a:gd name="T25" fmla="*/ 1761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761">
                  <a:moveTo>
                    <a:pt x="15" y="0"/>
                  </a:moveTo>
                  <a:cubicBezTo>
                    <a:pt x="17" y="26"/>
                    <a:pt x="20" y="100"/>
                    <a:pt x="20" y="153"/>
                  </a:cubicBezTo>
                  <a:cubicBezTo>
                    <a:pt x="20" y="206"/>
                    <a:pt x="18" y="265"/>
                    <a:pt x="15" y="321"/>
                  </a:cubicBezTo>
                  <a:cubicBezTo>
                    <a:pt x="13" y="376"/>
                    <a:pt x="5" y="427"/>
                    <a:pt x="6" y="484"/>
                  </a:cubicBezTo>
                  <a:cubicBezTo>
                    <a:pt x="7" y="540"/>
                    <a:pt x="25" y="596"/>
                    <a:pt x="25" y="661"/>
                  </a:cubicBezTo>
                  <a:cubicBezTo>
                    <a:pt x="25" y="727"/>
                    <a:pt x="9" y="808"/>
                    <a:pt x="6" y="873"/>
                  </a:cubicBezTo>
                  <a:cubicBezTo>
                    <a:pt x="2" y="939"/>
                    <a:pt x="5" y="999"/>
                    <a:pt x="6" y="1051"/>
                  </a:cubicBezTo>
                  <a:cubicBezTo>
                    <a:pt x="7" y="1103"/>
                    <a:pt x="15" y="1139"/>
                    <a:pt x="15" y="1184"/>
                  </a:cubicBezTo>
                  <a:cubicBezTo>
                    <a:pt x="15" y="1230"/>
                    <a:pt x="7" y="1279"/>
                    <a:pt x="6" y="1323"/>
                  </a:cubicBezTo>
                  <a:cubicBezTo>
                    <a:pt x="5" y="1366"/>
                    <a:pt x="12" y="1405"/>
                    <a:pt x="11" y="1446"/>
                  </a:cubicBezTo>
                  <a:cubicBezTo>
                    <a:pt x="9" y="1487"/>
                    <a:pt x="0" y="1531"/>
                    <a:pt x="1" y="1564"/>
                  </a:cubicBezTo>
                  <a:cubicBezTo>
                    <a:pt x="2" y="1597"/>
                    <a:pt x="15" y="1614"/>
                    <a:pt x="17" y="1647"/>
                  </a:cubicBezTo>
                  <a:cubicBezTo>
                    <a:pt x="19" y="1680"/>
                    <a:pt x="15" y="1737"/>
                    <a:pt x="14" y="1761"/>
                  </a:cubicBez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" name="Line 114"/>
            <p:cNvSpPr>
              <a:spLocks noChangeShapeType="1"/>
            </p:cNvSpPr>
            <p:nvPr/>
          </p:nvSpPr>
          <p:spPr bwMode="auto">
            <a:xfrm rot="5400000">
              <a:off x="1436" y="1721"/>
              <a:ext cx="175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90" name="Group 115"/>
            <p:cNvGrpSpPr>
              <a:grpSpLocks/>
            </p:cNvGrpSpPr>
            <p:nvPr/>
          </p:nvGrpSpPr>
          <p:grpSpPr bwMode="auto">
            <a:xfrm>
              <a:off x="1953" y="845"/>
              <a:ext cx="139" cy="1747"/>
              <a:chOff x="1953" y="845"/>
              <a:chExt cx="139" cy="1747"/>
            </a:xfrm>
          </p:grpSpPr>
          <p:sp>
            <p:nvSpPr>
              <p:cNvPr id="191" name="Line 116"/>
              <p:cNvSpPr>
                <a:spLocks noChangeShapeType="1"/>
              </p:cNvSpPr>
              <p:nvPr/>
            </p:nvSpPr>
            <p:spPr bwMode="auto">
              <a:xfrm rot="5400000">
                <a:off x="1624" y="1238"/>
                <a:ext cx="78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" name="Freeform 117"/>
              <p:cNvSpPr>
                <a:spLocks/>
              </p:cNvSpPr>
              <p:nvPr/>
            </p:nvSpPr>
            <p:spPr bwMode="auto">
              <a:xfrm rot="5400000">
                <a:off x="1987" y="1600"/>
                <a:ext cx="72" cy="139"/>
              </a:xfrm>
              <a:custGeom>
                <a:avLst/>
                <a:gdLst>
                  <a:gd name="T0" fmla="*/ 0 w 33"/>
                  <a:gd name="T1" fmla="*/ 33 h 60"/>
                  <a:gd name="T2" fmla="*/ 12 w 33"/>
                  <a:gd name="T3" fmla="*/ 0 h 60"/>
                  <a:gd name="T4" fmla="*/ 18 w 33"/>
                  <a:gd name="T5" fmla="*/ 60 h 60"/>
                  <a:gd name="T6" fmla="*/ 33 w 33"/>
                  <a:gd name="T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0">
                    <a:moveTo>
                      <a:pt x="0" y="33"/>
                    </a:moveTo>
                    <a:lnTo>
                      <a:pt x="12" y="0"/>
                    </a:lnTo>
                    <a:lnTo>
                      <a:pt x="18" y="60"/>
                    </a:lnTo>
                    <a:lnTo>
                      <a:pt x="33" y="30"/>
                    </a:lnTo>
                  </a:path>
                </a:pathLst>
              </a:custGeom>
              <a:noFill/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" name="Line 118"/>
              <p:cNvSpPr>
                <a:spLocks noChangeShapeType="1"/>
              </p:cNvSpPr>
              <p:nvPr/>
            </p:nvSpPr>
            <p:spPr bwMode="auto">
              <a:xfrm rot="5400000">
                <a:off x="1575" y="2151"/>
                <a:ext cx="88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94" name="Group 119"/>
          <p:cNvGrpSpPr>
            <a:grpSpLocks/>
          </p:cNvGrpSpPr>
          <p:nvPr/>
        </p:nvGrpSpPr>
        <p:grpSpPr bwMode="auto">
          <a:xfrm flipV="1">
            <a:off x="7367588" y="4260850"/>
            <a:ext cx="330200" cy="104775"/>
            <a:chOff x="4647" y="2616"/>
            <a:chExt cx="208" cy="66"/>
          </a:xfrm>
        </p:grpSpPr>
        <p:sp>
          <p:nvSpPr>
            <p:cNvPr id="195" name="Freeform 120"/>
            <p:cNvSpPr>
              <a:spLocks/>
            </p:cNvSpPr>
            <p:nvPr/>
          </p:nvSpPr>
          <p:spPr bwMode="auto">
            <a:xfrm>
              <a:off x="4647" y="2616"/>
              <a:ext cx="107" cy="66"/>
            </a:xfrm>
            <a:custGeom>
              <a:avLst/>
              <a:gdLst>
                <a:gd name="T0" fmla="*/ 0 w 96"/>
                <a:gd name="T1" fmla="*/ 60 h 60"/>
                <a:gd name="T2" fmla="*/ 0 w 96"/>
                <a:gd name="T3" fmla="*/ 42 h 60"/>
                <a:gd name="T4" fmla="*/ 12 w 96"/>
                <a:gd name="T5" fmla="*/ 34 h 60"/>
                <a:gd name="T6" fmla="*/ 28 w 96"/>
                <a:gd name="T7" fmla="*/ 32 h 60"/>
                <a:gd name="T8" fmla="*/ 44 w 96"/>
                <a:gd name="T9" fmla="*/ 32 h 60"/>
                <a:gd name="T10" fmla="*/ 60 w 96"/>
                <a:gd name="T11" fmla="*/ 30 h 60"/>
                <a:gd name="T12" fmla="*/ 74 w 96"/>
                <a:gd name="T13" fmla="*/ 26 h 60"/>
                <a:gd name="T14" fmla="*/ 88 w 96"/>
                <a:gd name="T15" fmla="*/ 12 h 60"/>
                <a:gd name="T16" fmla="*/ 96 w 96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60">
                  <a:moveTo>
                    <a:pt x="0" y="60"/>
                  </a:moveTo>
                  <a:lnTo>
                    <a:pt x="0" y="42"/>
                  </a:lnTo>
                  <a:lnTo>
                    <a:pt x="12" y="34"/>
                  </a:lnTo>
                  <a:lnTo>
                    <a:pt x="28" y="32"/>
                  </a:lnTo>
                  <a:lnTo>
                    <a:pt x="44" y="32"/>
                  </a:lnTo>
                  <a:lnTo>
                    <a:pt x="60" y="30"/>
                  </a:lnTo>
                  <a:lnTo>
                    <a:pt x="74" y="26"/>
                  </a:lnTo>
                  <a:lnTo>
                    <a:pt x="88" y="12"/>
                  </a:lnTo>
                  <a:lnTo>
                    <a:pt x="96" y="0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" name="Freeform 121"/>
            <p:cNvSpPr>
              <a:spLocks/>
            </p:cNvSpPr>
            <p:nvPr/>
          </p:nvSpPr>
          <p:spPr bwMode="auto">
            <a:xfrm flipH="1">
              <a:off x="4748" y="2616"/>
              <a:ext cx="107" cy="66"/>
            </a:xfrm>
            <a:custGeom>
              <a:avLst/>
              <a:gdLst>
                <a:gd name="T0" fmla="*/ 0 w 96"/>
                <a:gd name="T1" fmla="*/ 60 h 60"/>
                <a:gd name="T2" fmla="*/ 0 w 96"/>
                <a:gd name="T3" fmla="*/ 42 h 60"/>
                <a:gd name="T4" fmla="*/ 12 w 96"/>
                <a:gd name="T5" fmla="*/ 34 h 60"/>
                <a:gd name="T6" fmla="*/ 28 w 96"/>
                <a:gd name="T7" fmla="*/ 32 h 60"/>
                <a:gd name="T8" fmla="*/ 44 w 96"/>
                <a:gd name="T9" fmla="*/ 32 h 60"/>
                <a:gd name="T10" fmla="*/ 60 w 96"/>
                <a:gd name="T11" fmla="*/ 30 h 60"/>
                <a:gd name="T12" fmla="*/ 74 w 96"/>
                <a:gd name="T13" fmla="*/ 26 h 60"/>
                <a:gd name="T14" fmla="*/ 88 w 96"/>
                <a:gd name="T15" fmla="*/ 12 h 60"/>
                <a:gd name="T16" fmla="*/ 96 w 96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60">
                  <a:moveTo>
                    <a:pt x="0" y="60"/>
                  </a:moveTo>
                  <a:lnTo>
                    <a:pt x="0" y="42"/>
                  </a:lnTo>
                  <a:lnTo>
                    <a:pt x="12" y="34"/>
                  </a:lnTo>
                  <a:lnTo>
                    <a:pt x="28" y="32"/>
                  </a:lnTo>
                  <a:lnTo>
                    <a:pt x="44" y="32"/>
                  </a:lnTo>
                  <a:lnTo>
                    <a:pt x="60" y="30"/>
                  </a:lnTo>
                  <a:lnTo>
                    <a:pt x="74" y="26"/>
                  </a:lnTo>
                  <a:lnTo>
                    <a:pt x="88" y="12"/>
                  </a:lnTo>
                  <a:lnTo>
                    <a:pt x="96" y="0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7" name="Text Box 122"/>
          <p:cNvSpPr txBox="1">
            <a:spLocks noChangeArrowheads="1"/>
          </p:cNvSpPr>
          <p:nvPr/>
        </p:nvSpPr>
        <p:spPr bwMode="auto">
          <a:xfrm>
            <a:off x="6659563" y="4437063"/>
            <a:ext cx="113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</a:rPr>
              <a:t>（</a:t>
            </a:r>
            <a:r>
              <a:rPr lang="en-US" altLang="zh-CN" sz="2400" b="1" i="1">
                <a:solidFill>
                  <a:srgbClr val="0000FF"/>
                </a:solidFill>
              </a:rPr>
              <a:t>20</a:t>
            </a:r>
            <a:r>
              <a:rPr lang="zh-CN" altLang="en-US" sz="2400" b="1">
                <a:solidFill>
                  <a:srgbClr val="0000FF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79426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grpSp>
        <p:nvGrpSpPr>
          <p:cNvPr id="198" name="Group 2"/>
          <p:cNvGrpSpPr>
            <a:grpSpLocks/>
          </p:cNvGrpSpPr>
          <p:nvPr/>
        </p:nvGrpSpPr>
        <p:grpSpPr bwMode="auto">
          <a:xfrm>
            <a:off x="866775" y="4622800"/>
            <a:ext cx="3733800" cy="1497013"/>
            <a:chOff x="546" y="2912"/>
            <a:chExt cx="2352" cy="943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12" y="2923"/>
              <a:ext cx="112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1712" y="2927"/>
              <a:ext cx="216" cy="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" name="Line 5"/>
            <p:cNvSpPr>
              <a:spLocks noChangeShapeType="1"/>
            </p:cNvSpPr>
            <p:nvPr/>
          </p:nvSpPr>
          <p:spPr bwMode="auto">
            <a:xfrm flipV="1">
              <a:off x="1712" y="2921"/>
              <a:ext cx="319" cy="3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2" name="Line 6"/>
            <p:cNvSpPr>
              <a:spLocks noChangeShapeType="1"/>
            </p:cNvSpPr>
            <p:nvPr/>
          </p:nvSpPr>
          <p:spPr bwMode="auto">
            <a:xfrm flipV="1">
              <a:off x="1710" y="2917"/>
              <a:ext cx="419" cy="4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3" name="Line 7"/>
            <p:cNvSpPr>
              <a:spLocks noChangeShapeType="1"/>
            </p:cNvSpPr>
            <p:nvPr/>
          </p:nvSpPr>
          <p:spPr bwMode="auto">
            <a:xfrm flipV="1">
              <a:off x="1718" y="2913"/>
              <a:ext cx="516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" name="Line 8"/>
            <p:cNvSpPr>
              <a:spLocks noChangeShapeType="1"/>
            </p:cNvSpPr>
            <p:nvPr/>
          </p:nvSpPr>
          <p:spPr bwMode="auto">
            <a:xfrm flipV="1">
              <a:off x="1718" y="2917"/>
              <a:ext cx="610" cy="6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" name="Line 9"/>
            <p:cNvSpPr>
              <a:spLocks noChangeShapeType="1"/>
            </p:cNvSpPr>
            <p:nvPr/>
          </p:nvSpPr>
          <p:spPr bwMode="auto">
            <a:xfrm flipV="1">
              <a:off x="1722" y="2912"/>
              <a:ext cx="709" cy="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" name="Line 10"/>
            <p:cNvSpPr>
              <a:spLocks noChangeShapeType="1"/>
            </p:cNvSpPr>
            <p:nvPr/>
          </p:nvSpPr>
          <p:spPr bwMode="auto">
            <a:xfrm flipV="1">
              <a:off x="1710" y="2916"/>
              <a:ext cx="817" cy="8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" name="Line 11"/>
            <p:cNvSpPr>
              <a:spLocks noChangeShapeType="1"/>
            </p:cNvSpPr>
            <p:nvPr/>
          </p:nvSpPr>
          <p:spPr bwMode="auto">
            <a:xfrm flipV="1">
              <a:off x="1710" y="2919"/>
              <a:ext cx="921" cy="9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" name="Line 12"/>
            <p:cNvSpPr>
              <a:spLocks noChangeShapeType="1"/>
            </p:cNvSpPr>
            <p:nvPr/>
          </p:nvSpPr>
          <p:spPr bwMode="auto">
            <a:xfrm flipV="1">
              <a:off x="1797" y="2917"/>
              <a:ext cx="925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" name="Line 13"/>
            <p:cNvSpPr>
              <a:spLocks noChangeShapeType="1"/>
            </p:cNvSpPr>
            <p:nvPr/>
          </p:nvSpPr>
          <p:spPr bwMode="auto">
            <a:xfrm flipV="1">
              <a:off x="1895" y="2917"/>
              <a:ext cx="925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0" name="Group 14"/>
            <p:cNvGrpSpPr>
              <a:grpSpLocks/>
            </p:cNvGrpSpPr>
            <p:nvPr/>
          </p:nvGrpSpPr>
          <p:grpSpPr bwMode="auto">
            <a:xfrm>
              <a:off x="1988" y="2929"/>
              <a:ext cx="910" cy="914"/>
              <a:chOff x="2157" y="3001"/>
              <a:chExt cx="738" cy="741"/>
            </a:xfrm>
          </p:grpSpPr>
          <p:grpSp>
            <p:nvGrpSpPr>
              <p:cNvPr id="380" name="Group 15"/>
              <p:cNvGrpSpPr>
                <a:grpSpLocks/>
              </p:cNvGrpSpPr>
              <p:nvPr/>
            </p:nvGrpSpPr>
            <p:grpSpPr bwMode="auto">
              <a:xfrm>
                <a:off x="2499" y="3070"/>
                <a:ext cx="327" cy="330"/>
                <a:chOff x="2925" y="3566"/>
                <a:chExt cx="327" cy="330"/>
              </a:xfrm>
            </p:grpSpPr>
            <p:sp>
              <p:nvSpPr>
                <p:cNvPr id="38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8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0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81" name="Line 20"/>
              <p:cNvSpPr>
                <a:spLocks noChangeShapeType="1"/>
              </p:cNvSpPr>
              <p:nvPr/>
            </p:nvSpPr>
            <p:spPr bwMode="auto">
              <a:xfrm flipV="1">
                <a:off x="2835" y="3001"/>
                <a:ext cx="6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82" name="Group 21"/>
              <p:cNvGrpSpPr>
                <a:grpSpLocks/>
              </p:cNvGrpSpPr>
              <p:nvPr/>
            </p:nvGrpSpPr>
            <p:grpSpPr bwMode="auto">
              <a:xfrm>
                <a:off x="2157" y="3412"/>
                <a:ext cx="327" cy="330"/>
                <a:chOff x="2925" y="3566"/>
                <a:chExt cx="327" cy="330"/>
              </a:xfrm>
            </p:grpSpPr>
            <p:sp>
              <p:nvSpPr>
                <p:cNvPr id="38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5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86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1" name="Group 26"/>
            <p:cNvGrpSpPr>
              <a:grpSpLocks/>
            </p:cNvGrpSpPr>
            <p:nvPr/>
          </p:nvGrpSpPr>
          <p:grpSpPr bwMode="auto">
            <a:xfrm>
              <a:off x="2089" y="3035"/>
              <a:ext cx="803" cy="806"/>
              <a:chOff x="2242" y="3087"/>
              <a:chExt cx="651" cy="654"/>
            </a:xfrm>
          </p:grpSpPr>
          <p:grpSp>
            <p:nvGrpSpPr>
              <p:cNvPr id="371" name="Group 27"/>
              <p:cNvGrpSpPr>
                <a:grpSpLocks/>
              </p:cNvGrpSpPr>
              <p:nvPr/>
            </p:nvGrpSpPr>
            <p:grpSpPr bwMode="auto">
              <a:xfrm>
                <a:off x="2584" y="3087"/>
                <a:ext cx="309" cy="312"/>
                <a:chOff x="2584" y="3087"/>
                <a:chExt cx="309" cy="312"/>
              </a:xfrm>
            </p:grpSpPr>
            <p:sp>
              <p:nvSpPr>
                <p:cNvPr id="37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584" y="3263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8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729" y="3244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9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745" y="3087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72" name="Group 31"/>
              <p:cNvGrpSpPr>
                <a:grpSpLocks/>
              </p:cNvGrpSpPr>
              <p:nvPr/>
            </p:nvGrpSpPr>
            <p:grpSpPr bwMode="auto">
              <a:xfrm>
                <a:off x="2242" y="3411"/>
                <a:ext cx="327" cy="330"/>
                <a:chOff x="2925" y="3566"/>
                <a:chExt cx="327" cy="330"/>
              </a:xfrm>
            </p:grpSpPr>
            <p:sp>
              <p:nvSpPr>
                <p:cNvPr id="373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4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5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6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12" name="Line 36"/>
            <p:cNvSpPr>
              <a:spLocks noChangeShapeType="1"/>
            </p:cNvSpPr>
            <p:nvPr/>
          </p:nvSpPr>
          <p:spPr bwMode="auto">
            <a:xfrm flipV="1">
              <a:off x="2182" y="3138"/>
              <a:ext cx="704" cy="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" name="Line 37"/>
            <p:cNvSpPr>
              <a:spLocks noChangeShapeType="1"/>
            </p:cNvSpPr>
            <p:nvPr/>
          </p:nvSpPr>
          <p:spPr bwMode="auto">
            <a:xfrm flipV="1">
              <a:off x="2282" y="3237"/>
              <a:ext cx="604" cy="6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" name="Line 38"/>
            <p:cNvSpPr>
              <a:spLocks noChangeShapeType="1"/>
            </p:cNvSpPr>
            <p:nvPr/>
          </p:nvSpPr>
          <p:spPr bwMode="auto">
            <a:xfrm flipV="1">
              <a:off x="2365" y="3324"/>
              <a:ext cx="525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" name="Line 39"/>
            <p:cNvSpPr>
              <a:spLocks noChangeShapeType="1"/>
            </p:cNvSpPr>
            <p:nvPr/>
          </p:nvSpPr>
          <p:spPr bwMode="auto">
            <a:xfrm flipV="1">
              <a:off x="2472" y="3432"/>
              <a:ext cx="411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" name="Line 40"/>
            <p:cNvSpPr>
              <a:spLocks noChangeShapeType="1"/>
            </p:cNvSpPr>
            <p:nvPr/>
          </p:nvSpPr>
          <p:spPr bwMode="auto">
            <a:xfrm flipV="1">
              <a:off x="2569" y="3528"/>
              <a:ext cx="314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" name="Line 41"/>
            <p:cNvSpPr>
              <a:spLocks noChangeShapeType="1"/>
            </p:cNvSpPr>
            <p:nvPr/>
          </p:nvSpPr>
          <p:spPr bwMode="auto">
            <a:xfrm flipV="1">
              <a:off x="2659" y="3615"/>
              <a:ext cx="231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" name="Line 42"/>
            <p:cNvSpPr>
              <a:spLocks noChangeShapeType="1"/>
            </p:cNvSpPr>
            <p:nvPr/>
          </p:nvSpPr>
          <p:spPr bwMode="auto">
            <a:xfrm flipV="1">
              <a:off x="2759" y="3716"/>
              <a:ext cx="127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" name="Line 43"/>
            <p:cNvSpPr>
              <a:spLocks noChangeShapeType="1"/>
            </p:cNvSpPr>
            <p:nvPr/>
          </p:nvSpPr>
          <p:spPr bwMode="auto">
            <a:xfrm flipV="1">
              <a:off x="2846" y="3801"/>
              <a:ext cx="4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0" name="Group 44"/>
            <p:cNvGrpSpPr>
              <a:grpSpLocks/>
            </p:cNvGrpSpPr>
            <p:nvPr/>
          </p:nvGrpSpPr>
          <p:grpSpPr bwMode="auto">
            <a:xfrm>
              <a:off x="2138" y="3306"/>
              <a:ext cx="90" cy="91"/>
              <a:chOff x="1837" y="3537"/>
              <a:chExt cx="74" cy="75"/>
            </a:xfrm>
          </p:grpSpPr>
          <p:sp>
            <p:nvSpPr>
              <p:cNvPr id="369" name="Line 45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" name="Line 46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1" name="Group 47"/>
            <p:cNvGrpSpPr>
              <a:grpSpLocks/>
            </p:cNvGrpSpPr>
            <p:nvPr/>
          </p:nvGrpSpPr>
          <p:grpSpPr bwMode="auto">
            <a:xfrm>
              <a:off x="2101" y="3249"/>
              <a:ext cx="90" cy="91"/>
              <a:chOff x="1837" y="3537"/>
              <a:chExt cx="74" cy="75"/>
            </a:xfrm>
          </p:grpSpPr>
          <p:sp>
            <p:nvSpPr>
              <p:cNvPr id="367" name="Line 48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" name="Line 49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2" name="Group 50"/>
            <p:cNvGrpSpPr>
              <a:grpSpLocks/>
            </p:cNvGrpSpPr>
            <p:nvPr/>
          </p:nvGrpSpPr>
          <p:grpSpPr bwMode="auto">
            <a:xfrm>
              <a:off x="2328" y="3022"/>
              <a:ext cx="90" cy="91"/>
              <a:chOff x="1837" y="3537"/>
              <a:chExt cx="74" cy="75"/>
            </a:xfrm>
          </p:grpSpPr>
          <p:sp>
            <p:nvSpPr>
              <p:cNvPr id="365" name="Line 51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" name="Line 52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3" name="Group 53"/>
            <p:cNvGrpSpPr>
              <a:grpSpLocks/>
            </p:cNvGrpSpPr>
            <p:nvPr/>
          </p:nvGrpSpPr>
          <p:grpSpPr bwMode="auto">
            <a:xfrm>
              <a:off x="1911" y="3549"/>
              <a:ext cx="90" cy="91"/>
              <a:chOff x="1837" y="3537"/>
              <a:chExt cx="74" cy="75"/>
            </a:xfrm>
          </p:grpSpPr>
          <p:sp>
            <p:nvSpPr>
              <p:cNvPr id="363" name="Line 54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" name="Line 55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4" name="Group 56"/>
            <p:cNvGrpSpPr>
              <a:grpSpLocks/>
            </p:cNvGrpSpPr>
            <p:nvPr/>
          </p:nvGrpSpPr>
          <p:grpSpPr bwMode="auto">
            <a:xfrm>
              <a:off x="1829" y="3521"/>
              <a:ext cx="90" cy="91"/>
              <a:chOff x="1837" y="3537"/>
              <a:chExt cx="74" cy="75"/>
            </a:xfrm>
          </p:grpSpPr>
          <p:sp>
            <p:nvSpPr>
              <p:cNvPr id="361" name="Line 57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" name="Line 58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5" name="Group 59"/>
            <p:cNvGrpSpPr>
              <a:grpSpLocks/>
            </p:cNvGrpSpPr>
            <p:nvPr/>
          </p:nvGrpSpPr>
          <p:grpSpPr bwMode="auto">
            <a:xfrm>
              <a:off x="2373" y="3067"/>
              <a:ext cx="90" cy="91"/>
              <a:chOff x="1837" y="3537"/>
              <a:chExt cx="74" cy="75"/>
            </a:xfrm>
          </p:grpSpPr>
          <p:sp>
            <p:nvSpPr>
              <p:cNvPr id="359" name="Line 60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" name="Line 61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6" name="Group 62"/>
            <p:cNvGrpSpPr>
              <a:grpSpLocks/>
            </p:cNvGrpSpPr>
            <p:nvPr/>
          </p:nvGrpSpPr>
          <p:grpSpPr bwMode="auto">
            <a:xfrm>
              <a:off x="1977" y="3566"/>
              <a:ext cx="90" cy="91"/>
              <a:chOff x="1837" y="3537"/>
              <a:chExt cx="74" cy="75"/>
            </a:xfrm>
          </p:grpSpPr>
          <p:sp>
            <p:nvSpPr>
              <p:cNvPr id="357" name="Line 63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" name="Line 64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7" name="Group 65"/>
            <p:cNvGrpSpPr>
              <a:grpSpLocks/>
            </p:cNvGrpSpPr>
            <p:nvPr/>
          </p:nvGrpSpPr>
          <p:grpSpPr bwMode="auto">
            <a:xfrm>
              <a:off x="2237" y="3319"/>
              <a:ext cx="90" cy="91"/>
              <a:chOff x="1837" y="3537"/>
              <a:chExt cx="74" cy="75"/>
            </a:xfrm>
          </p:grpSpPr>
          <p:sp>
            <p:nvSpPr>
              <p:cNvPr id="355" name="Line 66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" name="Line 67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8" name="Group 68"/>
            <p:cNvGrpSpPr>
              <a:grpSpLocks/>
            </p:cNvGrpSpPr>
            <p:nvPr/>
          </p:nvGrpSpPr>
          <p:grpSpPr bwMode="auto">
            <a:xfrm>
              <a:off x="2476" y="3067"/>
              <a:ext cx="90" cy="91"/>
              <a:chOff x="1837" y="3537"/>
              <a:chExt cx="74" cy="75"/>
            </a:xfrm>
          </p:grpSpPr>
          <p:sp>
            <p:nvSpPr>
              <p:cNvPr id="353" name="Line 69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" name="Line 70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9" name="Group 71"/>
            <p:cNvGrpSpPr>
              <a:grpSpLocks/>
            </p:cNvGrpSpPr>
            <p:nvPr/>
          </p:nvGrpSpPr>
          <p:grpSpPr bwMode="auto">
            <a:xfrm>
              <a:off x="2033" y="3597"/>
              <a:ext cx="90" cy="91"/>
              <a:chOff x="1837" y="3537"/>
              <a:chExt cx="74" cy="75"/>
            </a:xfrm>
          </p:grpSpPr>
          <p:sp>
            <p:nvSpPr>
              <p:cNvPr id="351" name="Line 72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" name="Line 73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0" name="Group 74"/>
            <p:cNvGrpSpPr>
              <a:grpSpLocks/>
            </p:cNvGrpSpPr>
            <p:nvPr/>
          </p:nvGrpSpPr>
          <p:grpSpPr bwMode="auto">
            <a:xfrm>
              <a:off x="2302" y="3339"/>
              <a:ext cx="90" cy="91"/>
              <a:chOff x="1837" y="3537"/>
              <a:chExt cx="74" cy="75"/>
            </a:xfrm>
          </p:grpSpPr>
          <p:sp>
            <p:nvSpPr>
              <p:cNvPr id="349" name="Line 75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" name="Line 76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1" name="Group 77"/>
            <p:cNvGrpSpPr>
              <a:grpSpLocks/>
            </p:cNvGrpSpPr>
            <p:nvPr/>
          </p:nvGrpSpPr>
          <p:grpSpPr bwMode="auto">
            <a:xfrm>
              <a:off x="2566" y="3067"/>
              <a:ext cx="90" cy="91"/>
              <a:chOff x="1837" y="3537"/>
              <a:chExt cx="74" cy="75"/>
            </a:xfrm>
          </p:grpSpPr>
          <p:sp>
            <p:nvSpPr>
              <p:cNvPr id="347" name="Line 78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" name="Line 79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2" name="Line 80"/>
            <p:cNvSpPr>
              <a:spLocks noChangeShapeType="1"/>
            </p:cNvSpPr>
            <p:nvPr/>
          </p:nvSpPr>
          <p:spPr bwMode="auto">
            <a:xfrm>
              <a:off x="2229" y="374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" name="Line 81"/>
            <p:cNvSpPr>
              <a:spLocks noChangeShapeType="1"/>
            </p:cNvSpPr>
            <p:nvPr/>
          </p:nvSpPr>
          <p:spPr bwMode="auto">
            <a:xfrm>
              <a:off x="2316" y="367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" name="Line 82"/>
            <p:cNvSpPr>
              <a:spLocks noChangeShapeType="1"/>
            </p:cNvSpPr>
            <p:nvPr/>
          </p:nvSpPr>
          <p:spPr bwMode="auto">
            <a:xfrm>
              <a:off x="2389" y="3596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" name="Line 83"/>
            <p:cNvSpPr>
              <a:spLocks noChangeShapeType="1"/>
            </p:cNvSpPr>
            <p:nvPr/>
          </p:nvSpPr>
          <p:spPr bwMode="auto">
            <a:xfrm>
              <a:off x="2464" y="3521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" name="Line 84"/>
            <p:cNvSpPr>
              <a:spLocks noChangeShapeType="1"/>
            </p:cNvSpPr>
            <p:nvPr/>
          </p:nvSpPr>
          <p:spPr bwMode="auto">
            <a:xfrm>
              <a:off x="2534" y="344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7" name="Line 85"/>
            <p:cNvSpPr>
              <a:spLocks noChangeShapeType="1"/>
            </p:cNvSpPr>
            <p:nvPr/>
          </p:nvSpPr>
          <p:spPr bwMode="auto">
            <a:xfrm>
              <a:off x="2608" y="3377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" name="Line 86"/>
            <p:cNvSpPr>
              <a:spLocks noChangeShapeType="1"/>
            </p:cNvSpPr>
            <p:nvPr/>
          </p:nvSpPr>
          <p:spPr bwMode="auto">
            <a:xfrm>
              <a:off x="2675" y="329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9" name="Line 87"/>
            <p:cNvSpPr>
              <a:spLocks noChangeShapeType="1"/>
            </p:cNvSpPr>
            <p:nvPr/>
          </p:nvSpPr>
          <p:spPr bwMode="auto">
            <a:xfrm>
              <a:off x="2748" y="3233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0" name="Line 88"/>
            <p:cNvSpPr>
              <a:spLocks noChangeShapeType="1"/>
            </p:cNvSpPr>
            <p:nvPr/>
          </p:nvSpPr>
          <p:spPr bwMode="auto">
            <a:xfrm>
              <a:off x="2819" y="316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1" name="Line 89"/>
            <p:cNvSpPr>
              <a:spLocks noChangeShapeType="1"/>
            </p:cNvSpPr>
            <p:nvPr/>
          </p:nvSpPr>
          <p:spPr bwMode="auto">
            <a:xfrm>
              <a:off x="2324" y="376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" name="Line 90"/>
            <p:cNvSpPr>
              <a:spLocks noChangeShapeType="1"/>
            </p:cNvSpPr>
            <p:nvPr/>
          </p:nvSpPr>
          <p:spPr bwMode="auto">
            <a:xfrm>
              <a:off x="2398" y="3686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3" name="Line 91"/>
            <p:cNvSpPr>
              <a:spLocks noChangeShapeType="1"/>
            </p:cNvSpPr>
            <p:nvPr/>
          </p:nvSpPr>
          <p:spPr bwMode="auto">
            <a:xfrm>
              <a:off x="2472" y="361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4" name="Line 92"/>
            <p:cNvSpPr>
              <a:spLocks noChangeShapeType="1"/>
            </p:cNvSpPr>
            <p:nvPr/>
          </p:nvSpPr>
          <p:spPr bwMode="auto">
            <a:xfrm>
              <a:off x="2542" y="3537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" name="Line 93"/>
            <p:cNvSpPr>
              <a:spLocks noChangeShapeType="1"/>
            </p:cNvSpPr>
            <p:nvPr/>
          </p:nvSpPr>
          <p:spPr bwMode="auto">
            <a:xfrm>
              <a:off x="2608" y="3463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" name="Line 94"/>
            <p:cNvSpPr>
              <a:spLocks noChangeShapeType="1"/>
            </p:cNvSpPr>
            <p:nvPr/>
          </p:nvSpPr>
          <p:spPr bwMode="auto">
            <a:xfrm>
              <a:off x="2683" y="3393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" name="Line 95"/>
            <p:cNvSpPr>
              <a:spLocks noChangeShapeType="1"/>
            </p:cNvSpPr>
            <p:nvPr/>
          </p:nvSpPr>
          <p:spPr bwMode="auto">
            <a:xfrm>
              <a:off x="2753" y="3327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8" name="Line 96"/>
            <p:cNvSpPr>
              <a:spLocks noChangeShapeType="1"/>
            </p:cNvSpPr>
            <p:nvPr/>
          </p:nvSpPr>
          <p:spPr bwMode="auto">
            <a:xfrm>
              <a:off x="2819" y="325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9" name="Line 97"/>
            <p:cNvSpPr>
              <a:spLocks noChangeShapeType="1"/>
            </p:cNvSpPr>
            <p:nvPr/>
          </p:nvSpPr>
          <p:spPr bwMode="auto">
            <a:xfrm flipV="1">
              <a:off x="2369" y="3327"/>
              <a:ext cx="525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" name="Line 98"/>
            <p:cNvSpPr>
              <a:spLocks noChangeShapeType="1"/>
            </p:cNvSpPr>
            <p:nvPr/>
          </p:nvSpPr>
          <p:spPr bwMode="auto">
            <a:xfrm flipV="1">
              <a:off x="2476" y="3434"/>
              <a:ext cx="411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1" name="Line 99"/>
            <p:cNvSpPr>
              <a:spLocks noChangeShapeType="1"/>
            </p:cNvSpPr>
            <p:nvPr/>
          </p:nvSpPr>
          <p:spPr bwMode="auto">
            <a:xfrm flipH="1" flipV="1">
              <a:off x="1614" y="2925"/>
              <a:ext cx="11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2" name="Line 100"/>
            <p:cNvSpPr>
              <a:spLocks noChangeShapeType="1"/>
            </p:cNvSpPr>
            <p:nvPr/>
          </p:nvSpPr>
          <p:spPr bwMode="auto">
            <a:xfrm flipH="1" flipV="1">
              <a:off x="1510" y="2929"/>
              <a:ext cx="215" cy="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3" name="Line 101"/>
            <p:cNvSpPr>
              <a:spLocks noChangeShapeType="1"/>
            </p:cNvSpPr>
            <p:nvPr/>
          </p:nvSpPr>
          <p:spPr bwMode="auto">
            <a:xfrm flipH="1" flipV="1">
              <a:off x="1408" y="2923"/>
              <a:ext cx="317" cy="3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4" name="Line 102"/>
            <p:cNvSpPr>
              <a:spLocks noChangeShapeType="1"/>
            </p:cNvSpPr>
            <p:nvPr/>
          </p:nvSpPr>
          <p:spPr bwMode="auto">
            <a:xfrm flipH="1" flipV="1">
              <a:off x="1310" y="2919"/>
              <a:ext cx="413" cy="4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5" name="Line 103"/>
            <p:cNvSpPr>
              <a:spLocks noChangeShapeType="1"/>
            </p:cNvSpPr>
            <p:nvPr/>
          </p:nvSpPr>
          <p:spPr bwMode="auto">
            <a:xfrm flipH="1" flipV="1">
              <a:off x="1206" y="2915"/>
              <a:ext cx="509" cy="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" name="Line 104"/>
            <p:cNvSpPr>
              <a:spLocks noChangeShapeType="1"/>
            </p:cNvSpPr>
            <p:nvPr/>
          </p:nvSpPr>
          <p:spPr bwMode="auto">
            <a:xfrm flipH="1" flipV="1">
              <a:off x="1113" y="2919"/>
              <a:ext cx="602" cy="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7" name="Line 105"/>
            <p:cNvSpPr>
              <a:spLocks noChangeShapeType="1"/>
            </p:cNvSpPr>
            <p:nvPr/>
          </p:nvSpPr>
          <p:spPr bwMode="auto">
            <a:xfrm flipH="1" flipV="1">
              <a:off x="1010" y="2914"/>
              <a:ext cx="709" cy="7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8" name="Line 106"/>
            <p:cNvSpPr>
              <a:spLocks noChangeShapeType="1"/>
            </p:cNvSpPr>
            <p:nvPr/>
          </p:nvSpPr>
          <p:spPr bwMode="auto">
            <a:xfrm flipH="1" flipV="1">
              <a:off x="915" y="2918"/>
              <a:ext cx="808" cy="8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9" name="Line 107"/>
            <p:cNvSpPr>
              <a:spLocks noChangeShapeType="1"/>
            </p:cNvSpPr>
            <p:nvPr/>
          </p:nvSpPr>
          <p:spPr bwMode="auto">
            <a:xfrm flipH="1" flipV="1">
              <a:off x="811" y="2921"/>
              <a:ext cx="912" cy="9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0" name="Line 108"/>
            <p:cNvSpPr>
              <a:spLocks noChangeShapeType="1"/>
            </p:cNvSpPr>
            <p:nvPr/>
          </p:nvSpPr>
          <p:spPr bwMode="auto">
            <a:xfrm flipH="1" flipV="1">
              <a:off x="721" y="2919"/>
              <a:ext cx="920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1" name="Line 109"/>
            <p:cNvSpPr>
              <a:spLocks noChangeShapeType="1"/>
            </p:cNvSpPr>
            <p:nvPr/>
          </p:nvSpPr>
          <p:spPr bwMode="auto">
            <a:xfrm flipH="1" flipV="1">
              <a:off x="624" y="2919"/>
              <a:ext cx="919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2" name="Group 110"/>
            <p:cNvGrpSpPr>
              <a:grpSpLocks/>
            </p:cNvGrpSpPr>
            <p:nvPr/>
          </p:nvGrpSpPr>
          <p:grpSpPr bwMode="auto">
            <a:xfrm flipH="1">
              <a:off x="546" y="2931"/>
              <a:ext cx="905" cy="914"/>
              <a:chOff x="2157" y="3001"/>
              <a:chExt cx="738" cy="741"/>
            </a:xfrm>
          </p:grpSpPr>
          <p:grpSp>
            <p:nvGrpSpPr>
              <p:cNvPr id="336" name="Group 111"/>
              <p:cNvGrpSpPr>
                <a:grpSpLocks/>
              </p:cNvGrpSpPr>
              <p:nvPr/>
            </p:nvGrpSpPr>
            <p:grpSpPr bwMode="auto">
              <a:xfrm>
                <a:off x="2499" y="3070"/>
                <a:ext cx="327" cy="330"/>
                <a:chOff x="2925" y="3566"/>
                <a:chExt cx="327" cy="330"/>
              </a:xfrm>
            </p:grpSpPr>
            <p:sp>
              <p:nvSpPr>
                <p:cNvPr id="343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4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5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6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37" name="Line 116"/>
              <p:cNvSpPr>
                <a:spLocks noChangeShapeType="1"/>
              </p:cNvSpPr>
              <p:nvPr/>
            </p:nvSpPr>
            <p:spPr bwMode="auto">
              <a:xfrm flipV="1">
                <a:off x="2835" y="3001"/>
                <a:ext cx="6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38" name="Group 117"/>
              <p:cNvGrpSpPr>
                <a:grpSpLocks/>
              </p:cNvGrpSpPr>
              <p:nvPr/>
            </p:nvGrpSpPr>
            <p:grpSpPr bwMode="auto">
              <a:xfrm>
                <a:off x="2157" y="3412"/>
                <a:ext cx="327" cy="330"/>
                <a:chOff x="2925" y="3566"/>
                <a:chExt cx="327" cy="330"/>
              </a:xfrm>
            </p:grpSpPr>
            <p:sp>
              <p:nvSpPr>
                <p:cNvPr id="339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0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1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2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63" name="Group 122"/>
            <p:cNvGrpSpPr>
              <a:grpSpLocks/>
            </p:cNvGrpSpPr>
            <p:nvPr/>
          </p:nvGrpSpPr>
          <p:grpSpPr bwMode="auto">
            <a:xfrm flipH="1">
              <a:off x="552" y="3037"/>
              <a:ext cx="798" cy="806"/>
              <a:chOff x="2242" y="3087"/>
              <a:chExt cx="651" cy="654"/>
            </a:xfrm>
          </p:grpSpPr>
          <p:grpSp>
            <p:nvGrpSpPr>
              <p:cNvPr id="327" name="Group 123"/>
              <p:cNvGrpSpPr>
                <a:grpSpLocks/>
              </p:cNvGrpSpPr>
              <p:nvPr/>
            </p:nvGrpSpPr>
            <p:grpSpPr bwMode="auto">
              <a:xfrm>
                <a:off x="2584" y="3087"/>
                <a:ext cx="309" cy="312"/>
                <a:chOff x="2584" y="3087"/>
                <a:chExt cx="309" cy="312"/>
              </a:xfrm>
            </p:grpSpPr>
            <p:sp>
              <p:nvSpPr>
                <p:cNvPr id="333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2584" y="3263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4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2729" y="3244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5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2745" y="3087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8" name="Group 127"/>
              <p:cNvGrpSpPr>
                <a:grpSpLocks/>
              </p:cNvGrpSpPr>
              <p:nvPr/>
            </p:nvGrpSpPr>
            <p:grpSpPr bwMode="auto">
              <a:xfrm>
                <a:off x="2242" y="3411"/>
                <a:ext cx="327" cy="330"/>
                <a:chOff x="2925" y="3566"/>
                <a:chExt cx="327" cy="330"/>
              </a:xfrm>
            </p:grpSpPr>
            <p:sp>
              <p:nvSpPr>
                <p:cNvPr id="329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0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2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64" name="Line 132"/>
            <p:cNvSpPr>
              <a:spLocks noChangeShapeType="1"/>
            </p:cNvSpPr>
            <p:nvPr/>
          </p:nvSpPr>
          <p:spPr bwMode="auto">
            <a:xfrm flipH="1" flipV="1">
              <a:off x="558" y="3140"/>
              <a:ext cx="700" cy="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5" name="Line 133"/>
            <p:cNvSpPr>
              <a:spLocks noChangeShapeType="1"/>
            </p:cNvSpPr>
            <p:nvPr/>
          </p:nvSpPr>
          <p:spPr bwMode="auto">
            <a:xfrm flipH="1" flipV="1">
              <a:off x="558" y="3239"/>
              <a:ext cx="600" cy="6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" name="Line 134"/>
            <p:cNvSpPr>
              <a:spLocks noChangeShapeType="1"/>
            </p:cNvSpPr>
            <p:nvPr/>
          </p:nvSpPr>
          <p:spPr bwMode="auto">
            <a:xfrm flipH="1" flipV="1">
              <a:off x="554" y="3326"/>
              <a:ext cx="522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" name="Line 135"/>
            <p:cNvSpPr>
              <a:spLocks noChangeShapeType="1"/>
            </p:cNvSpPr>
            <p:nvPr/>
          </p:nvSpPr>
          <p:spPr bwMode="auto">
            <a:xfrm flipH="1" flipV="1">
              <a:off x="561" y="3434"/>
              <a:ext cx="408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" name="Line 136"/>
            <p:cNvSpPr>
              <a:spLocks noChangeShapeType="1"/>
            </p:cNvSpPr>
            <p:nvPr/>
          </p:nvSpPr>
          <p:spPr bwMode="auto">
            <a:xfrm flipH="1" flipV="1">
              <a:off x="561" y="3530"/>
              <a:ext cx="312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9" name="Line 137"/>
            <p:cNvSpPr>
              <a:spLocks noChangeShapeType="1"/>
            </p:cNvSpPr>
            <p:nvPr/>
          </p:nvSpPr>
          <p:spPr bwMode="auto">
            <a:xfrm flipH="1" flipV="1">
              <a:off x="554" y="3617"/>
              <a:ext cx="23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0" name="Line 138"/>
            <p:cNvSpPr>
              <a:spLocks noChangeShapeType="1"/>
            </p:cNvSpPr>
            <p:nvPr/>
          </p:nvSpPr>
          <p:spPr bwMode="auto">
            <a:xfrm flipH="1" flipV="1">
              <a:off x="558" y="3718"/>
              <a:ext cx="126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" name="Line 139"/>
            <p:cNvSpPr>
              <a:spLocks noChangeShapeType="1"/>
            </p:cNvSpPr>
            <p:nvPr/>
          </p:nvSpPr>
          <p:spPr bwMode="auto">
            <a:xfrm flipH="1" flipV="1">
              <a:off x="554" y="3803"/>
              <a:ext cx="4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72" name="Group 140"/>
            <p:cNvGrpSpPr>
              <a:grpSpLocks/>
            </p:cNvGrpSpPr>
            <p:nvPr/>
          </p:nvGrpSpPr>
          <p:grpSpPr bwMode="auto">
            <a:xfrm flipH="1">
              <a:off x="1212" y="3308"/>
              <a:ext cx="90" cy="91"/>
              <a:chOff x="1837" y="3537"/>
              <a:chExt cx="74" cy="75"/>
            </a:xfrm>
          </p:grpSpPr>
          <p:sp>
            <p:nvSpPr>
              <p:cNvPr id="325" name="Line 141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" name="Line 142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3" name="Group 143"/>
            <p:cNvGrpSpPr>
              <a:grpSpLocks/>
            </p:cNvGrpSpPr>
            <p:nvPr/>
          </p:nvGrpSpPr>
          <p:grpSpPr bwMode="auto">
            <a:xfrm flipH="1">
              <a:off x="1249" y="3251"/>
              <a:ext cx="89" cy="91"/>
              <a:chOff x="1837" y="3537"/>
              <a:chExt cx="74" cy="75"/>
            </a:xfrm>
          </p:grpSpPr>
          <p:sp>
            <p:nvSpPr>
              <p:cNvPr id="323" name="Line 144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" name="Line 145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4" name="Group 146"/>
            <p:cNvGrpSpPr>
              <a:grpSpLocks/>
            </p:cNvGrpSpPr>
            <p:nvPr/>
          </p:nvGrpSpPr>
          <p:grpSpPr bwMode="auto">
            <a:xfrm flipH="1">
              <a:off x="1023" y="3024"/>
              <a:ext cx="90" cy="91"/>
              <a:chOff x="1837" y="3537"/>
              <a:chExt cx="74" cy="75"/>
            </a:xfrm>
          </p:grpSpPr>
          <p:sp>
            <p:nvSpPr>
              <p:cNvPr id="321" name="Line 147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" name="Line 148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5" name="Group 149"/>
            <p:cNvGrpSpPr>
              <a:grpSpLocks/>
            </p:cNvGrpSpPr>
            <p:nvPr/>
          </p:nvGrpSpPr>
          <p:grpSpPr bwMode="auto">
            <a:xfrm flipH="1">
              <a:off x="1438" y="3551"/>
              <a:ext cx="89" cy="91"/>
              <a:chOff x="1837" y="3537"/>
              <a:chExt cx="74" cy="75"/>
            </a:xfrm>
          </p:grpSpPr>
          <p:sp>
            <p:nvSpPr>
              <p:cNvPr id="319" name="Line 150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" name="Line 151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6" name="Group 152"/>
            <p:cNvGrpSpPr>
              <a:grpSpLocks/>
            </p:cNvGrpSpPr>
            <p:nvPr/>
          </p:nvGrpSpPr>
          <p:grpSpPr bwMode="auto">
            <a:xfrm flipH="1">
              <a:off x="1519" y="3523"/>
              <a:ext cx="90" cy="91"/>
              <a:chOff x="1837" y="3537"/>
              <a:chExt cx="74" cy="75"/>
            </a:xfrm>
          </p:grpSpPr>
          <p:sp>
            <p:nvSpPr>
              <p:cNvPr id="317" name="Line 153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" name="Line 154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7" name="Group 155"/>
            <p:cNvGrpSpPr>
              <a:grpSpLocks/>
            </p:cNvGrpSpPr>
            <p:nvPr/>
          </p:nvGrpSpPr>
          <p:grpSpPr bwMode="auto">
            <a:xfrm flipH="1">
              <a:off x="978" y="3069"/>
              <a:ext cx="90" cy="91"/>
              <a:chOff x="1837" y="3537"/>
              <a:chExt cx="74" cy="75"/>
            </a:xfrm>
          </p:grpSpPr>
          <p:sp>
            <p:nvSpPr>
              <p:cNvPr id="315" name="Line 156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" name="Line 157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8" name="Group 158"/>
            <p:cNvGrpSpPr>
              <a:grpSpLocks/>
            </p:cNvGrpSpPr>
            <p:nvPr/>
          </p:nvGrpSpPr>
          <p:grpSpPr bwMode="auto">
            <a:xfrm flipH="1">
              <a:off x="1372" y="3568"/>
              <a:ext cx="90" cy="91"/>
              <a:chOff x="1837" y="3537"/>
              <a:chExt cx="74" cy="75"/>
            </a:xfrm>
          </p:grpSpPr>
          <p:sp>
            <p:nvSpPr>
              <p:cNvPr id="313" name="Line 159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" name="Line 160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9" name="Group 161"/>
            <p:cNvGrpSpPr>
              <a:grpSpLocks/>
            </p:cNvGrpSpPr>
            <p:nvPr/>
          </p:nvGrpSpPr>
          <p:grpSpPr bwMode="auto">
            <a:xfrm flipH="1">
              <a:off x="1114" y="3321"/>
              <a:ext cx="89" cy="91"/>
              <a:chOff x="1837" y="3537"/>
              <a:chExt cx="74" cy="75"/>
            </a:xfrm>
          </p:grpSpPr>
          <p:sp>
            <p:nvSpPr>
              <p:cNvPr id="311" name="Line 162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" name="Line 163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0" name="Group 164"/>
            <p:cNvGrpSpPr>
              <a:grpSpLocks/>
            </p:cNvGrpSpPr>
            <p:nvPr/>
          </p:nvGrpSpPr>
          <p:grpSpPr bwMode="auto">
            <a:xfrm flipH="1">
              <a:off x="876" y="3069"/>
              <a:ext cx="90" cy="91"/>
              <a:chOff x="1837" y="3537"/>
              <a:chExt cx="74" cy="75"/>
            </a:xfrm>
          </p:grpSpPr>
          <p:sp>
            <p:nvSpPr>
              <p:cNvPr id="309" name="Line 165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" name="Line 166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1" name="Group 167"/>
            <p:cNvGrpSpPr>
              <a:grpSpLocks/>
            </p:cNvGrpSpPr>
            <p:nvPr/>
          </p:nvGrpSpPr>
          <p:grpSpPr bwMode="auto">
            <a:xfrm flipH="1">
              <a:off x="1316" y="3599"/>
              <a:ext cx="90" cy="91"/>
              <a:chOff x="1837" y="3537"/>
              <a:chExt cx="74" cy="75"/>
            </a:xfrm>
          </p:grpSpPr>
          <p:sp>
            <p:nvSpPr>
              <p:cNvPr id="307" name="Line 168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" name="Line 169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2" name="Group 170"/>
            <p:cNvGrpSpPr>
              <a:grpSpLocks/>
            </p:cNvGrpSpPr>
            <p:nvPr/>
          </p:nvGrpSpPr>
          <p:grpSpPr bwMode="auto">
            <a:xfrm flipH="1">
              <a:off x="1049" y="3341"/>
              <a:ext cx="89" cy="91"/>
              <a:chOff x="1837" y="3537"/>
              <a:chExt cx="74" cy="75"/>
            </a:xfrm>
          </p:grpSpPr>
          <p:sp>
            <p:nvSpPr>
              <p:cNvPr id="305" name="Line 171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" name="Line 172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3" name="Group 173"/>
            <p:cNvGrpSpPr>
              <a:grpSpLocks/>
            </p:cNvGrpSpPr>
            <p:nvPr/>
          </p:nvGrpSpPr>
          <p:grpSpPr bwMode="auto">
            <a:xfrm flipH="1">
              <a:off x="787" y="3069"/>
              <a:ext cx="89" cy="91"/>
              <a:chOff x="1837" y="3537"/>
              <a:chExt cx="74" cy="75"/>
            </a:xfrm>
          </p:grpSpPr>
          <p:sp>
            <p:nvSpPr>
              <p:cNvPr id="303" name="Line 174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" name="Line 175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4" name="Line 176"/>
            <p:cNvSpPr>
              <a:spLocks noChangeShapeType="1"/>
            </p:cNvSpPr>
            <p:nvPr/>
          </p:nvSpPr>
          <p:spPr bwMode="auto">
            <a:xfrm flipH="1">
              <a:off x="1166" y="375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5" name="Line 177"/>
            <p:cNvSpPr>
              <a:spLocks noChangeShapeType="1"/>
            </p:cNvSpPr>
            <p:nvPr/>
          </p:nvSpPr>
          <p:spPr bwMode="auto">
            <a:xfrm flipH="1">
              <a:off x="1080" y="367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" name="Line 178"/>
            <p:cNvSpPr>
              <a:spLocks noChangeShapeType="1"/>
            </p:cNvSpPr>
            <p:nvPr/>
          </p:nvSpPr>
          <p:spPr bwMode="auto">
            <a:xfrm flipH="1">
              <a:off x="1007" y="359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" name="Line 179"/>
            <p:cNvSpPr>
              <a:spLocks noChangeShapeType="1"/>
            </p:cNvSpPr>
            <p:nvPr/>
          </p:nvSpPr>
          <p:spPr bwMode="auto">
            <a:xfrm flipH="1">
              <a:off x="933" y="3523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" name="Line 180"/>
            <p:cNvSpPr>
              <a:spLocks noChangeShapeType="1"/>
            </p:cNvSpPr>
            <p:nvPr/>
          </p:nvSpPr>
          <p:spPr bwMode="auto">
            <a:xfrm flipH="1">
              <a:off x="863" y="3444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9" name="Line 181"/>
            <p:cNvSpPr>
              <a:spLocks noChangeShapeType="1"/>
            </p:cNvSpPr>
            <p:nvPr/>
          </p:nvSpPr>
          <p:spPr bwMode="auto">
            <a:xfrm flipH="1">
              <a:off x="790" y="3379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0" name="Line 182"/>
            <p:cNvSpPr>
              <a:spLocks noChangeShapeType="1"/>
            </p:cNvSpPr>
            <p:nvPr/>
          </p:nvSpPr>
          <p:spPr bwMode="auto">
            <a:xfrm flipH="1">
              <a:off x="723" y="330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1" name="Line 183"/>
            <p:cNvSpPr>
              <a:spLocks noChangeShapeType="1"/>
            </p:cNvSpPr>
            <p:nvPr/>
          </p:nvSpPr>
          <p:spPr bwMode="auto">
            <a:xfrm flipH="1">
              <a:off x="650" y="3235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2" name="Line 184"/>
            <p:cNvSpPr>
              <a:spLocks noChangeShapeType="1"/>
            </p:cNvSpPr>
            <p:nvPr/>
          </p:nvSpPr>
          <p:spPr bwMode="auto">
            <a:xfrm flipH="1">
              <a:off x="580" y="3164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3" name="Line 185"/>
            <p:cNvSpPr>
              <a:spLocks noChangeShapeType="1"/>
            </p:cNvSpPr>
            <p:nvPr/>
          </p:nvSpPr>
          <p:spPr bwMode="auto">
            <a:xfrm flipH="1">
              <a:off x="1072" y="376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4" name="Line 186"/>
            <p:cNvSpPr>
              <a:spLocks noChangeShapeType="1"/>
            </p:cNvSpPr>
            <p:nvPr/>
          </p:nvSpPr>
          <p:spPr bwMode="auto">
            <a:xfrm flipH="1">
              <a:off x="998" y="368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5" name="Line 187"/>
            <p:cNvSpPr>
              <a:spLocks noChangeShapeType="1"/>
            </p:cNvSpPr>
            <p:nvPr/>
          </p:nvSpPr>
          <p:spPr bwMode="auto">
            <a:xfrm flipH="1">
              <a:off x="925" y="3614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6" name="Line 188"/>
            <p:cNvSpPr>
              <a:spLocks noChangeShapeType="1"/>
            </p:cNvSpPr>
            <p:nvPr/>
          </p:nvSpPr>
          <p:spPr bwMode="auto">
            <a:xfrm flipH="1">
              <a:off x="855" y="3539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" name="Line 189"/>
            <p:cNvSpPr>
              <a:spLocks noChangeShapeType="1"/>
            </p:cNvSpPr>
            <p:nvPr/>
          </p:nvSpPr>
          <p:spPr bwMode="auto">
            <a:xfrm flipH="1">
              <a:off x="790" y="3465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" name="Line 190"/>
            <p:cNvSpPr>
              <a:spLocks noChangeShapeType="1"/>
            </p:cNvSpPr>
            <p:nvPr/>
          </p:nvSpPr>
          <p:spPr bwMode="auto">
            <a:xfrm flipH="1">
              <a:off x="715" y="3395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" name="Line 191"/>
            <p:cNvSpPr>
              <a:spLocks noChangeShapeType="1"/>
            </p:cNvSpPr>
            <p:nvPr/>
          </p:nvSpPr>
          <p:spPr bwMode="auto">
            <a:xfrm flipH="1">
              <a:off x="645" y="3329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" name="Line 192"/>
            <p:cNvSpPr>
              <a:spLocks noChangeShapeType="1"/>
            </p:cNvSpPr>
            <p:nvPr/>
          </p:nvSpPr>
          <p:spPr bwMode="auto">
            <a:xfrm flipH="1">
              <a:off x="580" y="326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1" name="Line 193"/>
            <p:cNvSpPr>
              <a:spLocks noChangeShapeType="1"/>
            </p:cNvSpPr>
            <p:nvPr/>
          </p:nvSpPr>
          <p:spPr bwMode="auto">
            <a:xfrm flipH="1" flipV="1">
              <a:off x="550" y="3329"/>
              <a:ext cx="522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" name="Line 194"/>
            <p:cNvSpPr>
              <a:spLocks noChangeShapeType="1"/>
            </p:cNvSpPr>
            <p:nvPr/>
          </p:nvSpPr>
          <p:spPr bwMode="auto">
            <a:xfrm flipH="1" flipV="1">
              <a:off x="557" y="3436"/>
              <a:ext cx="409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1" name="Group 195"/>
          <p:cNvGrpSpPr>
            <a:grpSpLocks/>
          </p:cNvGrpSpPr>
          <p:nvPr/>
        </p:nvGrpSpPr>
        <p:grpSpPr bwMode="auto">
          <a:xfrm>
            <a:off x="3022600" y="1331913"/>
            <a:ext cx="1571625" cy="2792412"/>
            <a:chOff x="1904" y="839"/>
            <a:chExt cx="990" cy="1759"/>
          </a:xfrm>
        </p:grpSpPr>
        <p:sp>
          <p:nvSpPr>
            <p:cNvPr id="392" name="Line 196"/>
            <p:cNvSpPr>
              <a:spLocks noChangeShapeType="1"/>
            </p:cNvSpPr>
            <p:nvPr/>
          </p:nvSpPr>
          <p:spPr bwMode="auto">
            <a:xfrm rot="5400000">
              <a:off x="2018" y="1722"/>
              <a:ext cx="175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3" name="Line 197"/>
            <p:cNvSpPr>
              <a:spLocks noChangeShapeType="1"/>
            </p:cNvSpPr>
            <p:nvPr/>
          </p:nvSpPr>
          <p:spPr bwMode="auto">
            <a:xfrm rot="5400000">
              <a:off x="1916" y="1722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4" name="Line 198"/>
            <p:cNvSpPr>
              <a:spLocks noChangeShapeType="1"/>
            </p:cNvSpPr>
            <p:nvPr/>
          </p:nvSpPr>
          <p:spPr bwMode="auto">
            <a:xfrm rot="5400000">
              <a:off x="1830" y="1713"/>
              <a:ext cx="17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5" name="Line 199"/>
            <p:cNvSpPr>
              <a:spLocks noChangeShapeType="1"/>
            </p:cNvSpPr>
            <p:nvPr/>
          </p:nvSpPr>
          <p:spPr bwMode="auto">
            <a:xfrm rot="5400000">
              <a:off x="1724" y="1719"/>
              <a:ext cx="17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6" name="Line 200"/>
            <p:cNvSpPr>
              <a:spLocks noChangeShapeType="1"/>
            </p:cNvSpPr>
            <p:nvPr/>
          </p:nvSpPr>
          <p:spPr bwMode="auto">
            <a:xfrm rot="5400000">
              <a:off x="1622" y="1719"/>
              <a:ext cx="17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7" name="Line 201"/>
            <p:cNvSpPr>
              <a:spLocks noChangeShapeType="1"/>
            </p:cNvSpPr>
            <p:nvPr/>
          </p:nvSpPr>
          <p:spPr bwMode="auto">
            <a:xfrm rot="5400000">
              <a:off x="1532" y="1721"/>
              <a:ext cx="17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8" name="Line 202"/>
            <p:cNvSpPr>
              <a:spLocks noChangeShapeType="1"/>
            </p:cNvSpPr>
            <p:nvPr/>
          </p:nvSpPr>
          <p:spPr bwMode="auto">
            <a:xfrm rot="5400000">
              <a:off x="1335" y="1716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" name="Line 203"/>
            <p:cNvSpPr>
              <a:spLocks noChangeShapeType="1"/>
            </p:cNvSpPr>
            <p:nvPr/>
          </p:nvSpPr>
          <p:spPr bwMode="auto">
            <a:xfrm rot="5400000">
              <a:off x="1249" y="1713"/>
              <a:ext cx="17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" name="Freeform 204"/>
            <p:cNvSpPr>
              <a:spLocks/>
            </p:cNvSpPr>
            <p:nvPr/>
          </p:nvSpPr>
          <p:spPr bwMode="auto">
            <a:xfrm>
              <a:off x="1904" y="840"/>
              <a:ext cx="24" cy="1742"/>
            </a:xfrm>
            <a:custGeom>
              <a:avLst/>
              <a:gdLst>
                <a:gd name="T0" fmla="*/ 12 w 20"/>
                <a:gd name="T1" fmla="*/ 0 h 1412"/>
                <a:gd name="T2" fmla="*/ 16 w 20"/>
                <a:gd name="T3" fmla="*/ 124 h 1412"/>
                <a:gd name="T4" fmla="*/ 12 w 20"/>
                <a:gd name="T5" fmla="*/ 260 h 1412"/>
                <a:gd name="T6" fmla="*/ 4 w 20"/>
                <a:gd name="T7" fmla="*/ 392 h 1412"/>
                <a:gd name="T8" fmla="*/ 20 w 20"/>
                <a:gd name="T9" fmla="*/ 536 h 1412"/>
                <a:gd name="T10" fmla="*/ 4 w 20"/>
                <a:gd name="T11" fmla="*/ 708 h 1412"/>
                <a:gd name="T12" fmla="*/ 4 w 20"/>
                <a:gd name="T13" fmla="*/ 852 h 1412"/>
                <a:gd name="T14" fmla="*/ 12 w 20"/>
                <a:gd name="T15" fmla="*/ 960 h 1412"/>
                <a:gd name="T16" fmla="*/ 4 w 20"/>
                <a:gd name="T17" fmla="*/ 1072 h 1412"/>
                <a:gd name="T18" fmla="*/ 8 w 20"/>
                <a:gd name="T19" fmla="*/ 1172 h 1412"/>
                <a:gd name="T20" fmla="*/ 0 w 20"/>
                <a:gd name="T21" fmla="*/ 1268 h 1412"/>
                <a:gd name="T22" fmla="*/ 8 w 20"/>
                <a:gd name="T23" fmla="*/ 1412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12">
                  <a:moveTo>
                    <a:pt x="12" y="0"/>
                  </a:moveTo>
                  <a:cubicBezTo>
                    <a:pt x="13" y="21"/>
                    <a:pt x="16" y="81"/>
                    <a:pt x="16" y="124"/>
                  </a:cubicBezTo>
                  <a:cubicBezTo>
                    <a:pt x="16" y="167"/>
                    <a:pt x="14" y="215"/>
                    <a:pt x="12" y="260"/>
                  </a:cubicBezTo>
                  <a:cubicBezTo>
                    <a:pt x="10" y="305"/>
                    <a:pt x="3" y="346"/>
                    <a:pt x="4" y="392"/>
                  </a:cubicBezTo>
                  <a:cubicBezTo>
                    <a:pt x="5" y="438"/>
                    <a:pt x="20" y="483"/>
                    <a:pt x="20" y="536"/>
                  </a:cubicBezTo>
                  <a:cubicBezTo>
                    <a:pt x="20" y="589"/>
                    <a:pt x="7" y="655"/>
                    <a:pt x="4" y="708"/>
                  </a:cubicBezTo>
                  <a:cubicBezTo>
                    <a:pt x="1" y="761"/>
                    <a:pt x="3" y="810"/>
                    <a:pt x="4" y="852"/>
                  </a:cubicBezTo>
                  <a:cubicBezTo>
                    <a:pt x="5" y="894"/>
                    <a:pt x="12" y="923"/>
                    <a:pt x="12" y="960"/>
                  </a:cubicBezTo>
                  <a:cubicBezTo>
                    <a:pt x="12" y="997"/>
                    <a:pt x="5" y="1037"/>
                    <a:pt x="4" y="1072"/>
                  </a:cubicBezTo>
                  <a:cubicBezTo>
                    <a:pt x="3" y="1107"/>
                    <a:pt x="9" y="1139"/>
                    <a:pt x="8" y="1172"/>
                  </a:cubicBezTo>
                  <a:cubicBezTo>
                    <a:pt x="7" y="1205"/>
                    <a:pt x="0" y="1228"/>
                    <a:pt x="0" y="1268"/>
                  </a:cubicBezTo>
                  <a:cubicBezTo>
                    <a:pt x="0" y="1308"/>
                    <a:pt x="6" y="1382"/>
                    <a:pt x="8" y="14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01" name="Group 205"/>
            <p:cNvGrpSpPr>
              <a:grpSpLocks/>
            </p:cNvGrpSpPr>
            <p:nvPr/>
          </p:nvGrpSpPr>
          <p:grpSpPr bwMode="auto">
            <a:xfrm rot="16200000">
              <a:off x="2575" y="1125"/>
              <a:ext cx="56" cy="66"/>
              <a:chOff x="1202" y="1764"/>
              <a:chExt cx="45" cy="46"/>
            </a:xfrm>
          </p:grpSpPr>
          <p:sp>
            <p:nvSpPr>
              <p:cNvPr id="441" name="Line 206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" name="Line 207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2" name="Group 208"/>
            <p:cNvGrpSpPr>
              <a:grpSpLocks/>
            </p:cNvGrpSpPr>
            <p:nvPr/>
          </p:nvGrpSpPr>
          <p:grpSpPr bwMode="auto">
            <a:xfrm rot="16200000">
              <a:off x="2569" y="1529"/>
              <a:ext cx="56" cy="70"/>
              <a:chOff x="1202" y="1764"/>
              <a:chExt cx="45" cy="46"/>
            </a:xfrm>
          </p:grpSpPr>
          <p:sp>
            <p:nvSpPr>
              <p:cNvPr id="439" name="Line 209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" name="Line 210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3" name="Group 211"/>
            <p:cNvGrpSpPr>
              <a:grpSpLocks/>
            </p:cNvGrpSpPr>
            <p:nvPr/>
          </p:nvGrpSpPr>
          <p:grpSpPr bwMode="auto">
            <a:xfrm rot="16200000">
              <a:off x="2569" y="1937"/>
              <a:ext cx="56" cy="70"/>
              <a:chOff x="1202" y="1764"/>
              <a:chExt cx="45" cy="46"/>
            </a:xfrm>
          </p:grpSpPr>
          <p:sp>
            <p:nvSpPr>
              <p:cNvPr id="437" name="Line 212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8" name="Line 213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4" name="Group 214"/>
            <p:cNvGrpSpPr>
              <a:grpSpLocks/>
            </p:cNvGrpSpPr>
            <p:nvPr/>
          </p:nvGrpSpPr>
          <p:grpSpPr bwMode="auto">
            <a:xfrm rot="16200000">
              <a:off x="2567" y="2331"/>
              <a:ext cx="52" cy="62"/>
              <a:chOff x="1202" y="1764"/>
              <a:chExt cx="45" cy="46"/>
            </a:xfrm>
          </p:grpSpPr>
          <p:sp>
            <p:nvSpPr>
              <p:cNvPr id="435" name="Line 215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6" name="Line 216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5" name="Group 217"/>
            <p:cNvGrpSpPr>
              <a:grpSpLocks/>
            </p:cNvGrpSpPr>
            <p:nvPr/>
          </p:nvGrpSpPr>
          <p:grpSpPr bwMode="auto">
            <a:xfrm rot="16200000">
              <a:off x="2471" y="1179"/>
              <a:ext cx="48" cy="62"/>
              <a:chOff x="1202" y="1764"/>
              <a:chExt cx="45" cy="46"/>
            </a:xfrm>
          </p:grpSpPr>
          <p:sp>
            <p:nvSpPr>
              <p:cNvPr id="433" name="Line 218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4" name="Line 219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6" name="Group 220"/>
            <p:cNvGrpSpPr>
              <a:grpSpLocks/>
            </p:cNvGrpSpPr>
            <p:nvPr/>
          </p:nvGrpSpPr>
          <p:grpSpPr bwMode="auto">
            <a:xfrm rot="16200000">
              <a:off x="2479" y="1609"/>
              <a:ext cx="48" cy="62"/>
              <a:chOff x="1202" y="1764"/>
              <a:chExt cx="45" cy="46"/>
            </a:xfrm>
          </p:grpSpPr>
          <p:sp>
            <p:nvSpPr>
              <p:cNvPr id="431" name="Line 221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2" name="Line 222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7" name="Group 223"/>
            <p:cNvGrpSpPr>
              <a:grpSpLocks/>
            </p:cNvGrpSpPr>
            <p:nvPr/>
          </p:nvGrpSpPr>
          <p:grpSpPr bwMode="auto">
            <a:xfrm rot="16200000">
              <a:off x="2479" y="1972"/>
              <a:ext cx="44" cy="58"/>
              <a:chOff x="1202" y="1764"/>
              <a:chExt cx="45" cy="46"/>
            </a:xfrm>
          </p:grpSpPr>
          <p:sp>
            <p:nvSpPr>
              <p:cNvPr id="429" name="Line 224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" name="Line 225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8" name="Group 226"/>
            <p:cNvGrpSpPr>
              <a:grpSpLocks/>
            </p:cNvGrpSpPr>
            <p:nvPr/>
          </p:nvGrpSpPr>
          <p:grpSpPr bwMode="auto">
            <a:xfrm rot="16200000">
              <a:off x="2481" y="2378"/>
              <a:ext cx="48" cy="66"/>
              <a:chOff x="1202" y="1764"/>
              <a:chExt cx="45" cy="46"/>
            </a:xfrm>
          </p:grpSpPr>
          <p:sp>
            <p:nvSpPr>
              <p:cNvPr id="427" name="Line 227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8" name="Line 228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09" name="Group 229"/>
            <p:cNvGrpSpPr>
              <a:grpSpLocks/>
            </p:cNvGrpSpPr>
            <p:nvPr/>
          </p:nvGrpSpPr>
          <p:grpSpPr bwMode="auto">
            <a:xfrm rot="16200000">
              <a:off x="2390" y="1521"/>
              <a:ext cx="44" cy="62"/>
              <a:chOff x="1202" y="1764"/>
              <a:chExt cx="45" cy="46"/>
            </a:xfrm>
          </p:grpSpPr>
          <p:sp>
            <p:nvSpPr>
              <p:cNvPr id="425" name="Line 230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6" name="Line 231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0" name="Group 232"/>
            <p:cNvGrpSpPr>
              <a:grpSpLocks/>
            </p:cNvGrpSpPr>
            <p:nvPr/>
          </p:nvGrpSpPr>
          <p:grpSpPr bwMode="auto">
            <a:xfrm rot="16200000">
              <a:off x="2390" y="1905"/>
              <a:ext cx="44" cy="62"/>
              <a:chOff x="1202" y="1764"/>
              <a:chExt cx="45" cy="46"/>
            </a:xfrm>
          </p:grpSpPr>
          <p:sp>
            <p:nvSpPr>
              <p:cNvPr id="423" name="Line 233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" name="Line 234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1" name="Group 235"/>
            <p:cNvGrpSpPr>
              <a:grpSpLocks/>
            </p:cNvGrpSpPr>
            <p:nvPr/>
          </p:nvGrpSpPr>
          <p:grpSpPr bwMode="auto">
            <a:xfrm rot="16200000">
              <a:off x="2390" y="2287"/>
              <a:ext cx="44" cy="62"/>
              <a:chOff x="1202" y="1764"/>
              <a:chExt cx="45" cy="46"/>
            </a:xfrm>
          </p:grpSpPr>
          <p:sp>
            <p:nvSpPr>
              <p:cNvPr id="421" name="Line 236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2" name="Line 237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2" name="Line 238"/>
            <p:cNvSpPr>
              <a:spLocks noChangeShapeType="1"/>
            </p:cNvSpPr>
            <p:nvPr/>
          </p:nvSpPr>
          <p:spPr bwMode="auto">
            <a:xfrm rot="5400000">
              <a:off x="1430" y="1721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" name="Line 239"/>
            <p:cNvSpPr>
              <a:spLocks noChangeShapeType="1"/>
            </p:cNvSpPr>
            <p:nvPr/>
          </p:nvSpPr>
          <p:spPr bwMode="auto">
            <a:xfrm rot="5400000">
              <a:off x="1440" y="1720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4" name="Group 240"/>
            <p:cNvGrpSpPr>
              <a:grpSpLocks/>
            </p:cNvGrpSpPr>
            <p:nvPr/>
          </p:nvGrpSpPr>
          <p:grpSpPr bwMode="auto">
            <a:xfrm>
              <a:off x="1953" y="845"/>
              <a:ext cx="139" cy="1747"/>
              <a:chOff x="1953" y="845"/>
              <a:chExt cx="139" cy="1747"/>
            </a:xfrm>
          </p:grpSpPr>
          <p:sp>
            <p:nvSpPr>
              <p:cNvPr id="418" name="Line 241"/>
              <p:cNvSpPr>
                <a:spLocks noChangeShapeType="1"/>
              </p:cNvSpPr>
              <p:nvPr/>
            </p:nvSpPr>
            <p:spPr bwMode="auto">
              <a:xfrm rot="5400000">
                <a:off x="1624" y="1238"/>
                <a:ext cx="7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" name="Freeform 242"/>
              <p:cNvSpPr>
                <a:spLocks/>
              </p:cNvSpPr>
              <p:nvPr/>
            </p:nvSpPr>
            <p:spPr bwMode="auto">
              <a:xfrm rot="5400000">
                <a:off x="1987" y="1600"/>
                <a:ext cx="72" cy="139"/>
              </a:xfrm>
              <a:custGeom>
                <a:avLst/>
                <a:gdLst>
                  <a:gd name="T0" fmla="*/ 0 w 33"/>
                  <a:gd name="T1" fmla="*/ 33 h 60"/>
                  <a:gd name="T2" fmla="*/ 12 w 33"/>
                  <a:gd name="T3" fmla="*/ 0 h 60"/>
                  <a:gd name="T4" fmla="*/ 18 w 33"/>
                  <a:gd name="T5" fmla="*/ 60 h 60"/>
                  <a:gd name="T6" fmla="*/ 33 w 33"/>
                  <a:gd name="T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0">
                    <a:moveTo>
                      <a:pt x="0" y="33"/>
                    </a:moveTo>
                    <a:lnTo>
                      <a:pt x="12" y="0"/>
                    </a:lnTo>
                    <a:lnTo>
                      <a:pt x="18" y="60"/>
                    </a:lnTo>
                    <a:lnTo>
                      <a:pt x="33" y="3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" name="Line 243"/>
              <p:cNvSpPr>
                <a:spLocks noChangeShapeType="1"/>
              </p:cNvSpPr>
              <p:nvPr/>
            </p:nvSpPr>
            <p:spPr bwMode="auto">
              <a:xfrm rot="5400000">
                <a:off x="1575" y="2151"/>
                <a:ext cx="8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5" name="Group 244"/>
            <p:cNvGrpSpPr>
              <a:grpSpLocks/>
            </p:cNvGrpSpPr>
            <p:nvPr/>
          </p:nvGrpSpPr>
          <p:grpSpPr bwMode="auto">
            <a:xfrm rot="16200000">
              <a:off x="2390" y="1142"/>
              <a:ext cx="44" cy="62"/>
              <a:chOff x="1202" y="1764"/>
              <a:chExt cx="45" cy="46"/>
            </a:xfrm>
          </p:grpSpPr>
          <p:sp>
            <p:nvSpPr>
              <p:cNvPr id="416" name="Line 245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7" name="Line 246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43" name="Group 247"/>
          <p:cNvGrpSpPr>
            <a:grpSpLocks/>
          </p:cNvGrpSpPr>
          <p:nvPr/>
        </p:nvGrpSpPr>
        <p:grpSpPr bwMode="auto">
          <a:xfrm>
            <a:off x="842963" y="1352550"/>
            <a:ext cx="1620837" cy="2797175"/>
            <a:chOff x="531" y="852"/>
            <a:chExt cx="1021" cy="1762"/>
          </a:xfrm>
        </p:grpSpPr>
        <p:sp>
          <p:nvSpPr>
            <p:cNvPr id="444" name="Line 248"/>
            <p:cNvSpPr>
              <a:spLocks noChangeShapeType="1"/>
            </p:cNvSpPr>
            <p:nvPr/>
          </p:nvSpPr>
          <p:spPr bwMode="auto">
            <a:xfrm>
              <a:off x="545" y="852"/>
              <a:ext cx="10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5" name="Line 249"/>
            <p:cNvSpPr>
              <a:spLocks noChangeShapeType="1"/>
            </p:cNvSpPr>
            <p:nvPr/>
          </p:nvSpPr>
          <p:spPr bwMode="auto">
            <a:xfrm>
              <a:off x="545" y="961"/>
              <a:ext cx="10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6" name="Line 250"/>
            <p:cNvSpPr>
              <a:spLocks noChangeShapeType="1"/>
            </p:cNvSpPr>
            <p:nvPr/>
          </p:nvSpPr>
          <p:spPr bwMode="auto">
            <a:xfrm>
              <a:off x="542" y="1054"/>
              <a:ext cx="10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7" name="Line 251"/>
            <p:cNvSpPr>
              <a:spLocks noChangeShapeType="1"/>
            </p:cNvSpPr>
            <p:nvPr/>
          </p:nvSpPr>
          <p:spPr bwMode="auto">
            <a:xfrm>
              <a:off x="544" y="1165"/>
              <a:ext cx="10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8" name="Line 252"/>
            <p:cNvSpPr>
              <a:spLocks noChangeShapeType="1"/>
            </p:cNvSpPr>
            <p:nvPr/>
          </p:nvSpPr>
          <p:spPr bwMode="auto">
            <a:xfrm>
              <a:off x="544" y="1275"/>
              <a:ext cx="10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9" name="Line 253"/>
            <p:cNvSpPr>
              <a:spLocks noChangeShapeType="1"/>
            </p:cNvSpPr>
            <p:nvPr/>
          </p:nvSpPr>
          <p:spPr bwMode="auto">
            <a:xfrm>
              <a:off x="540" y="1367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" name="Line 254"/>
            <p:cNvSpPr>
              <a:spLocks noChangeShapeType="1"/>
            </p:cNvSpPr>
            <p:nvPr/>
          </p:nvSpPr>
          <p:spPr bwMode="auto">
            <a:xfrm>
              <a:off x="542" y="1469"/>
              <a:ext cx="10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" name="Line 255"/>
            <p:cNvSpPr>
              <a:spLocks noChangeShapeType="1"/>
            </p:cNvSpPr>
            <p:nvPr/>
          </p:nvSpPr>
          <p:spPr bwMode="auto">
            <a:xfrm>
              <a:off x="542" y="1578"/>
              <a:ext cx="10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2" name="Line 256"/>
            <p:cNvSpPr>
              <a:spLocks noChangeShapeType="1"/>
            </p:cNvSpPr>
            <p:nvPr/>
          </p:nvSpPr>
          <p:spPr bwMode="auto">
            <a:xfrm>
              <a:off x="563" y="1671"/>
              <a:ext cx="9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" name="Line 257"/>
            <p:cNvSpPr>
              <a:spLocks noChangeShapeType="1"/>
            </p:cNvSpPr>
            <p:nvPr/>
          </p:nvSpPr>
          <p:spPr bwMode="auto">
            <a:xfrm>
              <a:off x="540" y="1876"/>
              <a:ext cx="10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" name="Line 258"/>
            <p:cNvSpPr>
              <a:spLocks noChangeShapeType="1"/>
            </p:cNvSpPr>
            <p:nvPr/>
          </p:nvSpPr>
          <p:spPr bwMode="auto">
            <a:xfrm>
              <a:off x="545" y="1968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" name="Line 259"/>
            <p:cNvSpPr>
              <a:spLocks noChangeShapeType="1"/>
            </p:cNvSpPr>
            <p:nvPr/>
          </p:nvSpPr>
          <p:spPr bwMode="auto">
            <a:xfrm>
              <a:off x="545" y="2074"/>
              <a:ext cx="10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6" name="Line 260"/>
            <p:cNvSpPr>
              <a:spLocks noChangeShapeType="1"/>
            </p:cNvSpPr>
            <p:nvPr/>
          </p:nvSpPr>
          <p:spPr bwMode="auto">
            <a:xfrm>
              <a:off x="545" y="2184"/>
              <a:ext cx="10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7" name="Line 261"/>
            <p:cNvSpPr>
              <a:spLocks noChangeShapeType="1"/>
            </p:cNvSpPr>
            <p:nvPr/>
          </p:nvSpPr>
          <p:spPr bwMode="auto">
            <a:xfrm>
              <a:off x="542" y="2276"/>
              <a:ext cx="9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8" name="Line 262"/>
            <p:cNvSpPr>
              <a:spLocks noChangeShapeType="1"/>
            </p:cNvSpPr>
            <p:nvPr/>
          </p:nvSpPr>
          <p:spPr bwMode="auto">
            <a:xfrm>
              <a:off x="531" y="2382"/>
              <a:ext cx="1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59" name="Group 263"/>
            <p:cNvGrpSpPr>
              <a:grpSpLocks/>
            </p:cNvGrpSpPr>
            <p:nvPr/>
          </p:nvGrpSpPr>
          <p:grpSpPr bwMode="auto">
            <a:xfrm>
              <a:off x="537" y="2535"/>
              <a:ext cx="995" cy="79"/>
              <a:chOff x="988" y="2685"/>
              <a:chExt cx="807" cy="60"/>
            </a:xfrm>
          </p:grpSpPr>
          <p:sp>
            <p:nvSpPr>
              <p:cNvPr id="511" name="Line 264"/>
              <p:cNvSpPr>
                <a:spLocks noChangeShapeType="1"/>
              </p:cNvSpPr>
              <p:nvPr/>
            </p:nvSpPr>
            <p:spPr bwMode="auto">
              <a:xfrm>
                <a:off x="988" y="2716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" name="Freeform 265"/>
              <p:cNvSpPr>
                <a:spLocks/>
              </p:cNvSpPr>
              <p:nvPr/>
            </p:nvSpPr>
            <p:spPr bwMode="auto">
              <a:xfrm>
                <a:off x="1347" y="2685"/>
                <a:ext cx="33" cy="60"/>
              </a:xfrm>
              <a:custGeom>
                <a:avLst/>
                <a:gdLst>
                  <a:gd name="T0" fmla="*/ 0 w 33"/>
                  <a:gd name="T1" fmla="*/ 33 h 60"/>
                  <a:gd name="T2" fmla="*/ 12 w 33"/>
                  <a:gd name="T3" fmla="*/ 0 h 60"/>
                  <a:gd name="T4" fmla="*/ 18 w 33"/>
                  <a:gd name="T5" fmla="*/ 60 h 60"/>
                  <a:gd name="T6" fmla="*/ 33 w 33"/>
                  <a:gd name="T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0">
                    <a:moveTo>
                      <a:pt x="0" y="33"/>
                    </a:moveTo>
                    <a:lnTo>
                      <a:pt x="12" y="0"/>
                    </a:lnTo>
                    <a:lnTo>
                      <a:pt x="18" y="60"/>
                    </a:lnTo>
                    <a:lnTo>
                      <a:pt x="33" y="3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" name="Line 266"/>
              <p:cNvSpPr>
                <a:spLocks noChangeShapeType="1"/>
              </p:cNvSpPr>
              <p:nvPr/>
            </p:nvSpPr>
            <p:spPr bwMode="auto">
              <a:xfrm>
                <a:off x="1387" y="2716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60" name="Freeform 267"/>
            <p:cNvSpPr>
              <a:spLocks/>
            </p:cNvSpPr>
            <p:nvPr/>
          </p:nvSpPr>
          <p:spPr bwMode="auto">
            <a:xfrm>
              <a:off x="543" y="2453"/>
              <a:ext cx="999" cy="36"/>
            </a:xfrm>
            <a:custGeom>
              <a:avLst/>
              <a:gdLst>
                <a:gd name="T0" fmla="*/ 0 w 810"/>
                <a:gd name="T1" fmla="*/ 27 h 28"/>
                <a:gd name="T2" fmla="*/ 72 w 810"/>
                <a:gd name="T3" fmla="*/ 0 h 28"/>
                <a:gd name="T4" fmla="*/ 168 w 810"/>
                <a:gd name="T5" fmla="*/ 27 h 28"/>
                <a:gd name="T6" fmla="*/ 252 w 810"/>
                <a:gd name="T7" fmla="*/ 3 h 28"/>
                <a:gd name="T8" fmla="*/ 318 w 810"/>
                <a:gd name="T9" fmla="*/ 18 h 28"/>
                <a:gd name="T10" fmla="*/ 387 w 810"/>
                <a:gd name="T11" fmla="*/ 24 h 28"/>
                <a:gd name="T12" fmla="*/ 471 w 810"/>
                <a:gd name="T13" fmla="*/ 3 h 28"/>
                <a:gd name="T14" fmla="*/ 543 w 810"/>
                <a:gd name="T15" fmla="*/ 9 h 28"/>
                <a:gd name="T16" fmla="*/ 612 w 810"/>
                <a:gd name="T17" fmla="*/ 18 h 28"/>
                <a:gd name="T18" fmla="*/ 666 w 810"/>
                <a:gd name="T19" fmla="*/ 3 h 28"/>
                <a:gd name="T20" fmla="*/ 729 w 810"/>
                <a:gd name="T21" fmla="*/ 6 h 28"/>
                <a:gd name="T22" fmla="*/ 810 w 810"/>
                <a:gd name="T23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0" h="28">
                  <a:moveTo>
                    <a:pt x="0" y="27"/>
                  </a:moveTo>
                  <a:cubicBezTo>
                    <a:pt x="12" y="23"/>
                    <a:pt x="44" y="0"/>
                    <a:pt x="72" y="0"/>
                  </a:cubicBezTo>
                  <a:cubicBezTo>
                    <a:pt x="100" y="0"/>
                    <a:pt x="138" y="26"/>
                    <a:pt x="168" y="27"/>
                  </a:cubicBezTo>
                  <a:cubicBezTo>
                    <a:pt x="198" y="28"/>
                    <a:pt x="227" y="4"/>
                    <a:pt x="252" y="3"/>
                  </a:cubicBezTo>
                  <a:cubicBezTo>
                    <a:pt x="277" y="2"/>
                    <a:pt x="296" y="15"/>
                    <a:pt x="318" y="18"/>
                  </a:cubicBezTo>
                  <a:cubicBezTo>
                    <a:pt x="340" y="21"/>
                    <a:pt x="362" y="26"/>
                    <a:pt x="387" y="24"/>
                  </a:cubicBezTo>
                  <a:cubicBezTo>
                    <a:pt x="412" y="22"/>
                    <a:pt x="445" y="6"/>
                    <a:pt x="471" y="3"/>
                  </a:cubicBezTo>
                  <a:cubicBezTo>
                    <a:pt x="497" y="0"/>
                    <a:pt x="519" y="6"/>
                    <a:pt x="543" y="9"/>
                  </a:cubicBezTo>
                  <a:cubicBezTo>
                    <a:pt x="567" y="12"/>
                    <a:pt x="592" y="19"/>
                    <a:pt x="612" y="18"/>
                  </a:cubicBezTo>
                  <a:cubicBezTo>
                    <a:pt x="632" y="17"/>
                    <a:pt x="647" y="5"/>
                    <a:pt x="666" y="3"/>
                  </a:cubicBezTo>
                  <a:cubicBezTo>
                    <a:pt x="685" y="1"/>
                    <a:pt x="705" y="3"/>
                    <a:pt x="729" y="6"/>
                  </a:cubicBezTo>
                  <a:cubicBezTo>
                    <a:pt x="753" y="9"/>
                    <a:pt x="793" y="18"/>
                    <a:pt x="810" y="2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61" name="Group 268"/>
            <p:cNvGrpSpPr>
              <a:grpSpLocks/>
            </p:cNvGrpSpPr>
            <p:nvPr/>
          </p:nvGrpSpPr>
          <p:grpSpPr bwMode="auto">
            <a:xfrm>
              <a:off x="811" y="1334"/>
              <a:ext cx="106" cy="61"/>
              <a:chOff x="1202" y="1686"/>
              <a:chExt cx="86" cy="46"/>
            </a:xfrm>
          </p:grpSpPr>
          <p:sp>
            <p:nvSpPr>
              <p:cNvPr id="508" name="Line 269"/>
              <p:cNvSpPr>
                <a:spLocks noChangeShapeType="1"/>
              </p:cNvSpPr>
              <p:nvPr/>
            </p:nvSpPr>
            <p:spPr bwMode="auto">
              <a:xfrm>
                <a:off x="1202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" name="Line 270"/>
              <p:cNvSpPr>
                <a:spLocks noChangeShapeType="1"/>
              </p:cNvSpPr>
              <p:nvPr/>
            </p:nvSpPr>
            <p:spPr bwMode="auto">
              <a:xfrm>
                <a:off x="1247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0" name="Line 271"/>
              <p:cNvSpPr>
                <a:spLocks noChangeShapeType="1"/>
              </p:cNvSpPr>
              <p:nvPr/>
            </p:nvSpPr>
            <p:spPr bwMode="auto">
              <a:xfrm>
                <a:off x="1288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2" name="Group 272"/>
            <p:cNvGrpSpPr>
              <a:grpSpLocks/>
            </p:cNvGrpSpPr>
            <p:nvPr/>
          </p:nvGrpSpPr>
          <p:grpSpPr bwMode="auto">
            <a:xfrm>
              <a:off x="1192" y="1334"/>
              <a:ext cx="106" cy="61"/>
              <a:chOff x="1202" y="1686"/>
              <a:chExt cx="86" cy="46"/>
            </a:xfrm>
          </p:grpSpPr>
          <p:sp>
            <p:nvSpPr>
              <p:cNvPr id="505" name="Line 273"/>
              <p:cNvSpPr>
                <a:spLocks noChangeShapeType="1"/>
              </p:cNvSpPr>
              <p:nvPr/>
            </p:nvSpPr>
            <p:spPr bwMode="auto">
              <a:xfrm>
                <a:off x="1202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6" name="Line 274"/>
              <p:cNvSpPr>
                <a:spLocks noChangeShapeType="1"/>
              </p:cNvSpPr>
              <p:nvPr/>
            </p:nvSpPr>
            <p:spPr bwMode="auto">
              <a:xfrm>
                <a:off x="1247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7" name="Line 275"/>
              <p:cNvSpPr>
                <a:spLocks noChangeShapeType="1"/>
              </p:cNvSpPr>
              <p:nvPr/>
            </p:nvSpPr>
            <p:spPr bwMode="auto">
              <a:xfrm>
                <a:off x="1288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3" name="Group 276"/>
            <p:cNvGrpSpPr>
              <a:grpSpLocks/>
            </p:cNvGrpSpPr>
            <p:nvPr/>
          </p:nvGrpSpPr>
          <p:grpSpPr bwMode="auto">
            <a:xfrm>
              <a:off x="1202" y="1124"/>
              <a:ext cx="106" cy="59"/>
              <a:chOff x="1202" y="1686"/>
              <a:chExt cx="86" cy="46"/>
            </a:xfrm>
          </p:grpSpPr>
          <p:sp>
            <p:nvSpPr>
              <p:cNvPr id="502" name="Line 277"/>
              <p:cNvSpPr>
                <a:spLocks noChangeShapeType="1"/>
              </p:cNvSpPr>
              <p:nvPr/>
            </p:nvSpPr>
            <p:spPr bwMode="auto">
              <a:xfrm>
                <a:off x="1202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" name="Line 278"/>
              <p:cNvSpPr>
                <a:spLocks noChangeShapeType="1"/>
              </p:cNvSpPr>
              <p:nvPr/>
            </p:nvSpPr>
            <p:spPr bwMode="auto">
              <a:xfrm>
                <a:off x="1247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" name="Line 279"/>
              <p:cNvSpPr>
                <a:spLocks noChangeShapeType="1"/>
              </p:cNvSpPr>
              <p:nvPr/>
            </p:nvSpPr>
            <p:spPr bwMode="auto">
              <a:xfrm>
                <a:off x="1288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4" name="Group 280"/>
            <p:cNvGrpSpPr>
              <a:grpSpLocks/>
            </p:cNvGrpSpPr>
            <p:nvPr/>
          </p:nvGrpSpPr>
          <p:grpSpPr bwMode="auto">
            <a:xfrm>
              <a:off x="811" y="1124"/>
              <a:ext cx="106" cy="59"/>
              <a:chOff x="1202" y="1686"/>
              <a:chExt cx="86" cy="46"/>
            </a:xfrm>
          </p:grpSpPr>
          <p:sp>
            <p:nvSpPr>
              <p:cNvPr id="499" name="Line 281"/>
              <p:cNvSpPr>
                <a:spLocks noChangeShapeType="1"/>
              </p:cNvSpPr>
              <p:nvPr/>
            </p:nvSpPr>
            <p:spPr bwMode="auto">
              <a:xfrm>
                <a:off x="1202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0" name="Line 282"/>
              <p:cNvSpPr>
                <a:spLocks noChangeShapeType="1"/>
              </p:cNvSpPr>
              <p:nvPr/>
            </p:nvSpPr>
            <p:spPr bwMode="auto">
              <a:xfrm>
                <a:off x="1247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" name="Line 283"/>
              <p:cNvSpPr>
                <a:spLocks noChangeShapeType="1"/>
              </p:cNvSpPr>
              <p:nvPr/>
            </p:nvSpPr>
            <p:spPr bwMode="auto">
              <a:xfrm>
                <a:off x="1288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5" name="Group 284"/>
            <p:cNvGrpSpPr>
              <a:grpSpLocks/>
            </p:cNvGrpSpPr>
            <p:nvPr/>
          </p:nvGrpSpPr>
          <p:grpSpPr bwMode="auto">
            <a:xfrm>
              <a:off x="754" y="1243"/>
              <a:ext cx="106" cy="60"/>
              <a:chOff x="1202" y="1686"/>
              <a:chExt cx="86" cy="46"/>
            </a:xfrm>
          </p:grpSpPr>
          <p:sp>
            <p:nvSpPr>
              <p:cNvPr id="496" name="Line 285"/>
              <p:cNvSpPr>
                <a:spLocks noChangeShapeType="1"/>
              </p:cNvSpPr>
              <p:nvPr/>
            </p:nvSpPr>
            <p:spPr bwMode="auto">
              <a:xfrm>
                <a:off x="1202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7" name="Line 286"/>
              <p:cNvSpPr>
                <a:spLocks noChangeShapeType="1"/>
              </p:cNvSpPr>
              <p:nvPr/>
            </p:nvSpPr>
            <p:spPr bwMode="auto">
              <a:xfrm>
                <a:off x="1247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8" name="Line 287"/>
              <p:cNvSpPr>
                <a:spLocks noChangeShapeType="1"/>
              </p:cNvSpPr>
              <p:nvPr/>
            </p:nvSpPr>
            <p:spPr bwMode="auto">
              <a:xfrm>
                <a:off x="1288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6" name="Group 288"/>
            <p:cNvGrpSpPr>
              <a:grpSpLocks/>
            </p:cNvGrpSpPr>
            <p:nvPr/>
          </p:nvGrpSpPr>
          <p:grpSpPr bwMode="auto">
            <a:xfrm>
              <a:off x="1146" y="1243"/>
              <a:ext cx="106" cy="60"/>
              <a:chOff x="1202" y="1686"/>
              <a:chExt cx="86" cy="46"/>
            </a:xfrm>
          </p:grpSpPr>
          <p:sp>
            <p:nvSpPr>
              <p:cNvPr id="493" name="Line 289"/>
              <p:cNvSpPr>
                <a:spLocks noChangeShapeType="1"/>
              </p:cNvSpPr>
              <p:nvPr/>
            </p:nvSpPr>
            <p:spPr bwMode="auto">
              <a:xfrm>
                <a:off x="1202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4" name="Line 290"/>
              <p:cNvSpPr>
                <a:spLocks noChangeShapeType="1"/>
              </p:cNvSpPr>
              <p:nvPr/>
            </p:nvSpPr>
            <p:spPr bwMode="auto">
              <a:xfrm>
                <a:off x="1247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5" name="Line 291"/>
              <p:cNvSpPr>
                <a:spLocks noChangeShapeType="1"/>
              </p:cNvSpPr>
              <p:nvPr/>
            </p:nvSpPr>
            <p:spPr bwMode="auto">
              <a:xfrm>
                <a:off x="1288" y="1686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7" name="Group 292"/>
            <p:cNvGrpSpPr>
              <a:grpSpLocks/>
            </p:cNvGrpSpPr>
            <p:nvPr/>
          </p:nvGrpSpPr>
          <p:grpSpPr bwMode="auto">
            <a:xfrm>
              <a:off x="811" y="1437"/>
              <a:ext cx="55" cy="60"/>
              <a:chOff x="1202" y="1764"/>
              <a:chExt cx="45" cy="46"/>
            </a:xfrm>
          </p:grpSpPr>
          <p:sp>
            <p:nvSpPr>
              <p:cNvPr id="491" name="Line 293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" name="Line 294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8" name="Group 295"/>
            <p:cNvGrpSpPr>
              <a:grpSpLocks/>
            </p:cNvGrpSpPr>
            <p:nvPr/>
          </p:nvGrpSpPr>
          <p:grpSpPr bwMode="auto">
            <a:xfrm>
              <a:off x="1202" y="1432"/>
              <a:ext cx="55" cy="59"/>
              <a:chOff x="1202" y="1764"/>
              <a:chExt cx="45" cy="46"/>
            </a:xfrm>
          </p:grpSpPr>
          <p:sp>
            <p:nvSpPr>
              <p:cNvPr id="489" name="Line 296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" name="Line 297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9" name="Group 298"/>
            <p:cNvGrpSpPr>
              <a:grpSpLocks/>
            </p:cNvGrpSpPr>
            <p:nvPr/>
          </p:nvGrpSpPr>
          <p:grpSpPr bwMode="auto">
            <a:xfrm>
              <a:off x="811" y="1539"/>
              <a:ext cx="55" cy="61"/>
              <a:chOff x="1202" y="1764"/>
              <a:chExt cx="45" cy="46"/>
            </a:xfrm>
          </p:grpSpPr>
          <p:sp>
            <p:nvSpPr>
              <p:cNvPr id="487" name="Line 299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8" name="Line 300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0" name="Group 301"/>
            <p:cNvGrpSpPr>
              <a:grpSpLocks/>
            </p:cNvGrpSpPr>
            <p:nvPr/>
          </p:nvGrpSpPr>
          <p:grpSpPr bwMode="auto">
            <a:xfrm>
              <a:off x="1202" y="1539"/>
              <a:ext cx="55" cy="61"/>
              <a:chOff x="1202" y="1764"/>
              <a:chExt cx="45" cy="46"/>
            </a:xfrm>
          </p:grpSpPr>
          <p:sp>
            <p:nvSpPr>
              <p:cNvPr id="485" name="Line 302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6" name="Line 303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1" name="Group 304"/>
            <p:cNvGrpSpPr>
              <a:grpSpLocks/>
            </p:cNvGrpSpPr>
            <p:nvPr/>
          </p:nvGrpSpPr>
          <p:grpSpPr bwMode="auto">
            <a:xfrm>
              <a:off x="811" y="1637"/>
              <a:ext cx="55" cy="60"/>
              <a:chOff x="1202" y="1764"/>
              <a:chExt cx="45" cy="46"/>
            </a:xfrm>
          </p:grpSpPr>
          <p:sp>
            <p:nvSpPr>
              <p:cNvPr id="483" name="Line 305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" name="Line 306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2" name="Group 307"/>
            <p:cNvGrpSpPr>
              <a:grpSpLocks/>
            </p:cNvGrpSpPr>
            <p:nvPr/>
          </p:nvGrpSpPr>
          <p:grpSpPr bwMode="auto">
            <a:xfrm>
              <a:off x="1202" y="1658"/>
              <a:ext cx="55" cy="61"/>
              <a:chOff x="1202" y="1764"/>
              <a:chExt cx="45" cy="46"/>
            </a:xfrm>
          </p:grpSpPr>
          <p:sp>
            <p:nvSpPr>
              <p:cNvPr id="481" name="Line 308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" name="Line 309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73" name="Line 310"/>
            <p:cNvSpPr>
              <a:spLocks noChangeShapeType="1"/>
            </p:cNvSpPr>
            <p:nvPr/>
          </p:nvSpPr>
          <p:spPr bwMode="auto">
            <a:xfrm>
              <a:off x="541" y="1773"/>
              <a:ext cx="10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4" name="Line 311"/>
            <p:cNvSpPr>
              <a:spLocks noChangeShapeType="1"/>
            </p:cNvSpPr>
            <p:nvPr/>
          </p:nvSpPr>
          <p:spPr bwMode="auto">
            <a:xfrm>
              <a:off x="540" y="1784"/>
              <a:ext cx="10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75" name="Group 312"/>
            <p:cNvGrpSpPr>
              <a:grpSpLocks/>
            </p:cNvGrpSpPr>
            <p:nvPr/>
          </p:nvGrpSpPr>
          <p:grpSpPr bwMode="auto">
            <a:xfrm>
              <a:off x="1258" y="2242"/>
              <a:ext cx="56" cy="61"/>
              <a:chOff x="1202" y="1764"/>
              <a:chExt cx="45" cy="46"/>
            </a:xfrm>
          </p:grpSpPr>
          <p:sp>
            <p:nvSpPr>
              <p:cNvPr id="479" name="Line 313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0" name="Line 314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6" name="Group 315"/>
            <p:cNvGrpSpPr>
              <a:grpSpLocks/>
            </p:cNvGrpSpPr>
            <p:nvPr/>
          </p:nvGrpSpPr>
          <p:grpSpPr bwMode="auto">
            <a:xfrm>
              <a:off x="866" y="2248"/>
              <a:ext cx="56" cy="60"/>
              <a:chOff x="1202" y="1764"/>
              <a:chExt cx="45" cy="46"/>
            </a:xfrm>
          </p:grpSpPr>
          <p:sp>
            <p:nvSpPr>
              <p:cNvPr id="477" name="Line 316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" name="Line 317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4" name="Rectangle 318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848600" cy="777875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993300"/>
                </a:solidFill>
                <a:ea typeface="幼圆" panose="02010509060101010101" pitchFamily="49" charset="-122"/>
              </a:rPr>
              <a:t>加深</a:t>
            </a:r>
            <a:endParaRPr lang="zh-CN" altLang="en-US" b="1" dirty="0">
              <a:solidFill>
                <a:srgbClr val="993300"/>
              </a:solidFill>
              <a:ea typeface="幼圆" panose="02010509060101010101" pitchFamily="49" charset="-122"/>
            </a:endParaRPr>
          </a:p>
        </p:txBody>
      </p:sp>
      <p:sp>
        <p:nvSpPr>
          <p:cNvPr id="515" name="Rectangle 319"/>
          <p:cNvSpPr>
            <a:spLocks noChangeArrowheads="1"/>
          </p:cNvSpPr>
          <p:nvPr/>
        </p:nvSpPr>
        <p:spPr bwMode="auto">
          <a:xfrm>
            <a:off x="250825" y="781050"/>
            <a:ext cx="8497888" cy="5864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" name="Rectangle 320"/>
          <p:cNvSpPr>
            <a:spLocks noChangeArrowheads="1"/>
          </p:cNvSpPr>
          <p:nvPr/>
        </p:nvSpPr>
        <p:spPr bwMode="auto">
          <a:xfrm>
            <a:off x="6326188" y="6097588"/>
            <a:ext cx="2422525" cy="547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7" name="Line 321"/>
          <p:cNvSpPr>
            <a:spLocks noChangeShapeType="1"/>
          </p:cNvSpPr>
          <p:nvPr/>
        </p:nvSpPr>
        <p:spPr bwMode="auto">
          <a:xfrm>
            <a:off x="6350000" y="6289675"/>
            <a:ext cx="2398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8" name="Line 322"/>
          <p:cNvSpPr>
            <a:spLocks noChangeShapeType="1"/>
          </p:cNvSpPr>
          <p:nvPr/>
        </p:nvSpPr>
        <p:spPr bwMode="auto">
          <a:xfrm>
            <a:off x="6350000" y="6467475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9" name="Line 323"/>
          <p:cNvSpPr>
            <a:spLocks noChangeShapeType="1"/>
          </p:cNvSpPr>
          <p:nvPr/>
        </p:nvSpPr>
        <p:spPr bwMode="auto">
          <a:xfrm>
            <a:off x="8215313" y="61118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0" name="Line 324"/>
          <p:cNvSpPr>
            <a:spLocks noChangeShapeType="1"/>
          </p:cNvSpPr>
          <p:nvPr/>
        </p:nvSpPr>
        <p:spPr bwMode="auto">
          <a:xfrm>
            <a:off x="6583363" y="6296025"/>
            <a:ext cx="0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1" name="Line 325"/>
          <p:cNvSpPr>
            <a:spLocks noChangeShapeType="1"/>
          </p:cNvSpPr>
          <p:nvPr/>
        </p:nvSpPr>
        <p:spPr bwMode="auto">
          <a:xfrm>
            <a:off x="6940550" y="6289675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" name="Line 326"/>
          <p:cNvSpPr>
            <a:spLocks noChangeShapeType="1"/>
          </p:cNvSpPr>
          <p:nvPr/>
        </p:nvSpPr>
        <p:spPr bwMode="auto">
          <a:xfrm>
            <a:off x="7186613" y="6289675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3" name="Line 327"/>
          <p:cNvSpPr>
            <a:spLocks noChangeShapeType="1"/>
          </p:cNvSpPr>
          <p:nvPr/>
        </p:nvSpPr>
        <p:spPr bwMode="auto">
          <a:xfrm>
            <a:off x="8215313" y="64674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24" name="Group 328"/>
          <p:cNvGrpSpPr>
            <a:grpSpLocks/>
          </p:cNvGrpSpPr>
          <p:nvPr/>
        </p:nvGrpSpPr>
        <p:grpSpPr bwMode="auto">
          <a:xfrm>
            <a:off x="5202238" y="1225550"/>
            <a:ext cx="2538412" cy="4176713"/>
            <a:chOff x="3277" y="772"/>
            <a:chExt cx="1599" cy="2631"/>
          </a:xfrm>
        </p:grpSpPr>
        <p:sp>
          <p:nvSpPr>
            <p:cNvPr id="525" name="Line 329"/>
            <p:cNvSpPr>
              <a:spLocks noChangeShapeType="1"/>
            </p:cNvSpPr>
            <p:nvPr/>
          </p:nvSpPr>
          <p:spPr bwMode="auto">
            <a:xfrm flipH="1">
              <a:off x="3404" y="918"/>
              <a:ext cx="144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6" name="Freeform 330"/>
            <p:cNvSpPr>
              <a:spLocks/>
            </p:cNvSpPr>
            <p:nvPr/>
          </p:nvSpPr>
          <p:spPr bwMode="auto">
            <a:xfrm>
              <a:off x="3347" y="843"/>
              <a:ext cx="1499" cy="2410"/>
            </a:xfrm>
            <a:custGeom>
              <a:avLst/>
              <a:gdLst>
                <a:gd name="T0" fmla="*/ 1499 w 1499"/>
                <a:gd name="T1" fmla="*/ 38 h 2410"/>
                <a:gd name="T2" fmla="*/ 57 w 1499"/>
                <a:gd name="T3" fmla="*/ 36 h 2410"/>
                <a:gd name="T4" fmla="*/ 57 w 1499"/>
                <a:gd name="T5" fmla="*/ 0 h 2410"/>
                <a:gd name="T6" fmla="*/ 0 w 1499"/>
                <a:gd name="T7" fmla="*/ 1 h 2410"/>
                <a:gd name="T8" fmla="*/ 0 w 1499"/>
                <a:gd name="T9" fmla="*/ 741 h 2410"/>
                <a:gd name="T10" fmla="*/ 33 w 1499"/>
                <a:gd name="T11" fmla="*/ 741 h 2410"/>
                <a:gd name="T12" fmla="*/ 30 w 1499"/>
                <a:gd name="T13" fmla="*/ 834 h 2410"/>
                <a:gd name="T14" fmla="*/ 241 w 1499"/>
                <a:gd name="T15" fmla="*/ 834 h 2410"/>
                <a:gd name="T16" fmla="*/ 241 w 1499"/>
                <a:gd name="T17" fmla="*/ 2262 h 2410"/>
                <a:gd name="T18" fmla="*/ 204 w 1499"/>
                <a:gd name="T19" fmla="*/ 2262 h 2410"/>
                <a:gd name="T20" fmla="*/ 204 w 1499"/>
                <a:gd name="T21" fmla="*/ 2410 h 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9" h="2410">
                  <a:moveTo>
                    <a:pt x="1499" y="38"/>
                  </a:moveTo>
                  <a:lnTo>
                    <a:pt x="57" y="36"/>
                  </a:lnTo>
                  <a:lnTo>
                    <a:pt x="57" y="0"/>
                  </a:lnTo>
                  <a:lnTo>
                    <a:pt x="0" y="1"/>
                  </a:lnTo>
                  <a:lnTo>
                    <a:pt x="0" y="741"/>
                  </a:lnTo>
                  <a:lnTo>
                    <a:pt x="33" y="741"/>
                  </a:lnTo>
                  <a:lnTo>
                    <a:pt x="30" y="834"/>
                  </a:lnTo>
                  <a:lnTo>
                    <a:pt x="241" y="834"/>
                  </a:lnTo>
                  <a:lnTo>
                    <a:pt x="241" y="2262"/>
                  </a:lnTo>
                  <a:lnTo>
                    <a:pt x="204" y="2262"/>
                  </a:lnTo>
                  <a:lnTo>
                    <a:pt x="204" y="241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7" name="Line 331"/>
            <p:cNvSpPr>
              <a:spLocks noChangeShapeType="1"/>
            </p:cNvSpPr>
            <p:nvPr/>
          </p:nvSpPr>
          <p:spPr bwMode="auto">
            <a:xfrm>
              <a:off x="3403" y="877"/>
              <a:ext cx="0" cy="7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8" name="Line 332"/>
            <p:cNvSpPr>
              <a:spLocks noChangeShapeType="1"/>
            </p:cNvSpPr>
            <p:nvPr/>
          </p:nvSpPr>
          <p:spPr bwMode="auto">
            <a:xfrm>
              <a:off x="3365" y="1584"/>
              <a:ext cx="148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9" name="Line 333"/>
            <p:cNvSpPr>
              <a:spLocks noChangeShapeType="1"/>
            </p:cNvSpPr>
            <p:nvPr/>
          </p:nvSpPr>
          <p:spPr bwMode="auto">
            <a:xfrm>
              <a:off x="3583" y="1677"/>
              <a:ext cx="126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0" name="Line 334"/>
            <p:cNvSpPr>
              <a:spLocks noChangeShapeType="1"/>
            </p:cNvSpPr>
            <p:nvPr/>
          </p:nvSpPr>
          <p:spPr bwMode="auto">
            <a:xfrm rot="5400000">
              <a:off x="4163" y="1456"/>
              <a:ext cx="136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1" name="Freeform 335"/>
            <p:cNvSpPr>
              <a:spLocks/>
            </p:cNvSpPr>
            <p:nvPr/>
          </p:nvSpPr>
          <p:spPr bwMode="auto">
            <a:xfrm>
              <a:off x="4816" y="2139"/>
              <a:ext cx="60" cy="48"/>
            </a:xfrm>
            <a:custGeom>
              <a:avLst/>
              <a:gdLst>
                <a:gd name="T0" fmla="*/ 24 w 48"/>
                <a:gd name="T1" fmla="*/ 0 h 39"/>
                <a:gd name="T2" fmla="*/ 48 w 48"/>
                <a:gd name="T3" fmla="*/ 9 h 39"/>
                <a:gd name="T4" fmla="*/ 0 w 48"/>
                <a:gd name="T5" fmla="*/ 27 h 39"/>
                <a:gd name="T6" fmla="*/ 24 w 48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9">
                  <a:moveTo>
                    <a:pt x="24" y="0"/>
                  </a:moveTo>
                  <a:lnTo>
                    <a:pt x="48" y="9"/>
                  </a:lnTo>
                  <a:lnTo>
                    <a:pt x="0" y="27"/>
                  </a:lnTo>
                  <a:lnTo>
                    <a:pt x="24" y="39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" name="Line 336"/>
            <p:cNvSpPr>
              <a:spLocks noChangeShapeType="1"/>
            </p:cNvSpPr>
            <p:nvPr/>
          </p:nvSpPr>
          <p:spPr bwMode="auto">
            <a:xfrm rot="5400000">
              <a:off x="4239" y="2795"/>
              <a:ext cx="12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" name="Line 337"/>
            <p:cNvSpPr>
              <a:spLocks noChangeShapeType="1"/>
            </p:cNvSpPr>
            <p:nvPr/>
          </p:nvSpPr>
          <p:spPr bwMode="auto">
            <a:xfrm>
              <a:off x="3277" y="3257"/>
              <a:ext cx="156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" name="Line 338"/>
            <p:cNvSpPr>
              <a:spLocks noChangeShapeType="1"/>
            </p:cNvSpPr>
            <p:nvPr/>
          </p:nvSpPr>
          <p:spPr bwMode="auto">
            <a:xfrm>
              <a:off x="3588" y="3105"/>
              <a:ext cx="125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35" name="Group 339"/>
          <p:cNvGrpSpPr>
            <a:grpSpLocks/>
          </p:cNvGrpSpPr>
          <p:nvPr/>
        </p:nvGrpSpPr>
        <p:grpSpPr bwMode="auto">
          <a:xfrm>
            <a:off x="852488" y="1352550"/>
            <a:ext cx="1612900" cy="2792413"/>
            <a:chOff x="537" y="852"/>
            <a:chExt cx="1016" cy="1759"/>
          </a:xfrm>
        </p:grpSpPr>
        <p:sp>
          <p:nvSpPr>
            <p:cNvPr id="536" name="Line 340"/>
            <p:cNvSpPr>
              <a:spLocks noChangeShapeType="1"/>
            </p:cNvSpPr>
            <p:nvPr/>
          </p:nvSpPr>
          <p:spPr bwMode="auto">
            <a:xfrm>
              <a:off x="545" y="852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7" name="Line 341"/>
            <p:cNvSpPr>
              <a:spLocks noChangeShapeType="1"/>
            </p:cNvSpPr>
            <p:nvPr/>
          </p:nvSpPr>
          <p:spPr bwMode="auto">
            <a:xfrm>
              <a:off x="545" y="961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8" name="Line 342"/>
            <p:cNvSpPr>
              <a:spLocks noChangeShapeType="1"/>
            </p:cNvSpPr>
            <p:nvPr/>
          </p:nvSpPr>
          <p:spPr bwMode="auto">
            <a:xfrm>
              <a:off x="542" y="1054"/>
              <a:ext cx="100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9" name="Line 343"/>
            <p:cNvSpPr>
              <a:spLocks noChangeShapeType="1"/>
            </p:cNvSpPr>
            <p:nvPr/>
          </p:nvSpPr>
          <p:spPr bwMode="auto">
            <a:xfrm>
              <a:off x="541" y="1165"/>
              <a:ext cx="101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0" name="Line 344"/>
            <p:cNvSpPr>
              <a:spLocks noChangeShapeType="1"/>
            </p:cNvSpPr>
            <p:nvPr/>
          </p:nvSpPr>
          <p:spPr bwMode="auto">
            <a:xfrm>
              <a:off x="544" y="1275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1" name="Line 345"/>
            <p:cNvSpPr>
              <a:spLocks noChangeShapeType="1"/>
            </p:cNvSpPr>
            <p:nvPr/>
          </p:nvSpPr>
          <p:spPr bwMode="auto">
            <a:xfrm>
              <a:off x="540" y="1367"/>
              <a:ext cx="100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" name="Line 346"/>
            <p:cNvSpPr>
              <a:spLocks noChangeShapeType="1"/>
            </p:cNvSpPr>
            <p:nvPr/>
          </p:nvSpPr>
          <p:spPr bwMode="auto">
            <a:xfrm>
              <a:off x="542" y="1469"/>
              <a:ext cx="100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" name="Line 347"/>
            <p:cNvSpPr>
              <a:spLocks noChangeShapeType="1"/>
            </p:cNvSpPr>
            <p:nvPr/>
          </p:nvSpPr>
          <p:spPr bwMode="auto">
            <a:xfrm>
              <a:off x="542" y="1578"/>
              <a:ext cx="100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4" name="Line 348"/>
            <p:cNvSpPr>
              <a:spLocks noChangeShapeType="1"/>
            </p:cNvSpPr>
            <p:nvPr/>
          </p:nvSpPr>
          <p:spPr bwMode="auto">
            <a:xfrm>
              <a:off x="545" y="1671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5" name="Line 349"/>
            <p:cNvSpPr>
              <a:spLocks noChangeShapeType="1"/>
            </p:cNvSpPr>
            <p:nvPr/>
          </p:nvSpPr>
          <p:spPr bwMode="auto">
            <a:xfrm>
              <a:off x="540" y="1876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6" name="Line 350"/>
            <p:cNvSpPr>
              <a:spLocks noChangeShapeType="1"/>
            </p:cNvSpPr>
            <p:nvPr/>
          </p:nvSpPr>
          <p:spPr bwMode="auto">
            <a:xfrm>
              <a:off x="545" y="1968"/>
              <a:ext cx="100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7" name="Line 351"/>
            <p:cNvSpPr>
              <a:spLocks noChangeShapeType="1"/>
            </p:cNvSpPr>
            <p:nvPr/>
          </p:nvSpPr>
          <p:spPr bwMode="auto">
            <a:xfrm>
              <a:off x="545" y="2074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8" name="Line 352"/>
            <p:cNvSpPr>
              <a:spLocks noChangeShapeType="1"/>
            </p:cNvSpPr>
            <p:nvPr/>
          </p:nvSpPr>
          <p:spPr bwMode="auto">
            <a:xfrm>
              <a:off x="545" y="2184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9" name="Line 353"/>
            <p:cNvSpPr>
              <a:spLocks noChangeShapeType="1"/>
            </p:cNvSpPr>
            <p:nvPr/>
          </p:nvSpPr>
          <p:spPr bwMode="auto">
            <a:xfrm>
              <a:off x="542" y="2276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0" name="Line 354"/>
            <p:cNvSpPr>
              <a:spLocks noChangeShapeType="1"/>
            </p:cNvSpPr>
            <p:nvPr/>
          </p:nvSpPr>
          <p:spPr bwMode="auto">
            <a:xfrm>
              <a:off x="537" y="2382"/>
              <a:ext cx="101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1" name="Line 355"/>
            <p:cNvSpPr>
              <a:spLocks noChangeShapeType="1"/>
            </p:cNvSpPr>
            <p:nvPr/>
          </p:nvSpPr>
          <p:spPr bwMode="auto">
            <a:xfrm>
              <a:off x="537" y="2576"/>
              <a:ext cx="44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2" name="Freeform 356"/>
            <p:cNvSpPr>
              <a:spLocks/>
            </p:cNvSpPr>
            <p:nvPr/>
          </p:nvSpPr>
          <p:spPr bwMode="auto">
            <a:xfrm>
              <a:off x="986" y="2532"/>
              <a:ext cx="40" cy="79"/>
            </a:xfrm>
            <a:custGeom>
              <a:avLst/>
              <a:gdLst>
                <a:gd name="T0" fmla="*/ 0 w 33"/>
                <a:gd name="T1" fmla="*/ 33 h 60"/>
                <a:gd name="T2" fmla="*/ 12 w 33"/>
                <a:gd name="T3" fmla="*/ 0 h 60"/>
                <a:gd name="T4" fmla="*/ 18 w 33"/>
                <a:gd name="T5" fmla="*/ 60 h 60"/>
                <a:gd name="T6" fmla="*/ 33 w 33"/>
                <a:gd name="T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0">
                  <a:moveTo>
                    <a:pt x="0" y="33"/>
                  </a:moveTo>
                  <a:lnTo>
                    <a:pt x="12" y="0"/>
                  </a:lnTo>
                  <a:lnTo>
                    <a:pt x="18" y="60"/>
                  </a:lnTo>
                  <a:lnTo>
                    <a:pt x="33" y="30"/>
                  </a:ln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" name="Line 357"/>
            <p:cNvSpPr>
              <a:spLocks noChangeShapeType="1"/>
            </p:cNvSpPr>
            <p:nvPr/>
          </p:nvSpPr>
          <p:spPr bwMode="auto">
            <a:xfrm>
              <a:off x="1026" y="2576"/>
              <a:ext cx="52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" name="Freeform 358"/>
            <p:cNvSpPr>
              <a:spLocks/>
            </p:cNvSpPr>
            <p:nvPr/>
          </p:nvSpPr>
          <p:spPr bwMode="auto">
            <a:xfrm>
              <a:off x="537" y="2460"/>
              <a:ext cx="1005" cy="26"/>
            </a:xfrm>
            <a:custGeom>
              <a:avLst/>
              <a:gdLst>
                <a:gd name="T0" fmla="*/ 0 w 1005"/>
                <a:gd name="T1" fmla="*/ 21 h 26"/>
                <a:gd name="T2" fmla="*/ 96 w 1005"/>
                <a:gd name="T3" fmla="*/ 9 h 26"/>
                <a:gd name="T4" fmla="*/ 207 w 1005"/>
                <a:gd name="T5" fmla="*/ 21 h 26"/>
                <a:gd name="T6" fmla="*/ 315 w 1005"/>
                <a:gd name="T7" fmla="*/ 9 h 26"/>
                <a:gd name="T8" fmla="*/ 398 w 1005"/>
                <a:gd name="T9" fmla="*/ 16 h 26"/>
                <a:gd name="T10" fmla="*/ 483 w 1005"/>
                <a:gd name="T11" fmla="*/ 24 h 26"/>
                <a:gd name="T12" fmla="*/ 588 w 1005"/>
                <a:gd name="T13" fmla="*/ 3 h 26"/>
                <a:gd name="T14" fmla="*/ 676 w 1005"/>
                <a:gd name="T15" fmla="*/ 5 h 26"/>
                <a:gd name="T16" fmla="*/ 761 w 1005"/>
                <a:gd name="T17" fmla="*/ 16 h 26"/>
                <a:gd name="T18" fmla="*/ 846 w 1005"/>
                <a:gd name="T19" fmla="*/ 18 h 26"/>
                <a:gd name="T20" fmla="*/ 927 w 1005"/>
                <a:gd name="T21" fmla="*/ 15 h 26"/>
                <a:gd name="T22" fmla="*/ 1005 w 1005"/>
                <a:gd name="T2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5" h="26">
                  <a:moveTo>
                    <a:pt x="0" y="21"/>
                  </a:moveTo>
                  <a:cubicBezTo>
                    <a:pt x="16" y="19"/>
                    <a:pt x="62" y="9"/>
                    <a:pt x="96" y="9"/>
                  </a:cubicBezTo>
                  <a:cubicBezTo>
                    <a:pt x="130" y="9"/>
                    <a:pt x="171" y="21"/>
                    <a:pt x="207" y="21"/>
                  </a:cubicBezTo>
                  <a:cubicBezTo>
                    <a:pt x="243" y="21"/>
                    <a:pt x="283" y="10"/>
                    <a:pt x="315" y="9"/>
                  </a:cubicBezTo>
                  <a:cubicBezTo>
                    <a:pt x="347" y="8"/>
                    <a:pt x="370" y="14"/>
                    <a:pt x="398" y="16"/>
                  </a:cubicBezTo>
                  <a:cubicBezTo>
                    <a:pt x="426" y="18"/>
                    <a:pt x="451" y="26"/>
                    <a:pt x="483" y="24"/>
                  </a:cubicBezTo>
                  <a:cubicBezTo>
                    <a:pt x="515" y="22"/>
                    <a:pt x="556" y="6"/>
                    <a:pt x="588" y="3"/>
                  </a:cubicBezTo>
                  <a:cubicBezTo>
                    <a:pt x="620" y="0"/>
                    <a:pt x="647" y="3"/>
                    <a:pt x="676" y="5"/>
                  </a:cubicBezTo>
                  <a:cubicBezTo>
                    <a:pt x="705" y="7"/>
                    <a:pt x="733" y="14"/>
                    <a:pt x="761" y="16"/>
                  </a:cubicBezTo>
                  <a:cubicBezTo>
                    <a:pt x="789" y="18"/>
                    <a:pt x="818" y="18"/>
                    <a:pt x="846" y="18"/>
                  </a:cubicBezTo>
                  <a:cubicBezTo>
                    <a:pt x="874" y="18"/>
                    <a:pt x="901" y="15"/>
                    <a:pt x="927" y="15"/>
                  </a:cubicBezTo>
                  <a:cubicBezTo>
                    <a:pt x="953" y="15"/>
                    <a:pt x="989" y="19"/>
                    <a:pt x="1005" y="20"/>
                  </a:cubicBez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5" name="Line 359"/>
            <p:cNvSpPr>
              <a:spLocks noChangeShapeType="1"/>
            </p:cNvSpPr>
            <p:nvPr/>
          </p:nvSpPr>
          <p:spPr bwMode="auto">
            <a:xfrm>
              <a:off x="541" y="1773"/>
              <a:ext cx="100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6" name="Group 360"/>
          <p:cNvGrpSpPr>
            <a:grpSpLocks/>
          </p:cNvGrpSpPr>
          <p:nvPr/>
        </p:nvGrpSpPr>
        <p:grpSpPr bwMode="auto">
          <a:xfrm>
            <a:off x="854075" y="4629150"/>
            <a:ext cx="3744913" cy="1485900"/>
            <a:chOff x="538" y="2916"/>
            <a:chExt cx="2359" cy="936"/>
          </a:xfrm>
        </p:grpSpPr>
        <p:sp>
          <p:nvSpPr>
            <p:cNvPr id="557" name="Line 361"/>
            <p:cNvSpPr>
              <a:spLocks noChangeShapeType="1"/>
            </p:cNvSpPr>
            <p:nvPr/>
          </p:nvSpPr>
          <p:spPr bwMode="auto">
            <a:xfrm flipV="1">
              <a:off x="1718" y="2923"/>
              <a:ext cx="106" cy="10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8" name="Line 362"/>
            <p:cNvSpPr>
              <a:spLocks noChangeShapeType="1"/>
            </p:cNvSpPr>
            <p:nvPr/>
          </p:nvSpPr>
          <p:spPr bwMode="auto">
            <a:xfrm flipV="1">
              <a:off x="1718" y="2927"/>
              <a:ext cx="210" cy="2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9" name="Line 363"/>
            <p:cNvSpPr>
              <a:spLocks noChangeShapeType="1"/>
            </p:cNvSpPr>
            <p:nvPr/>
          </p:nvSpPr>
          <p:spPr bwMode="auto">
            <a:xfrm flipV="1">
              <a:off x="1718" y="2921"/>
              <a:ext cx="313" cy="3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0" name="Line 364"/>
            <p:cNvSpPr>
              <a:spLocks noChangeShapeType="1"/>
            </p:cNvSpPr>
            <p:nvPr/>
          </p:nvSpPr>
          <p:spPr bwMode="auto">
            <a:xfrm flipV="1">
              <a:off x="1719" y="2917"/>
              <a:ext cx="410" cy="4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1" name="Line 365"/>
            <p:cNvSpPr>
              <a:spLocks noChangeShapeType="1"/>
            </p:cNvSpPr>
            <p:nvPr/>
          </p:nvSpPr>
          <p:spPr bwMode="auto">
            <a:xfrm flipV="1">
              <a:off x="1718" y="2919"/>
              <a:ext cx="510" cy="5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2" name="Line 366"/>
            <p:cNvSpPr>
              <a:spLocks noChangeShapeType="1"/>
            </p:cNvSpPr>
            <p:nvPr/>
          </p:nvSpPr>
          <p:spPr bwMode="auto">
            <a:xfrm flipV="1">
              <a:off x="1718" y="2917"/>
              <a:ext cx="610" cy="6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" name="Line 367"/>
            <p:cNvSpPr>
              <a:spLocks noChangeShapeType="1"/>
            </p:cNvSpPr>
            <p:nvPr/>
          </p:nvSpPr>
          <p:spPr bwMode="auto">
            <a:xfrm flipV="1">
              <a:off x="1722" y="2918"/>
              <a:ext cx="703" cy="70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" name="Line 368"/>
            <p:cNvSpPr>
              <a:spLocks noChangeShapeType="1"/>
            </p:cNvSpPr>
            <p:nvPr/>
          </p:nvSpPr>
          <p:spPr bwMode="auto">
            <a:xfrm flipV="1">
              <a:off x="1716" y="2916"/>
              <a:ext cx="811" cy="8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" name="Line 369"/>
            <p:cNvSpPr>
              <a:spLocks noChangeShapeType="1"/>
            </p:cNvSpPr>
            <p:nvPr/>
          </p:nvSpPr>
          <p:spPr bwMode="auto">
            <a:xfrm flipV="1">
              <a:off x="1716" y="2919"/>
              <a:ext cx="915" cy="9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" name="Line 370"/>
            <p:cNvSpPr>
              <a:spLocks noChangeShapeType="1"/>
            </p:cNvSpPr>
            <p:nvPr/>
          </p:nvSpPr>
          <p:spPr bwMode="auto">
            <a:xfrm flipV="1">
              <a:off x="1797" y="2917"/>
              <a:ext cx="925" cy="9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7" name="Line 371"/>
            <p:cNvSpPr>
              <a:spLocks noChangeShapeType="1"/>
            </p:cNvSpPr>
            <p:nvPr/>
          </p:nvSpPr>
          <p:spPr bwMode="auto">
            <a:xfrm flipV="1">
              <a:off x="1895" y="2917"/>
              <a:ext cx="925" cy="9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8" name="Line 372"/>
            <p:cNvSpPr>
              <a:spLocks noChangeShapeType="1"/>
            </p:cNvSpPr>
            <p:nvPr/>
          </p:nvSpPr>
          <p:spPr bwMode="auto">
            <a:xfrm flipV="1">
              <a:off x="1988" y="2934"/>
              <a:ext cx="909" cy="9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9" name="Line 373"/>
            <p:cNvSpPr>
              <a:spLocks noChangeShapeType="1"/>
            </p:cNvSpPr>
            <p:nvPr/>
          </p:nvSpPr>
          <p:spPr bwMode="auto">
            <a:xfrm flipV="1">
              <a:off x="2089" y="3037"/>
              <a:ext cx="804" cy="80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0" name="Line 374"/>
            <p:cNvSpPr>
              <a:spLocks noChangeShapeType="1"/>
            </p:cNvSpPr>
            <p:nvPr/>
          </p:nvSpPr>
          <p:spPr bwMode="auto">
            <a:xfrm flipV="1">
              <a:off x="2182" y="3138"/>
              <a:ext cx="704" cy="7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1" name="Line 375"/>
            <p:cNvSpPr>
              <a:spLocks noChangeShapeType="1"/>
            </p:cNvSpPr>
            <p:nvPr/>
          </p:nvSpPr>
          <p:spPr bwMode="auto">
            <a:xfrm flipV="1">
              <a:off x="2282" y="3237"/>
              <a:ext cx="604" cy="60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2" name="Line 376"/>
            <p:cNvSpPr>
              <a:spLocks noChangeShapeType="1"/>
            </p:cNvSpPr>
            <p:nvPr/>
          </p:nvSpPr>
          <p:spPr bwMode="auto">
            <a:xfrm flipV="1">
              <a:off x="2371" y="3324"/>
              <a:ext cx="525" cy="5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3" name="Line 377"/>
            <p:cNvSpPr>
              <a:spLocks noChangeShapeType="1"/>
            </p:cNvSpPr>
            <p:nvPr/>
          </p:nvSpPr>
          <p:spPr bwMode="auto">
            <a:xfrm flipV="1">
              <a:off x="2472" y="3426"/>
              <a:ext cx="417" cy="41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" name="Line 378"/>
            <p:cNvSpPr>
              <a:spLocks noChangeShapeType="1"/>
            </p:cNvSpPr>
            <p:nvPr/>
          </p:nvSpPr>
          <p:spPr bwMode="auto">
            <a:xfrm flipV="1">
              <a:off x="2569" y="3522"/>
              <a:ext cx="320" cy="3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" name="Line 379"/>
            <p:cNvSpPr>
              <a:spLocks noChangeShapeType="1"/>
            </p:cNvSpPr>
            <p:nvPr/>
          </p:nvSpPr>
          <p:spPr bwMode="auto">
            <a:xfrm flipV="1">
              <a:off x="2659" y="3615"/>
              <a:ext cx="231" cy="23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" name="Line 380"/>
            <p:cNvSpPr>
              <a:spLocks noChangeShapeType="1"/>
            </p:cNvSpPr>
            <p:nvPr/>
          </p:nvSpPr>
          <p:spPr bwMode="auto">
            <a:xfrm flipV="1">
              <a:off x="2759" y="3710"/>
              <a:ext cx="133" cy="13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7" name="Line 381"/>
            <p:cNvSpPr>
              <a:spLocks noChangeShapeType="1"/>
            </p:cNvSpPr>
            <p:nvPr/>
          </p:nvSpPr>
          <p:spPr bwMode="auto">
            <a:xfrm flipV="1">
              <a:off x="2846" y="3801"/>
              <a:ext cx="44" cy="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8" name="Line 382"/>
            <p:cNvSpPr>
              <a:spLocks noChangeShapeType="1"/>
            </p:cNvSpPr>
            <p:nvPr/>
          </p:nvSpPr>
          <p:spPr bwMode="auto">
            <a:xfrm>
              <a:off x="2229" y="3748"/>
              <a:ext cx="45" cy="4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9" name="Line 383"/>
            <p:cNvSpPr>
              <a:spLocks noChangeShapeType="1"/>
            </p:cNvSpPr>
            <p:nvPr/>
          </p:nvSpPr>
          <p:spPr bwMode="auto">
            <a:xfrm>
              <a:off x="2324" y="3760"/>
              <a:ext cx="45" cy="4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0" name="Line 384"/>
            <p:cNvSpPr>
              <a:spLocks noChangeShapeType="1"/>
            </p:cNvSpPr>
            <p:nvPr/>
          </p:nvSpPr>
          <p:spPr bwMode="auto">
            <a:xfrm flipH="1" flipV="1">
              <a:off x="1614" y="2925"/>
              <a:ext cx="102" cy="1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1" name="Line 385"/>
            <p:cNvSpPr>
              <a:spLocks noChangeShapeType="1"/>
            </p:cNvSpPr>
            <p:nvPr/>
          </p:nvSpPr>
          <p:spPr bwMode="auto">
            <a:xfrm flipH="1" flipV="1">
              <a:off x="1510" y="2929"/>
              <a:ext cx="209" cy="2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2" name="Line 386"/>
            <p:cNvSpPr>
              <a:spLocks noChangeShapeType="1"/>
            </p:cNvSpPr>
            <p:nvPr/>
          </p:nvSpPr>
          <p:spPr bwMode="auto">
            <a:xfrm flipH="1" flipV="1">
              <a:off x="1408" y="2923"/>
              <a:ext cx="308" cy="31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" name="Line 387"/>
            <p:cNvSpPr>
              <a:spLocks noChangeShapeType="1"/>
            </p:cNvSpPr>
            <p:nvPr/>
          </p:nvSpPr>
          <p:spPr bwMode="auto">
            <a:xfrm flipH="1" flipV="1">
              <a:off x="1310" y="2919"/>
              <a:ext cx="407" cy="4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" name="Line 388"/>
            <p:cNvSpPr>
              <a:spLocks noChangeShapeType="1"/>
            </p:cNvSpPr>
            <p:nvPr/>
          </p:nvSpPr>
          <p:spPr bwMode="auto">
            <a:xfrm flipH="1" flipV="1">
              <a:off x="1212" y="2921"/>
              <a:ext cx="503" cy="5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" name="Line 389"/>
            <p:cNvSpPr>
              <a:spLocks noChangeShapeType="1"/>
            </p:cNvSpPr>
            <p:nvPr/>
          </p:nvSpPr>
          <p:spPr bwMode="auto">
            <a:xfrm flipH="1" flipV="1">
              <a:off x="1113" y="2919"/>
              <a:ext cx="602" cy="6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" name="Line 390"/>
            <p:cNvSpPr>
              <a:spLocks noChangeShapeType="1"/>
            </p:cNvSpPr>
            <p:nvPr/>
          </p:nvSpPr>
          <p:spPr bwMode="auto">
            <a:xfrm flipH="1" flipV="1">
              <a:off x="1013" y="2917"/>
              <a:ext cx="706" cy="70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" name="Line 391"/>
            <p:cNvSpPr>
              <a:spLocks noChangeShapeType="1"/>
            </p:cNvSpPr>
            <p:nvPr/>
          </p:nvSpPr>
          <p:spPr bwMode="auto">
            <a:xfrm flipH="1" flipV="1">
              <a:off x="915" y="2918"/>
              <a:ext cx="802" cy="8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" name="Line 392"/>
            <p:cNvSpPr>
              <a:spLocks noChangeShapeType="1"/>
            </p:cNvSpPr>
            <p:nvPr/>
          </p:nvSpPr>
          <p:spPr bwMode="auto">
            <a:xfrm flipH="1" flipV="1">
              <a:off x="811" y="2921"/>
              <a:ext cx="906" cy="90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" name="Line 393"/>
            <p:cNvSpPr>
              <a:spLocks noChangeShapeType="1"/>
            </p:cNvSpPr>
            <p:nvPr/>
          </p:nvSpPr>
          <p:spPr bwMode="auto">
            <a:xfrm flipH="1" flipV="1">
              <a:off x="721" y="2919"/>
              <a:ext cx="920" cy="9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" name="Line 394"/>
            <p:cNvSpPr>
              <a:spLocks noChangeShapeType="1"/>
            </p:cNvSpPr>
            <p:nvPr/>
          </p:nvSpPr>
          <p:spPr bwMode="auto">
            <a:xfrm flipH="1" flipV="1">
              <a:off x="624" y="2919"/>
              <a:ext cx="919" cy="9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1" name="Line 395"/>
            <p:cNvSpPr>
              <a:spLocks noChangeShapeType="1"/>
            </p:cNvSpPr>
            <p:nvPr/>
          </p:nvSpPr>
          <p:spPr bwMode="auto">
            <a:xfrm flipH="1" flipV="1">
              <a:off x="538" y="2927"/>
              <a:ext cx="913" cy="9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2" name="Line 396"/>
            <p:cNvSpPr>
              <a:spLocks noChangeShapeType="1"/>
            </p:cNvSpPr>
            <p:nvPr/>
          </p:nvSpPr>
          <p:spPr bwMode="auto">
            <a:xfrm flipH="1" flipV="1">
              <a:off x="550" y="3038"/>
              <a:ext cx="800" cy="8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3" name="Line 397"/>
            <p:cNvSpPr>
              <a:spLocks noChangeShapeType="1"/>
            </p:cNvSpPr>
            <p:nvPr/>
          </p:nvSpPr>
          <p:spPr bwMode="auto">
            <a:xfrm flipH="1" flipV="1">
              <a:off x="558" y="3140"/>
              <a:ext cx="700" cy="70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" name="Line 398"/>
            <p:cNvSpPr>
              <a:spLocks noChangeShapeType="1"/>
            </p:cNvSpPr>
            <p:nvPr/>
          </p:nvSpPr>
          <p:spPr bwMode="auto">
            <a:xfrm flipH="1" flipV="1">
              <a:off x="558" y="3239"/>
              <a:ext cx="600" cy="60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5" name="Line 399"/>
            <p:cNvSpPr>
              <a:spLocks noChangeShapeType="1"/>
            </p:cNvSpPr>
            <p:nvPr/>
          </p:nvSpPr>
          <p:spPr bwMode="auto">
            <a:xfrm flipH="1" flipV="1">
              <a:off x="554" y="3326"/>
              <a:ext cx="522" cy="5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6" name="Line 400"/>
            <p:cNvSpPr>
              <a:spLocks noChangeShapeType="1"/>
            </p:cNvSpPr>
            <p:nvPr/>
          </p:nvSpPr>
          <p:spPr bwMode="auto">
            <a:xfrm flipH="1" flipV="1">
              <a:off x="555" y="3428"/>
              <a:ext cx="414" cy="41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7" name="Line 401"/>
            <p:cNvSpPr>
              <a:spLocks noChangeShapeType="1"/>
            </p:cNvSpPr>
            <p:nvPr/>
          </p:nvSpPr>
          <p:spPr bwMode="auto">
            <a:xfrm flipH="1" flipV="1">
              <a:off x="555" y="3524"/>
              <a:ext cx="318" cy="32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8" name="Line 402"/>
            <p:cNvSpPr>
              <a:spLocks noChangeShapeType="1"/>
            </p:cNvSpPr>
            <p:nvPr/>
          </p:nvSpPr>
          <p:spPr bwMode="auto">
            <a:xfrm flipH="1" flipV="1">
              <a:off x="554" y="3617"/>
              <a:ext cx="230" cy="23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9" name="Line 403"/>
            <p:cNvSpPr>
              <a:spLocks noChangeShapeType="1"/>
            </p:cNvSpPr>
            <p:nvPr/>
          </p:nvSpPr>
          <p:spPr bwMode="auto">
            <a:xfrm flipH="1" flipV="1">
              <a:off x="552" y="3712"/>
              <a:ext cx="132" cy="13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0" name="Line 404"/>
            <p:cNvSpPr>
              <a:spLocks noChangeShapeType="1"/>
            </p:cNvSpPr>
            <p:nvPr/>
          </p:nvSpPr>
          <p:spPr bwMode="auto">
            <a:xfrm flipH="1" flipV="1">
              <a:off x="554" y="3803"/>
              <a:ext cx="44" cy="4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1" name="Line 405"/>
            <p:cNvSpPr>
              <a:spLocks noChangeShapeType="1"/>
            </p:cNvSpPr>
            <p:nvPr/>
          </p:nvSpPr>
          <p:spPr bwMode="auto">
            <a:xfrm flipH="1">
              <a:off x="1072" y="3762"/>
              <a:ext cx="45" cy="45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02" name="Group 406"/>
          <p:cNvGrpSpPr>
            <a:grpSpLocks/>
          </p:cNvGrpSpPr>
          <p:nvPr/>
        </p:nvGrpSpPr>
        <p:grpSpPr bwMode="auto">
          <a:xfrm>
            <a:off x="3021013" y="1333500"/>
            <a:ext cx="1573212" cy="2803525"/>
            <a:chOff x="1903" y="840"/>
            <a:chExt cx="991" cy="1766"/>
          </a:xfrm>
        </p:grpSpPr>
        <p:sp>
          <p:nvSpPr>
            <p:cNvPr id="603" name="Line 407"/>
            <p:cNvSpPr>
              <a:spLocks noChangeShapeType="1"/>
            </p:cNvSpPr>
            <p:nvPr/>
          </p:nvSpPr>
          <p:spPr bwMode="auto">
            <a:xfrm rot="5400000">
              <a:off x="2018" y="1722"/>
              <a:ext cx="175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" name="Line 408"/>
            <p:cNvSpPr>
              <a:spLocks noChangeShapeType="1"/>
            </p:cNvSpPr>
            <p:nvPr/>
          </p:nvSpPr>
          <p:spPr bwMode="auto">
            <a:xfrm rot="5400000">
              <a:off x="1925" y="1722"/>
              <a:ext cx="175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" name="Line 409"/>
            <p:cNvSpPr>
              <a:spLocks noChangeShapeType="1"/>
            </p:cNvSpPr>
            <p:nvPr/>
          </p:nvSpPr>
          <p:spPr bwMode="auto">
            <a:xfrm rot="5400000">
              <a:off x="1820" y="1720"/>
              <a:ext cx="175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6" name="Line 410"/>
            <p:cNvSpPr>
              <a:spLocks noChangeShapeType="1"/>
            </p:cNvSpPr>
            <p:nvPr/>
          </p:nvSpPr>
          <p:spPr bwMode="auto">
            <a:xfrm rot="5400000">
              <a:off x="1727" y="1719"/>
              <a:ext cx="17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7" name="Line 411"/>
            <p:cNvSpPr>
              <a:spLocks noChangeShapeType="1"/>
            </p:cNvSpPr>
            <p:nvPr/>
          </p:nvSpPr>
          <p:spPr bwMode="auto">
            <a:xfrm rot="5400000">
              <a:off x="1622" y="1725"/>
              <a:ext cx="176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8" name="Line 412"/>
            <p:cNvSpPr>
              <a:spLocks noChangeShapeType="1"/>
            </p:cNvSpPr>
            <p:nvPr/>
          </p:nvSpPr>
          <p:spPr bwMode="auto">
            <a:xfrm rot="5400000">
              <a:off x="1526" y="1721"/>
              <a:ext cx="175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9" name="Line 413"/>
            <p:cNvSpPr>
              <a:spLocks noChangeShapeType="1"/>
            </p:cNvSpPr>
            <p:nvPr/>
          </p:nvSpPr>
          <p:spPr bwMode="auto">
            <a:xfrm rot="5400000">
              <a:off x="1335" y="1719"/>
              <a:ext cx="175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0" name="Line 414"/>
            <p:cNvSpPr>
              <a:spLocks noChangeShapeType="1"/>
            </p:cNvSpPr>
            <p:nvPr/>
          </p:nvSpPr>
          <p:spPr bwMode="auto">
            <a:xfrm rot="5400000">
              <a:off x="1244" y="1721"/>
              <a:ext cx="175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1" name="Freeform 415"/>
            <p:cNvSpPr>
              <a:spLocks/>
            </p:cNvSpPr>
            <p:nvPr/>
          </p:nvSpPr>
          <p:spPr bwMode="auto">
            <a:xfrm>
              <a:off x="1903" y="840"/>
              <a:ext cx="25" cy="1761"/>
            </a:xfrm>
            <a:custGeom>
              <a:avLst/>
              <a:gdLst>
                <a:gd name="T0" fmla="*/ 15 w 25"/>
                <a:gd name="T1" fmla="*/ 0 h 1761"/>
                <a:gd name="T2" fmla="*/ 20 w 25"/>
                <a:gd name="T3" fmla="*/ 153 h 1761"/>
                <a:gd name="T4" fmla="*/ 15 w 25"/>
                <a:gd name="T5" fmla="*/ 321 h 1761"/>
                <a:gd name="T6" fmla="*/ 6 w 25"/>
                <a:gd name="T7" fmla="*/ 484 h 1761"/>
                <a:gd name="T8" fmla="*/ 25 w 25"/>
                <a:gd name="T9" fmla="*/ 661 h 1761"/>
                <a:gd name="T10" fmla="*/ 6 w 25"/>
                <a:gd name="T11" fmla="*/ 873 h 1761"/>
                <a:gd name="T12" fmla="*/ 6 w 25"/>
                <a:gd name="T13" fmla="*/ 1051 h 1761"/>
                <a:gd name="T14" fmla="*/ 15 w 25"/>
                <a:gd name="T15" fmla="*/ 1184 h 1761"/>
                <a:gd name="T16" fmla="*/ 6 w 25"/>
                <a:gd name="T17" fmla="*/ 1323 h 1761"/>
                <a:gd name="T18" fmla="*/ 11 w 25"/>
                <a:gd name="T19" fmla="*/ 1446 h 1761"/>
                <a:gd name="T20" fmla="*/ 1 w 25"/>
                <a:gd name="T21" fmla="*/ 1564 h 1761"/>
                <a:gd name="T22" fmla="*/ 17 w 25"/>
                <a:gd name="T23" fmla="*/ 1647 h 1761"/>
                <a:gd name="T24" fmla="*/ 14 w 25"/>
                <a:gd name="T25" fmla="*/ 1761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761">
                  <a:moveTo>
                    <a:pt x="15" y="0"/>
                  </a:moveTo>
                  <a:cubicBezTo>
                    <a:pt x="17" y="26"/>
                    <a:pt x="20" y="100"/>
                    <a:pt x="20" y="153"/>
                  </a:cubicBezTo>
                  <a:cubicBezTo>
                    <a:pt x="20" y="206"/>
                    <a:pt x="18" y="265"/>
                    <a:pt x="15" y="321"/>
                  </a:cubicBezTo>
                  <a:cubicBezTo>
                    <a:pt x="13" y="376"/>
                    <a:pt x="5" y="427"/>
                    <a:pt x="6" y="484"/>
                  </a:cubicBezTo>
                  <a:cubicBezTo>
                    <a:pt x="7" y="540"/>
                    <a:pt x="25" y="596"/>
                    <a:pt x="25" y="661"/>
                  </a:cubicBezTo>
                  <a:cubicBezTo>
                    <a:pt x="25" y="727"/>
                    <a:pt x="9" y="808"/>
                    <a:pt x="6" y="873"/>
                  </a:cubicBezTo>
                  <a:cubicBezTo>
                    <a:pt x="2" y="939"/>
                    <a:pt x="5" y="999"/>
                    <a:pt x="6" y="1051"/>
                  </a:cubicBezTo>
                  <a:cubicBezTo>
                    <a:pt x="7" y="1103"/>
                    <a:pt x="15" y="1139"/>
                    <a:pt x="15" y="1184"/>
                  </a:cubicBezTo>
                  <a:cubicBezTo>
                    <a:pt x="15" y="1230"/>
                    <a:pt x="7" y="1279"/>
                    <a:pt x="6" y="1323"/>
                  </a:cubicBezTo>
                  <a:cubicBezTo>
                    <a:pt x="5" y="1366"/>
                    <a:pt x="12" y="1405"/>
                    <a:pt x="11" y="1446"/>
                  </a:cubicBezTo>
                  <a:cubicBezTo>
                    <a:pt x="9" y="1487"/>
                    <a:pt x="0" y="1531"/>
                    <a:pt x="1" y="1564"/>
                  </a:cubicBezTo>
                  <a:cubicBezTo>
                    <a:pt x="2" y="1597"/>
                    <a:pt x="15" y="1614"/>
                    <a:pt x="17" y="1647"/>
                  </a:cubicBezTo>
                  <a:cubicBezTo>
                    <a:pt x="19" y="1680"/>
                    <a:pt x="15" y="1737"/>
                    <a:pt x="14" y="1761"/>
                  </a:cubicBez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2" name="Line 416"/>
            <p:cNvSpPr>
              <a:spLocks noChangeShapeType="1"/>
            </p:cNvSpPr>
            <p:nvPr/>
          </p:nvSpPr>
          <p:spPr bwMode="auto">
            <a:xfrm rot="5400000">
              <a:off x="1436" y="1721"/>
              <a:ext cx="175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13" name="Group 417"/>
            <p:cNvGrpSpPr>
              <a:grpSpLocks/>
            </p:cNvGrpSpPr>
            <p:nvPr/>
          </p:nvGrpSpPr>
          <p:grpSpPr bwMode="auto">
            <a:xfrm>
              <a:off x="1953" y="845"/>
              <a:ext cx="139" cy="1747"/>
              <a:chOff x="1953" y="845"/>
              <a:chExt cx="139" cy="1747"/>
            </a:xfrm>
          </p:grpSpPr>
          <p:sp>
            <p:nvSpPr>
              <p:cNvPr id="614" name="Line 418"/>
              <p:cNvSpPr>
                <a:spLocks noChangeShapeType="1"/>
              </p:cNvSpPr>
              <p:nvPr/>
            </p:nvSpPr>
            <p:spPr bwMode="auto">
              <a:xfrm rot="5400000">
                <a:off x="1624" y="1238"/>
                <a:ext cx="78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" name="Freeform 419"/>
              <p:cNvSpPr>
                <a:spLocks/>
              </p:cNvSpPr>
              <p:nvPr/>
            </p:nvSpPr>
            <p:spPr bwMode="auto">
              <a:xfrm rot="5400000">
                <a:off x="1987" y="1600"/>
                <a:ext cx="72" cy="139"/>
              </a:xfrm>
              <a:custGeom>
                <a:avLst/>
                <a:gdLst>
                  <a:gd name="T0" fmla="*/ 0 w 33"/>
                  <a:gd name="T1" fmla="*/ 33 h 60"/>
                  <a:gd name="T2" fmla="*/ 12 w 33"/>
                  <a:gd name="T3" fmla="*/ 0 h 60"/>
                  <a:gd name="T4" fmla="*/ 18 w 33"/>
                  <a:gd name="T5" fmla="*/ 60 h 60"/>
                  <a:gd name="T6" fmla="*/ 33 w 33"/>
                  <a:gd name="T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0">
                    <a:moveTo>
                      <a:pt x="0" y="33"/>
                    </a:moveTo>
                    <a:lnTo>
                      <a:pt x="12" y="0"/>
                    </a:lnTo>
                    <a:lnTo>
                      <a:pt x="18" y="60"/>
                    </a:lnTo>
                    <a:lnTo>
                      <a:pt x="33" y="30"/>
                    </a:lnTo>
                  </a:path>
                </a:pathLst>
              </a:custGeom>
              <a:noFill/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" name="Line 420"/>
              <p:cNvSpPr>
                <a:spLocks noChangeShapeType="1"/>
              </p:cNvSpPr>
              <p:nvPr/>
            </p:nvSpPr>
            <p:spPr bwMode="auto">
              <a:xfrm rot="5400000">
                <a:off x="1575" y="2151"/>
                <a:ext cx="88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17" name="Group 421"/>
          <p:cNvGrpSpPr>
            <a:grpSpLocks/>
          </p:cNvGrpSpPr>
          <p:nvPr/>
        </p:nvGrpSpPr>
        <p:grpSpPr bwMode="auto">
          <a:xfrm>
            <a:off x="6326188" y="2817813"/>
            <a:ext cx="1042987" cy="1504950"/>
            <a:chOff x="3985" y="1775"/>
            <a:chExt cx="657" cy="948"/>
          </a:xfrm>
        </p:grpSpPr>
        <p:sp>
          <p:nvSpPr>
            <p:cNvPr id="618" name="Rectangle 422"/>
            <p:cNvSpPr>
              <a:spLocks noChangeArrowheads="1"/>
            </p:cNvSpPr>
            <p:nvPr/>
          </p:nvSpPr>
          <p:spPr bwMode="auto">
            <a:xfrm>
              <a:off x="4038" y="1775"/>
              <a:ext cx="544" cy="88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" name="Rectangle 423"/>
            <p:cNvSpPr>
              <a:spLocks noChangeArrowheads="1"/>
            </p:cNvSpPr>
            <p:nvPr/>
          </p:nvSpPr>
          <p:spPr bwMode="auto">
            <a:xfrm>
              <a:off x="3985" y="2661"/>
              <a:ext cx="657" cy="6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" name="Rectangle 424"/>
            <p:cNvSpPr>
              <a:spLocks noChangeArrowheads="1"/>
            </p:cNvSpPr>
            <p:nvPr/>
          </p:nvSpPr>
          <p:spPr bwMode="auto">
            <a:xfrm>
              <a:off x="4056" y="1797"/>
              <a:ext cx="504" cy="25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" name="Line 425"/>
            <p:cNvSpPr>
              <a:spLocks noChangeShapeType="1"/>
            </p:cNvSpPr>
            <p:nvPr/>
          </p:nvSpPr>
          <p:spPr bwMode="auto">
            <a:xfrm>
              <a:off x="4313" y="1797"/>
              <a:ext cx="0" cy="25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" name="Rectangle 426"/>
            <p:cNvSpPr>
              <a:spLocks noChangeArrowheads="1"/>
            </p:cNvSpPr>
            <p:nvPr/>
          </p:nvSpPr>
          <p:spPr bwMode="auto">
            <a:xfrm>
              <a:off x="4090" y="1828"/>
              <a:ext cx="190" cy="19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" name="Rectangle 427"/>
            <p:cNvSpPr>
              <a:spLocks noChangeArrowheads="1"/>
            </p:cNvSpPr>
            <p:nvPr/>
          </p:nvSpPr>
          <p:spPr bwMode="auto">
            <a:xfrm>
              <a:off x="4346" y="1828"/>
              <a:ext cx="190" cy="19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" name="Rectangle 428"/>
            <p:cNvSpPr>
              <a:spLocks noChangeArrowheads="1"/>
            </p:cNvSpPr>
            <p:nvPr/>
          </p:nvSpPr>
          <p:spPr bwMode="auto">
            <a:xfrm>
              <a:off x="4056" y="2074"/>
              <a:ext cx="504" cy="56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" name="Line 429"/>
            <p:cNvSpPr>
              <a:spLocks noChangeShapeType="1"/>
            </p:cNvSpPr>
            <p:nvPr/>
          </p:nvSpPr>
          <p:spPr bwMode="auto">
            <a:xfrm>
              <a:off x="4313" y="2077"/>
              <a:ext cx="0" cy="56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6" name="Rectangle 430"/>
            <p:cNvSpPr>
              <a:spLocks noChangeArrowheads="1"/>
            </p:cNvSpPr>
            <p:nvPr/>
          </p:nvSpPr>
          <p:spPr bwMode="auto">
            <a:xfrm>
              <a:off x="4097" y="2107"/>
              <a:ext cx="183" cy="14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7" name="Rectangle 431"/>
            <p:cNvSpPr>
              <a:spLocks noChangeArrowheads="1"/>
            </p:cNvSpPr>
            <p:nvPr/>
          </p:nvSpPr>
          <p:spPr bwMode="auto">
            <a:xfrm>
              <a:off x="4097" y="2287"/>
              <a:ext cx="183" cy="15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8" name="Rectangle 432"/>
            <p:cNvSpPr>
              <a:spLocks noChangeArrowheads="1"/>
            </p:cNvSpPr>
            <p:nvPr/>
          </p:nvSpPr>
          <p:spPr bwMode="auto">
            <a:xfrm>
              <a:off x="4097" y="2462"/>
              <a:ext cx="183" cy="15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9" name="Rectangle 433"/>
            <p:cNvSpPr>
              <a:spLocks noChangeArrowheads="1"/>
            </p:cNvSpPr>
            <p:nvPr/>
          </p:nvSpPr>
          <p:spPr bwMode="auto">
            <a:xfrm>
              <a:off x="4346" y="2107"/>
              <a:ext cx="183" cy="14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0" name="Rectangle 434"/>
            <p:cNvSpPr>
              <a:spLocks noChangeArrowheads="1"/>
            </p:cNvSpPr>
            <p:nvPr/>
          </p:nvSpPr>
          <p:spPr bwMode="auto">
            <a:xfrm>
              <a:off x="4346" y="2284"/>
              <a:ext cx="183" cy="14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1" name="Rectangle 435"/>
            <p:cNvSpPr>
              <a:spLocks noChangeArrowheads="1"/>
            </p:cNvSpPr>
            <p:nvPr/>
          </p:nvSpPr>
          <p:spPr bwMode="auto">
            <a:xfrm>
              <a:off x="4346" y="2462"/>
              <a:ext cx="183" cy="15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32" name="Line 436"/>
          <p:cNvSpPr>
            <a:spLocks noChangeShapeType="1"/>
          </p:cNvSpPr>
          <p:nvPr/>
        </p:nvSpPr>
        <p:spPr bwMode="auto">
          <a:xfrm>
            <a:off x="5192713" y="5211763"/>
            <a:ext cx="25019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3" name="Line 437"/>
          <p:cNvSpPr>
            <a:spLocks noChangeShapeType="1"/>
          </p:cNvSpPr>
          <p:nvPr/>
        </p:nvSpPr>
        <p:spPr bwMode="auto">
          <a:xfrm>
            <a:off x="5407025" y="1363663"/>
            <a:ext cx="230028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4" name="Line 438"/>
          <p:cNvSpPr>
            <a:spLocks noChangeShapeType="1"/>
          </p:cNvSpPr>
          <p:nvPr/>
        </p:nvSpPr>
        <p:spPr bwMode="auto">
          <a:xfrm>
            <a:off x="5284788" y="1304925"/>
            <a:ext cx="0" cy="123031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5" name="Line 439"/>
          <p:cNvSpPr>
            <a:spLocks noChangeShapeType="1"/>
          </p:cNvSpPr>
          <p:nvPr/>
        </p:nvSpPr>
        <p:spPr bwMode="auto">
          <a:xfrm>
            <a:off x="5343525" y="2506663"/>
            <a:ext cx="0" cy="152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6" name="Line 440"/>
          <p:cNvSpPr>
            <a:spLocks noChangeShapeType="1"/>
          </p:cNvSpPr>
          <p:nvPr/>
        </p:nvSpPr>
        <p:spPr bwMode="auto">
          <a:xfrm>
            <a:off x="5259388" y="1304925"/>
            <a:ext cx="2000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7" name="Line 441"/>
          <p:cNvSpPr>
            <a:spLocks noChangeShapeType="1"/>
          </p:cNvSpPr>
          <p:nvPr/>
        </p:nvSpPr>
        <p:spPr bwMode="auto">
          <a:xfrm flipV="1">
            <a:off x="5427663" y="1277938"/>
            <a:ext cx="0" cy="1206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8" name="Line 442"/>
          <p:cNvSpPr>
            <a:spLocks noChangeShapeType="1"/>
          </p:cNvSpPr>
          <p:nvPr/>
        </p:nvSpPr>
        <p:spPr bwMode="auto">
          <a:xfrm>
            <a:off x="5256213" y="2538413"/>
            <a:ext cx="1190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9" name="Line 443"/>
          <p:cNvSpPr>
            <a:spLocks noChangeShapeType="1"/>
          </p:cNvSpPr>
          <p:nvPr/>
        </p:nvSpPr>
        <p:spPr bwMode="auto">
          <a:xfrm>
            <a:off x="5313363" y="2681288"/>
            <a:ext cx="361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0" name="Line 444"/>
          <p:cNvSpPr>
            <a:spLocks noChangeShapeType="1"/>
          </p:cNvSpPr>
          <p:nvPr/>
        </p:nvSpPr>
        <p:spPr bwMode="auto">
          <a:xfrm>
            <a:off x="5668963" y="2646363"/>
            <a:ext cx="0" cy="22526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1" name="Line 445"/>
          <p:cNvSpPr>
            <a:spLocks noChangeShapeType="1"/>
          </p:cNvSpPr>
          <p:nvPr/>
        </p:nvSpPr>
        <p:spPr bwMode="auto">
          <a:xfrm flipV="1">
            <a:off x="5611813" y="4903788"/>
            <a:ext cx="0" cy="2603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2" name="Line 446"/>
          <p:cNvSpPr>
            <a:spLocks noChangeShapeType="1"/>
          </p:cNvSpPr>
          <p:nvPr/>
        </p:nvSpPr>
        <p:spPr bwMode="auto">
          <a:xfrm>
            <a:off x="5581650" y="4903788"/>
            <a:ext cx="11906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3" name="Line 447"/>
          <p:cNvSpPr>
            <a:spLocks noChangeShapeType="1"/>
          </p:cNvSpPr>
          <p:nvPr/>
        </p:nvSpPr>
        <p:spPr bwMode="auto">
          <a:xfrm>
            <a:off x="5324475" y="2520950"/>
            <a:ext cx="2384425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4" name="Line 448"/>
          <p:cNvSpPr>
            <a:spLocks noChangeShapeType="1"/>
          </p:cNvSpPr>
          <p:nvPr/>
        </p:nvSpPr>
        <p:spPr bwMode="auto">
          <a:xfrm>
            <a:off x="5408613" y="1344613"/>
            <a:ext cx="0" cy="11795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" name="Line 449"/>
          <p:cNvSpPr>
            <a:spLocks noChangeShapeType="1"/>
          </p:cNvSpPr>
          <p:nvPr/>
        </p:nvSpPr>
        <p:spPr bwMode="auto">
          <a:xfrm>
            <a:off x="5414963" y="1455738"/>
            <a:ext cx="2301875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6" name="Line 450"/>
          <p:cNvSpPr>
            <a:spLocks noChangeShapeType="1"/>
          </p:cNvSpPr>
          <p:nvPr/>
        </p:nvSpPr>
        <p:spPr bwMode="auto">
          <a:xfrm>
            <a:off x="5378450" y="2663825"/>
            <a:ext cx="23368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7" name="Line 451"/>
          <p:cNvSpPr>
            <a:spLocks noChangeShapeType="1"/>
          </p:cNvSpPr>
          <p:nvPr/>
        </p:nvSpPr>
        <p:spPr bwMode="auto">
          <a:xfrm flipH="1">
            <a:off x="6319838" y="4225925"/>
            <a:ext cx="107315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8" name="Line 452"/>
          <p:cNvSpPr>
            <a:spLocks noChangeShapeType="1"/>
          </p:cNvSpPr>
          <p:nvPr/>
        </p:nvSpPr>
        <p:spPr bwMode="auto">
          <a:xfrm flipH="1">
            <a:off x="6397625" y="2811463"/>
            <a:ext cx="9017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9" name="Line 453"/>
          <p:cNvSpPr>
            <a:spLocks noChangeShapeType="1"/>
          </p:cNvSpPr>
          <p:nvPr/>
        </p:nvSpPr>
        <p:spPr bwMode="auto">
          <a:xfrm>
            <a:off x="6319838" y="4321175"/>
            <a:ext cx="107473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0" name="Line 454"/>
          <p:cNvSpPr>
            <a:spLocks noChangeShapeType="1"/>
          </p:cNvSpPr>
          <p:nvPr/>
        </p:nvSpPr>
        <p:spPr bwMode="auto">
          <a:xfrm>
            <a:off x="6337300" y="4219575"/>
            <a:ext cx="0" cy="101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1" name="Line 455"/>
          <p:cNvSpPr>
            <a:spLocks noChangeShapeType="1"/>
          </p:cNvSpPr>
          <p:nvPr/>
        </p:nvSpPr>
        <p:spPr bwMode="auto">
          <a:xfrm>
            <a:off x="7381875" y="4219575"/>
            <a:ext cx="0" cy="1079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2" name="Line 456"/>
          <p:cNvSpPr>
            <a:spLocks noChangeShapeType="1"/>
          </p:cNvSpPr>
          <p:nvPr/>
        </p:nvSpPr>
        <p:spPr bwMode="auto">
          <a:xfrm>
            <a:off x="5643563" y="4926013"/>
            <a:ext cx="2047875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3" name="Line 457"/>
          <p:cNvSpPr>
            <a:spLocks noChangeShapeType="1"/>
          </p:cNvSpPr>
          <p:nvPr/>
        </p:nvSpPr>
        <p:spPr bwMode="auto">
          <a:xfrm flipV="1">
            <a:off x="6411913" y="2820988"/>
            <a:ext cx="0" cy="14033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4" name="Line 458"/>
          <p:cNvSpPr>
            <a:spLocks noChangeShapeType="1"/>
          </p:cNvSpPr>
          <p:nvPr/>
        </p:nvSpPr>
        <p:spPr bwMode="auto">
          <a:xfrm flipV="1">
            <a:off x="7288213" y="2819400"/>
            <a:ext cx="0" cy="14144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921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665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993063" cy="777875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99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书写</a:t>
            </a:r>
            <a:endParaRPr lang="zh-CN" altLang="en-US" b="1" dirty="0">
              <a:solidFill>
                <a:srgbClr val="9933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80" name="Group 2"/>
          <p:cNvGrpSpPr>
            <a:grpSpLocks/>
          </p:cNvGrpSpPr>
          <p:nvPr/>
        </p:nvGrpSpPr>
        <p:grpSpPr bwMode="auto">
          <a:xfrm>
            <a:off x="8139113" y="1044419"/>
            <a:ext cx="301625" cy="4587875"/>
            <a:chOff x="4945" y="593"/>
            <a:chExt cx="190" cy="2890"/>
          </a:xfrm>
        </p:grpSpPr>
        <p:sp>
          <p:nvSpPr>
            <p:cNvPr id="381" name="Text Box 3"/>
            <p:cNvSpPr txBox="1">
              <a:spLocks noChangeArrowheads="1"/>
            </p:cNvSpPr>
            <p:nvPr/>
          </p:nvSpPr>
          <p:spPr bwMode="auto">
            <a:xfrm rot="16200000">
              <a:off x="4867" y="3215"/>
              <a:ext cx="3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/>
                <a:t>300</a:t>
              </a:r>
            </a:p>
          </p:txBody>
        </p:sp>
        <p:sp>
          <p:nvSpPr>
            <p:cNvPr id="382" name="Text Box 4"/>
            <p:cNvSpPr txBox="1">
              <a:spLocks noChangeArrowheads="1"/>
            </p:cNvSpPr>
            <p:nvPr/>
          </p:nvSpPr>
          <p:spPr bwMode="auto">
            <a:xfrm rot="16200000">
              <a:off x="4882" y="2829"/>
              <a:ext cx="3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/>
                <a:t>900</a:t>
              </a:r>
            </a:p>
          </p:txBody>
        </p:sp>
        <p:sp>
          <p:nvSpPr>
            <p:cNvPr id="383" name="Text Box 5"/>
            <p:cNvSpPr txBox="1">
              <a:spLocks noChangeArrowheads="1"/>
            </p:cNvSpPr>
            <p:nvPr/>
          </p:nvSpPr>
          <p:spPr bwMode="auto">
            <a:xfrm rot="16200000">
              <a:off x="4857" y="2435"/>
              <a:ext cx="3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/>
                <a:t>120</a:t>
              </a:r>
            </a:p>
          </p:txBody>
        </p:sp>
        <p:sp>
          <p:nvSpPr>
            <p:cNvPr id="384" name="Text Box 6"/>
            <p:cNvSpPr txBox="1">
              <a:spLocks noChangeArrowheads="1"/>
            </p:cNvSpPr>
            <p:nvPr/>
          </p:nvSpPr>
          <p:spPr bwMode="auto">
            <a:xfrm rot="16200000">
              <a:off x="4850" y="2072"/>
              <a:ext cx="3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/>
                <a:t>1800</a:t>
              </a:r>
            </a:p>
          </p:txBody>
        </p:sp>
        <p:sp>
          <p:nvSpPr>
            <p:cNvPr id="385" name="Text Box 7"/>
            <p:cNvSpPr txBox="1">
              <a:spLocks noChangeArrowheads="1"/>
            </p:cNvSpPr>
            <p:nvPr/>
          </p:nvSpPr>
          <p:spPr bwMode="auto">
            <a:xfrm rot="16200000">
              <a:off x="4836" y="1718"/>
              <a:ext cx="4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/>
                <a:t>200</a:t>
              </a:r>
            </a:p>
          </p:txBody>
        </p:sp>
        <p:sp>
          <p:nvSpPr>
            <p:cNvPr id="386" name="Text Box 8"/>
            <p:cNvSpPr txBox="1">
              <a:spLocks noChangeArrowheads="1"/>
            </p:cNvSpPr>
            <p:nvPr/>
          </p:nvSpPr>
          <p:spPr bwMode="auto">
            <a:xfrm rot="16200000">
              <a:off x="4850" y="1363"/>
              <a:ext cx="3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/>
                <a:t>200</a:t>
              </a:r>
            </a:p>
          </p:txBody>
        </p:sp>
        <p:sp>
          <p:nvSpPr>
            <p:cNvPr id="387" name="Text Box 9"/>
            <p:cNvSpPr txBox="1">
              <a:spLocks noChangeArrowheads="1"/>
            </p:cNvSpPr>
            <p:nvPr/>
          </p:nvSpPr>
          <p:spPr bwMode="auto">
            <a:xfrm rot="16200000">
              <a:off x="4836" y="1099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/>
                <a:t>1450</a:t>
              </a:r>
            </a:p>
          </p:txBody>
        </p:sp>
        <p:sp>
          <p:nvSpPr>
            <p:cNvPr id="388" name="Text Box 10"/>
            <p:cNvSpPr txBox="1">
              <a:spLocks noChangeArrowheads="1"/>
            </p:cNvSpPr>
            <p:nvPr/>
          </p:nvSpPr>
          <p:spPr bwMode="auto">
            <a:xfrm rot="16200000">
              <a:off x="4879" y="850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/>
                <a:t>50</a:t>
              </a:r>
            </a:p>
          </p:txBody>
        </p:sp>
        <p:sp>
          <p:nvSpPr>
            <p:cNvPr id="389" name="Text Box 11"/>
            <p:cNvSpPr txBox="1">
              <a:spLocks noChangeArrowheads="1"/>
            </p:cNvSpPr>
            <p:nvPr/>
          </p:nvSpPr>
          <p:spPr bwMode="auto">
            <a:xfrm rot="16200000">
              <a:off x="4904" y="646"/>
              <a:ext cx="2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/>
                <a:t>50</a:t>
              </a:r>
            </a:p>
          </p:txBody>
        </p:sp>
      </p:grpSp>
      <p:grpSp>
        <p:nvGrpSpPr>
          <p:cNvPr id="390" name="Group 13"/>
          <p:cNvGrpSpPr>
            <a:grpSpLocks/>
          </p:cNvGrpSpPr>
          <p:nvPr/>
        </p:nvGrpSpPr>
        <p:grpSpPr bwMode="auto">
          <a:xfrm>
            <a:off x="5491163" y="1328581"/>
            <a:ext cx="2538412" cy="4176713"/>
            <a:chOff x="3277" y="772"/>
            <a:chExt cx="1599" cy="2631"/>
          </a:xfrm>
        </p:grpSpPr>
        <p:sp>
          <p:nvSpPr>
            <p:cNvPr id="391" name="Line 14"/>
            <p:cNvSpPr>
              <a:spLocks noChangeShapeType="1"/>
            </p:cNvSpPr>
            <p:nvPr/>
          </p:nvSpPr>
          <p:spPr bwMode="auto">
            <a:xfrm flipH="1">
              <a:off x="3401" y="918"/>
              <a:ext cx="14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2" name="Freeform 15"/>
            <p:cNvSpPr>
              <a:spLocks/>
            </p:cNvSpPr>
            <p:nvPr/>
          </p:nvSpPr>
          <p:spPr bwMode="auto">
            <a:xfrm>
              <a:off x="3347" y="844"/>
              <a:ext cx="1499" cy="2409"/>
            </a:xfrm>
            <a:custGeom>
              <a:avLst/>
              <a:gdLst>
                <a:gd name="T0" fmla="*/ 1215 w 1215"/>
                <a:gd name="T1" fmla="*/ 30 h 1953"/>
                <a:gd name="T2" fmla="*/ 48 w 1215"/>
                <a:gd name="T3" fmla="*/ 30 h 1953"/>
                <a:gd name="T4" fmla="*/ 45 w 1215"/>
                <a:gd name="T5" fmla="*/ 0 h 1953"/>
                <a:gd name="T6" fmla="*/ 0 w 1215"/>
                <a:gd name="T7" fmla="*/ 0 h 1953"/>
                <a:gd name="T8" fmla="*/ 0 w 1215"/>
                <a:gd name="T9" fmla="*/ 600 h 1953"/>
                <a:gd name="T10" fmla="*/ 27 w 1215"/>
                <a:gd name="T11" fmla="*/ 600 h 1953"/>
                <a:gd name="T12" fmla="*/ 24 w 1215"/>
                <a:gd name="T13" fmla="*/ 675 h 1953"/>
                <a:gd name="T14" fmla="*/ 195 w 1215"/>
                <a:gd name="T15" fmla="*/ 675 h 1953"/>
                <a:gd name="T16" fmla="*/ 195 w 1215"/>
                <a:gd name="T17" fmla="*/ 1833 h 1953"/>
                <a:gd name="T18" fmla="*/ 165 w 1215"/>
                <a:gd name="T19" fmla="*/ 1833 h 1953"/>
                <a:gd name="T20" fmla="*/ 165 w 1215"/>
                <a:gd name="T21" fmla="*/ 1953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5" h="1953">
                  <a:moveTo>
                    <a:pt x="1215" y="30"/>
                  </a:moveTo>
                  <a:lnTo>
                    <a:pt x="48" y="3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00"/>
                  </a:lnTo>
                  <a:lnTo>
                    <a:pt x="27" y="600"/>
                  </a:lnTo>
                  <a:lnTo>
                    <a:pt x="24" y="675"/>
                  </a:lnTo>
                  <a:lnTo>
                    <a:pt x="195" y="675"/>
                  </a:lnTo>
                  <a:lnTo>
                    <a:pt x="195" y="1833"/>
                  </a:lnTo>
                  <a:lnTo>
                    <a:pt x="165" y="1833"/>
                  </a:lnTo>
                  <a:lnTo>
                    <a:pt x="165" y="1953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3" name="Line 16"/>
            <p:cNvSpPr>
              <a:spLocks noChangeShapeType="1"/>
            </p:cNvSpPr>
            <p:nvPr/>
          </p:nvSpPr>
          <p:spPr bwMode="auto">
            <a:xfrm>
              <a:off x="3403" y="877"/>
              <a:ext cx="0" cy="7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4" name="Line 17"/>
            <p:cNvSpPr>
              <a:spLocks noChangeShapeType="1"/>
            </p:cNvSpPr>
            <p:nvPr/>
          </p:nvSpPr>
          <p:spPr bwMode="auto">
            <a:xfrm>
              <a:off x="3392" y="1581"/>
              <a:ext cx="14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5" name="Line 18"/>
            <p:cNvSpPr>
              <a:spLocks noChangeShapeType="1"/>
            </p:cNvSpPr>
            <p:nvPr/>
          </p:nvSpPr>
          <p:spPr bwMode="auto">
            <a:xfrm>
              <a:off x="3583" y="1675"/>
              <a:ext cx="12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6" name="Line 19"/>
            <p:cNvSpPr>
              <a:spLocks noChangeShapeType="1"/>
            </p:cNvSpPr>
            <p:nvPr/>
          </p:nvSpPr>
          <p:spPr bwMode="auto">
            <a:xfrm rot="5400000">
              <a:off x="4163" y="1456"/>
              <a:ext cx="1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7" name="Freeform 20"/>
            <p:cNvSpPr>
              <a:spLocks/>
            </p:cNvSpPr>
            <p:nvPr/>
          </p:nvSpPr>
          <p:spPr bwMode="auto">
            <a:xfrm>
              <a:off x="4816" y="2139"/>
              <a:ext cx="60" cy="48"/>
            </a:xfrm>
            <a:custGeom>
              <a:avLst/>
              <a:gdLst>
                <a:gd name="T0" fmla="*/ 24 w 48"/>
                <a:gd name="T1" fmla="*/ 0 h 39"/>
                <a:gd name="T2" fmla="*/ 48 w 48"/>
                <a:gd name="T3" fmla="*/ 9 h 39"/>
                <a:gd name="T4" fmla="*/ 0 w 48"/>
                <a:gd name="T5" fmla="*/ 27 h 39"/>
                <a:gd name="T6" fmla="*/ 24 w 48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9">
                  <a:moveTo>
                    <a:pt x="24" y="0"/>
                  </a:moveTo>
                  <a:lnTo>
                    <a:pt x="48" y="9"/>
                  </a:lnTo>
                  <a:lnTo>
                    <a:pt x="0" y="27"/>
                  </a:lnTo>
                  <a:lnTo>
                    <a:pt x="24" y="3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8" name="Line 21"/>
            <p:cNvSpPr>
              <a:spLocks noChangeShapeType="1"/>
            </p:cNvSpPr>
            <p:nvPr/>
          </p:nvSpPr>
          <p:spPr bwMode="auto">
            <a:xfrm rot="5400000">
              <a:off x="4239" y="2795"/>
              <a:ext cx="1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" name="Rectangle 22"/>
            <p:cNvSpPr>
              <a:spLocks noChangeArrowheads="1"/>
            </p:cNvSpPr>
            <p:nvPr/>
          </p:nvSpPr>
          <p:spPr bwMode="auto">
            <a:xfrm>
              <a:off x="4038" y="1775"/>
              <a:ext cx="544" cy="88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0" name="Rectangle 23"/>
            <p:cNvSpPr>
              <a:spLocks noChangeArrowheads="1"/>
            </p:cNvSpPr>
            <p:nvPr/>
          </p:nvSpPr>
          <p:spPr bwMode="auto">
            <a:xfrm>
              <a:off x="3985" y="2661"/>
              <a:ext cx="657" cy="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1" name="Rectangle 24"/>
            <p:cNvSpPr>
              <a:spLocks noChangeArrowheads="1"/>
            </p:cNvSpPr>
            <p:nvPr/>
          </p:nvSpPr>
          <p:spPr bwMode="auto">
            <a:xfrm>
              <a:off x="4056" y="1797"/>
              <a:ext cx="504" cy="2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2" name="Line 25"/>
            <p:cNvSpPr>
              <a:spLocks noChangeShapeType="1"/>
            </p:cNvSpPr>
            <p:nvPr/>
          </p:nvSpPr>
          <p:spPr bwMode="auto">
            <a:xfrm>
              <a:off x="4313" y="1797"/>
              <a:ext cx="0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3" name="Rectangle 26"/>
            <p:cNvSpPr>
              <a:spLocks noChangeArrowheads="1"/>
            </p:cNvSpPr>
            <p:nvPr/>
          </p:nvSpPr>
          <p:spPr bwMode="auto">
            <a:xfrm>
              <a:off x="4090" y="1828"/>
              <a:ext cx="190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4" name="Rectangle 27"/>
            <p:cNvSpPr>
              <a:spLocks noChangeArrowheads="1"/>
            </p:cNvSpPr>
            <p:nvPr/>
          </p:nvSpPr>
          <p:spPr bwMode="auto">
            <a:xfrm>
              <a:off x="4346" y="1828"/>
              <a:ext cx="190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5" name="Rectangle 28"/>
            <p:cNvSpPr>
              <a:spLocks noChangeArrowheads="1"/>
            </p:cNvSpPr>
            <p:nvPr/>
          </p:nvSpPr>
          <p:spPr bwMode="auto">
            <a:xfrm>
              <a:off x="4056" y="2074"/>
              <a:ext cx="504" cy="5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6" name="Line 29"/>
            <p:cNvSpPr>
              <a:spLocks noChangeShapeType="1"/>
            </p:cNvSpPr>
            <p:nvPr/>
          </p:nvSpPr>
          <p:spPr bwMode="auto">
            <a:xfrm>
              <a:off x="4313" y="2077"/>
              <a:ext cx="0" cy="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7" name="Rectangle 30"/>
            <p:cNvSpPr>
              <a:spLocks noChangeArrowheads="1"/>
            </p:cNvSpPr>
            <p:nvPr/>
          </p:nvSpPr>
          <p:spPr bwMode="auto">
            <a:xfrm>
              <a:off x="4097" y="2107"/>
              <a:ext cx="183" cy="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8" name="Rectangle 31"/>
            <p:cNvSpPr>
              <a:spLocks noChangeArrowheads="1"/>
            </p:cNvSpPr>
            <p:nvPr/>
          </p:nvSpPr>
          <p:spPr bwMode="auto">
            <a:xfrm>
              <a:off x="4097" y="2287"/>
              <a:ext cx="183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" name="Rectangle 32"/>
            <p:cNvSpPr>
              <a:spLocks noChangeArrowheads="1"/>
            </p:cNvSpPr>
            <p:nvPr/>
          </p:nvSpPr>
          <p:spPr bwMode="auto">
            <a:xfrm>
              <a:off x="4097" y="2462"/>
              <a:ext cx="183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" name="Rectangle 33"/>
            <p:cNvSpPr>
              <a:spLocks noChangeArrowheads="1"/>
            </p:cNvSpPr>
            <p:nvPr/>
          </p:nvSpPr>
          <p:spPr bwMode="auto">
            <a:xfrm>
              <a:off x="4346" y="2107"/>
              <a:ext cx="183" cy="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" name="Rectangle 34"/>
            <p:cNvSpPr>
              <a:spLocks noChangeArrowheads="1"/>
            </p:cNvSpPr>
            <p:nvPr/>
          </p:nvSpPr>
          <p:spPr bwMode="auto">
            <a:xfrm>
              <a:off x="4346" y="2284"/>
              <a:ext cx="183" cy="1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2" name="Rectangle 35"/>
            <p:cNvSpPr>
              <a:spLocks noChangeArrowheads="1"/>
            </p:cNvSpPr>
            <p:nvPr/>
          </p:nvSpPr>
          <p:spPr bwMode="auto">
            <a:xfrm>
              <a:off x="4346" y="2462"/>
              <a:ext cx="183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3" name="Line 36"/>
            <p:cNvSpPr>
              <a:spLocks noChangeShapeType="1"/>
            </p:cNvSpPr>
            <p:nvPr/>
          </p:nvSpPr>
          <p:spPr bwMode="auto">
            <a:xfrm>
              <a:off x="3277" y="3257"/>
              <a:ext cx="156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" name="Line 37"/>
            <p:cNvSpPr>
              <a:spLocks noChangeShapeType="1"/>
            </p:cNvSpPr>
            <p:nvPr/>
          </p:nvSpPr>
          <p:spPr bwMode="auto">
            <a:xfrm>
              <a:off x="3579" y="3111"/>
              <a:ext cx="1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5" name="Group 38"/>
          <p:cNvGrpSpPr>
            <a:grpSpLocks/>
          </p:cNvGrpSpPr>
          <p:nvPr/>
        </p:nvGrpSpPr>
        <p:grpSpPr bwMode="auto">
          <a:xfrm>
            <a:off x="6229350" y="5476719"/>
            <a:ext cx="2232025" cy="447675"/>
            <a:chOff x="3742" y="3385"/>
            <a:chExt cx="1406" cy="282"/>
          </a:xfrm>
        </p:grpSpPr>
        <p:sp>
          <p:nvSpPr>
            <p:cNvPr id="416" name="Text Box 39"/>
            <p:cNvSpPr txBox="1">
              <a:spLocks noChangeArrowheads="1"/>
            </p:cNvSpPr>
            <p:nvPr/>
          </p:nvSpPr>
          <p:spPr bwMode="auto">
            <a:xfrm>
              <a:off x="3742" y="3385"/>
              <a:ext cx="10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/>
                <a:t>房屋立面图</a:t>
              </a:r>
            </a:p>
          </p:txBody>
        </p:sp>
        <p:sp>
          <p:nvSpPr>
            <p:cNvPr id="417" name="Line 40"/>
            <p:cNvSpPr>
              <a:spLocks noChangeShapeType="1"/>
            </p:cNvSpPr>
            <p:nvPr/>
          </p:nvSpPr>
          <p:spPr bwMode="auto">
            <a:xfrm>
              <a:off x="3803" y="3657"/>
              <a:ext cx="8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" name="Text Box 41"/>
            <p:cNvSpPr txBox="1">
              <a:spLocks noChangeArrowheads="1"/>
            </p:cNvSpPr>
            <p:nvPr/>
          </p:nvSpPr>
          <p:spPr bwMode="auto">
            <a:xfrm>
              <a:off x="4604" y="3475"/>
              <a:ext cx="5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dirty="0"/>
                <a:t>1</a:t>
              </a:r>
              <a:r>
                <a:rPr lang="zh-CN" altLang="en-US" sz="1400" dirty="0"/>
                <a:t>：</a:t>
              </a:r>
              <a:r>
                <a:rPr lang="en-US" altLang="zh-CN" sz="1400" dirty="0"/>
                <a:t>20</a:t>
              </a:r>
            </a:p>
          </p:txBody>
        </p:sp>
      </p:grpSp>
      <p:sp>
        <p:nvSpPr>
          <p:cNvPr id="419" name="Rectangle 42"/>
          <p:cNvSpPr>
            <a:spLocks noChangeArrowheads="1"/>
          </p:cNvSpPr>
          <p:nvPr/>
        </p:nvSpPr>
        <p:spPr bwMode="auto">
          <a:xfrm>
            <a:off x="539750" y="884081"/>
            <a:ext cx="8497888" cy="5864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" name="Rectangle 43"/>
          <p:cNvSpPr>
            <a:spLocks noChangeArrowheads="1"/>
          </p:cNvSpPr>
          <p:nvPr/>
        </p:nvSpPr>
        <p:spPr bwMode="auto">
          <a:xfrm>
            <a:off x="6615113" y="6200619"/>
            <a:ext cx="2422525" cy="547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1" name="Line 44"/>
          <p:cNvSpPr>
            <a:spLocks noChangeShapeType="1"/>
          </p:cNvSpPr>
          <p:nvPr/>
        </p:nvSpPr>
        <p:spPr bwMode="auto">
          <a:xfrm>
            <a:off x="6638925" y="6392706"/>
            <a:ext cx="2398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2" name="Line 45"/>
          <p:cNvSpPr>
            <a:spLocks noChangeShapeType="1"/>
          </p:cNvSpPr>
          <p:nvPr/>
        </p:nvSpPr>
        <p:spPr bwMode="auto">
          <a:xfrm>
            <a:off x="6638925" y="6570506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3" name="Line 46"/>
          <p:cNvSpPr>
            <a:spLocks noChangeShapeType="1"/>
          </p:cNvSpPr>
          <p:nvPr/>
        </p:nvSpPr>
        <p:spPr bwMode="auto">
          <a:xfrm>
            <a:off x="8504238" y="621490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4" name="Line 47"/>
          <p:cNvSpPr>
            <a:spLocks noChangeShapeType="1"/>
          </p:cNvSpPr>
          <p:nvPr/>
        </p:nvSpPr>
        <p:spPr bwMode="auto">
          <a:xfrm>
            <a:off x="6872288" y="6399056"/>
            <a:ext cx="0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5" name="Line 48"/>
          <p:cNvSpPr>
            <a:spLocks noChangeShapeType="1"/>
          </p:cNvSpPr>
          <p:nvPr/>
        </p:nvSpPr>
        <p:spPr bwMode="auto">
          <a:xfrm>
            <a:off x="7229475" y="6392706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6" name="Line 49"/>
          <p:cNvSpPr>
            <a:spLocks noChangeShapeType="1"/>
          </p:cNvSpPr>
          <p:nvPr/>
        </p:nvSpPr>
        <p:spPr bwMode="auto">
          <a:xfrm>
            <a:off x="7475538" y="6392706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7" name="Line 51"/>
          <p:cNvSpPr>
            <a:spLocks noChangeShapeType="1"/>
          </p:cNvSpPr>
          <p:nvPr/>
        </p:nvSpPr>
        <p:spPr bwMode="auto">
          <a:xfrm>
            <a:off x="8504238" y="6570506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8" name="Line 52"/>
          <p:cNvSpPr>
            <a:spLocks noChangeShapeType="1"/>
          </p:cNvSpPr>
          <p:nvPr/>
        </p:nvSpPr>
        <p:spPr bwMode="auto">
          <a:xfrm>
            <a:off x="1154113" y="1455581"/>
            <a:ext cx="15986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9" name="Line 53"/>
          <p:cNvSpPr>
            <a:spLocks noChangeShapeType="1"/>
          </p:cNvSpPr>
          <p:nvPr/>
        </p:nvSpPr>
        <p:spPr bwMode="auto">
          <a:xfrm>
            <a:off x="1154113" y="1628619"/>
            <a:ext cx="1598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" name="Line 54"/>
          <p:cNvSpPr>
            <a:spLocks noChangeShapeType="1"/>
          </p:cNvSpPr>
          <p:nvPr/>
        </p:nvSpPr>
        <p:spPr bwMode="auto">
          <a:xfrm>
            <a:off x="1149350" y="1776256"/>
            <a:ext cx="1595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1" name="Line 55"/>
          <p:cNvSpPr>
            <a:spLocks noChangeShapeType="1"/>
          </p:cNvSpPr>
          <p:nvPr/>
        </p:nvSpPr>
        <p:spPr bwMode="auto">
          <a:xfrm>
            <a:off x="1152525" y="1952469"/>
            <a:ext cx="1598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2" name="Line 56"/>
          <p:cNvSpPr>
            <a:spLocks noChangeShapeType="1"/>
          </p:cNvSpPr>
          <p:nvPr/>
        </p:nvSpPr>
        <p:spPr bwMode="auto">
          <a:xfrm>
            <a:off x="1152525" y="2127094"/>
            <a:ext cx="1598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3" name="Line 57"/>
          <p:cNvSpPr>
            <a:spLocks noChangeShapeType="1"/>
          </p:cNvSpPr>
          <p:nvPr/>
        </p:nvSpPr>
        <p:spPr bwMode="auto">
          <a:xfrm>
            <a:off x="1146175" y="2273144"/>
            <a:ext cx="1581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4" name="Line 58"/>
          <p:cNvSpPr>
            <a:spLocks noChangeShapeType="1"/>
          </p:cNvSpPr>
          <p:nvPr/>
        </p:nvSpPr>
        <p:spPr bwMode="auto">
          <a:xfrm>
            <a:off x="1149350" y="2435069"/>
            <a:ext cx="1597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5" name="Line 59"/>
          <p:cNvSpPr>
            <a:spLocks noChangeShapeType="1"/>
          </p:cNvSpPr>
          <p:nvPr/>
        </p:nvSpPr>
        <p:spPr bwMode="auto">
          <a:xfrm>
            <a:off x="1149350" y="2608106"/>
            <a:ext cx="1597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" name="Line 60"/>
          <p:cNvSpPr>
            <a:spLocks noChangeShapeType="1"/>
          </p:cNvSpPr>
          <p:nvPr/>
        </p:nvSpPr>
        <p:spPr bwMode="auto">
          <a:xfrm>
            <a:off x="1182688" y="2755744"/>
            <a:ext cx="1541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7" name="Line 61"/>
          <p:cNvSpPr>
            <a:spLocks noChangeShapeType="1"/>
          </p:cNvSpPr>
          <p:nvPr/>
        </p:nvSpPr>
        <p:spPr bwMode="auto">
          <a:xfrm>
            <a:off x="1146175" y="3081181"/>
            <a:ext cx="159861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8" name="Line 62"/>
          <p:cNvSpPr>
            <a:spLocks noChangeShapeType="1"/>
          </p:cNvSpPr>
          <p:nvPr/>
        </p:nvSpPr>
        <p:spPr bwMode="auto">
          <a:xfrm>
            <a:off x="1154113" y="3227231"/>
            <a:ext cx="15922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9" name="Line 63"/>
          <p:cNvSpPr>
            <a:spLocks noChangeShapeType="1"/>
          </p:cNvSpPr>
          <p:nvPr/>
        </p:nvSpPr>
        <p:spPr bwMode="auto">
          <a:xfrm>
            <a:off x="1154113" y="3395506"/>
            <a:ext cx="15986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" name="Line 64"/>
          <p:cNvSpPr>
            <a:spLocks noChangeShapeType="1"/>
          </p:cNvSpPr>
          <p:nvPr/>
        </p:nvSpPr>
        <p:spPr bwMode="auto">
          <a:xfrm>
            <a:off x="1154113" y="3570131"/>
            <a:ext cx="1598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1" name="Line 65"/>
          <p:cNvSpPr>
            <a:spLocks noChangeShapeType="1"/>
          </p:cNvSpPr>
          <p:nvPr/>
        </p:nvSpPr>
        <p:spPr bwMode="auto">
          <a:xfrm>
            <a:off x="1149350" y="3716181"/>
            <a:ext cx="1579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2" name="Line 66"/>
          <p:cNvSpPr>
            <a:spLocks noChangeShapeType="1"/>
          </p:cNvSpPr>
          <p:nvPr/>
        </p:nvSpPr>
        <p:spPr bwMode="auto">
          <a:xfrm>
            <a:off x="1131888" y="3884456"/>
            <a:ext cx="15970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43" name="Group 67"/>
          <p:cNvGrpSpPr>
            <a:grpSpLocks/>
          </p:cNvGrpSpPr>
          <p:nvPr/>
        </p:nvGrpSpPr>
        <p:grpSpPr bwMode="auto">
          <a:xfrm>
            <a:off x="1141413" y="4127344"/>
            <a:ext cx="1579562" cy="125412"/>
            <a:chOff x="988" y="2685"/>
            <a:chExt cx="807" cy="60"/>
          </a:xfrm>
        </p:grpSpPr>
        <p:sp>
          <p:nvSpPr>
            <p:cNvPr id="444" name="Line 68"/>
            <p:cNvSpPr>
              <a:spLocks noChangeShapeType="1"/>
            </p:cNvSpPr>
            <p:nvPr/>
          </p:nvSpPr>
          <p:spPr bwMode="auto">
            <a:xfrm>
              <a:off x="988" y="2716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5" name="Freeform 69"/>
            <p:cNvSpPr>
              <a:spLocks/>
            </p:cNvSpPr>
            <p:nvPr/>
          </p:nvSpPr>
          <p:spPr bwMode="auto">
            <a:xfrm>
              <a:off x="1347" y="2685"/>
              <a:ext cx="33" cy="60"/>
            </a:xfrm>
            <a:custGeom>
              <a:avLst/>
              <a:gdLst>
                <a:gd name="T0" fmla="*/ 0 w 33"/>
                <a:gd name="T1" fmla="*/ 33 h 60"/>
                <a:gd name="T2" fmla="*/ 12 w 33"/>
                <a:gd name="T3" fmla="*/ 0 h 60"/>
                <a:gd name="T4" fmla="*/ 18 w 33"/>
                <a:gd name="T5" fmla="*/ 60 h 60"/>
                <a:gd name="T6" fmla="*/ 33 w 33"/>
                <a:gd name="T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0">
                  <a:moveTo>
                    <a:pt x="0" y="33"/>
                  </a:moveTo>
                  <a:lnTo>
                    <a:pt x="12" y="0"/>
                  </a:lnTo>
                  <a:lnTo>
                    <a:pt x="18" y="60"/>
                  </a:lnTo>
                  <a:lnTo>
                    <a:pt x="33" y="3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6" name="Line 70"/>
            <p:cNvSpPr>
              <a:spLocks noChangeShapeType="1"/>
            </p:cNvSpPr>
            <p:nvPr/>
          </p:nvSpPr>
          <p:spPr bwMode="auto">
            <a:xfrm>
              <a:off x="1387" y="2716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7" name="Freeform 71"/>
          <p:cNvSpPr>
            <a:spLocks/>
          </p:cNvSpPr>
          <p:nvPr/>
        </p:nvSpPr>
        <p:spPr bwMode="auto">
          <a:xfrm>
            <a:off x="1150938" y="3997169"/>
            <a:ext cx="1585912" cy="57150"/>
          </a:xfrm>
          <a:custGeom>
            <a:avLst/>
            <a:gdLst>
              <a:gd name="T0" fmla="*/ 0 w 810"/>
              <a:gd name="T1" fmla="*/ 27 h 28"/>
              <a:gd name="T2" fmla="*/ 72 w 810"/>
              <a:gd name="T3" fmla="*/ 0 h 28"/>
              <a:gd name="T4" fmla="*/ 168 w 810"/>
              <a:gd name="T5" fmla="*/ 27 h 28"/>
              <a:gd name="T6" fmla="*/ 252 w 810"/>
              <a:gd name="T7" fmla="*/ 3 h 28"/>
              <a:gd name="T8" fmla="*/ 318 w 810"/>
              <a:gd name="T9" fmla="*/ 18 h 28"/>
              <a:gd name="T10" fmla="*/ 387 w 810"/>
              <a:gd name="T11" fmla="*/ 24 h 28"/>
              <a:gd name="T12" fmla="*/ 471 w 810"/>
              <a:gd name="T13" fmla="*/ 3 h 28"/>
              <a:gd name="T14" fmla="*/ 543 w 810"/>
              <a:gd name="T15" fmla="*/ 9 h 28"/>
              <a:gd name="T16" fmla="*/ 612 w 810"/>
              <a:gd name="T17" fmla="*/ 18 h 28"/>
              <a:gd name="T18" fmla="*/ 666 w 810"/>
              <a:gd name="T19" fmla="*/ 3 h 28"/>
              <a:gd name="T20" fmla="*/ 729 w 810"/>
              <a:gd name="T21" fmla="*/ 6 h 28"/>
              <a:gd name="T22" fmla="*/ 810 w 810"/>
              <a:gd name="T23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10" h="28">
                <a:moveTo>
                  <a:pt x="0" y="27"/>
                </a:moveTo>
                <a:cubicBezTo>
                  <a:pt x="12" y="23"/>
                  <a:pt x="44" y="0"/>
                  <a:pt x="72" y="0"/>
                </a:cubicBezTo>
                <a:cubicBezTo>
                  <a:pt x="100" y="0"/>
                  <a:pt x="138" y="26"/>
                  <a:pt x="168" y="27"/>
                </a:cubicBezTo>
                <a:cubicBezTo>
                  <a:pt x="198" y="28"/>
                  <a:pt x="227" y="4"/>
                  <a:pt x="252" y="3"/>
                </a:cubicBezTo>
                <a:cubicBezTo>
                  <a:pt x="277" y="2"/>
                  <a:pt x="296" y="15"/>
                  <a:pt x="318" y="18"/>
                </a:cubicBezTo>
                <a:cubicBezTo>
                  <a:pt x="340" y="21"/>
                  <a:pt x="362" y="26"/>
                  <a:pt x="387" y="24"/>
                </a:cubicBezTo>
                <a:cubicBezTo>
                  <a:pt x="412" y="22"/>
                  <a:pt x="445" y="6"/>
                  <a:pt x="471" y="3"/>
                </a:cubicBezTo>
                <a:cubicBezTo>
                  <a:pt x="497" y="0"/>
                  <a:pt x="519" y="6"/>
                  <a:pt x="543" y="9"/>
                </a:cubicBezTo>
                <a:cubicBezTo>
                  <a:pt x="567" y="12"/>
                  <a:pt x="592" y="19"/>
                  <a:pt x="612" y="18"/>
                </a:cubicBezTo>
                <a:cubicBezTo>
                  <a:pt x="632" y="17"/>
                  <a:pt x="647" y="5"/>
                  <a:pt x="666" y="3"/>
                </a:cubicBezTo>
                <a:cubicBezTo>
                  <a:pt x="685" y="1"/>
                  <a:pt x="705" y="3"/>
                  <a:pt x="729" y="6"/>
                </a:cubicBezTo>
                <a:cubicBezTo>
                  <a:pt x="753" y="9"/>
                  <a:pt x="793" y="18"/>
                  <a:pt x="810" y="2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48" name="Group 72"/>
          <p:cNvGrpSpPr>
            <a:grpSpLocks/>
          </p:cNvGrpSpPr>
          <p:nvPr/>
        </p:nvGrpSpPr>
        <p:grpSpPr bwMode="auto">
          <a:xfrm>
            <a:off x="1576388" y="2220756"/>
            <a:ext cx="168275" cy="96838"/>
            <a:chOff x="1202" y="1686"/>
            <a:chExt cx="86" cy="46"/>
          </a:xfrm>
        </p:grpSpPr>
        <p:sp>
          <p:nvSpPr>
            <p:cNvPr id="449" name="Line 73"/>
            <p:cNvSpPr>
              <a:spLocks noChangeShapeType="1"/>
            </p:cNvSpPr>
            <p:nvPr/>
          </p:nvSpPr>
          <p:spPr bwMode="auto">
            <a:xfrm>
              <a:off x="1202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" name="Line 74"/>
            <p:cNvSpPr>
              <a:spLocks noChangeShapeType="1"/>
            </p:cNvSpPr>
            <p:nvPr/>
          </p:nvSpPr>
          <p:spPr bwMode="auto">
            <a:xfrm>
              <a:off x="1247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" name="Line 75"/>
            <p:cNvSpPr>
              <a:spLocks noChangeShapeType="1"/>
            </p:cNvSpPr>
            <p:nvPr/>
          </p:nvSpPr>
          <p:spPr bwMode="auto">
            <a:xfrm>
              <a:off x="1288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2" name="Group 76"/>
          <p:cNvGrpSpPr>
            <a:grpSpLocks/>
          </p:cNvGrpSpPr>
          <p:nvPr/>
        </p:nvGrpSpPr>
        <p:grpSpPr bwMode="auto">
          <a:xfrm>
            <a:off x="2181225" y="2220756"/>
            <a:ext cx="168275" cy="96838"/>
            <a:chOff x="1202" y="1686"/>
            <a:chExt cx="86" cy="46"/>
          </a:xfrm>
        </p:grpSpPr>
        <p:sp>
          <p:nvSpPr>
            <p:cNvPr id="453" name="Line 77"/>
            <p:cNvSpPr>
              <a:spLocks noChangeShapeType="1"/>
            </p:cNvSpPr>
            <p:nvPr/>
          </p:nvSpPr>
          <p:spPr bwMode="auto">
            <a:xfrm>
              <a:off x="1202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" name="Line 78"/>
            <p:cNvSpPr>
              <a:spLocks noChangeShapeType="1"/>
            </p:cNvSpPr>
            <p:nvPr/>
          </p:nvSpPr>
          <p:spPr bwMode="auto">
            <a:xfrm>
              <a:off x="1247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" name="Line 79"/>
            <p:cNvSpPr>
              <a:spLocks noChangeShapeType="1"/>
            </p:cNvSpPr>
            <p:nvPr/>
          </p:nvSpPr>
          <p:spPr bwMode="auto">
            <a:xfrm>
              <a:off x="1288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6" name="Group 80"/>
          <p:cNvGrpSpPr>
            <a:grpSpLocks/>
          </p:cNvGrpSpPr>
          <p:nvPr/>
        </p:nvGrpSpPr>
        <p:grpSpPr bwMode="auto">
          <a:xfrm>
            <a:off x="2197100" y="1887381"/>
            <a:ext cx="168275" cy="93663"/>
            <a:chOff x="1202" y="1686"/>
            <a:chExt cx="86" cy="46"/>
          </a:xfrm>
        </p:grpSpPr>
        <p:sp>
          <p:nvSpPr>
            <p:cNvPr id="457" name="Line 81"/>
            <p:cNvSpPr>
              <a:spLocks noChangeShapeType="1"/>
            </p:cNvSpPr>
            <p:nvPr/>
          </p:nvSpPr>
          <p:spPr bwMode="auto">
            <a:xfrm>
              <a:off x="1202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8" name="Line 82"/>
            <p:cNvSpPr>
              <a:spLocks noChangeShapeType="1"/>
            </p:cNvSpPr>
            <p:nvPr/>
          </p:nvSpPr>
          <p:spPr bwMode="auto">
            <a:xfrm>
              <a:off x="1247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9" name="Line 83"/>
            <p:cNvSpPr>
              <a:spLocks noChangeShapeType="1"/>
            </p:cNvSpPr>
            <p:nvPr/>
          </p:nvSpPr>
          <p:spPr bwMode="auto">
            <a:xfrm>
              <a:off x="1288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0" name="Group 84"/>
          <p:cNvGrpSpPr>
            <a:grpSpLocks/>
          </p:cNvGrpSpPr>
          <p:nvPr/>
        </p:nvGrpSpPr>
        <p:grpSpPr bwMode="auto">
          <a:xfrm>
            <a:off x="1576388" y="1887381"/>
            <a:ext cx="168275" cy="93663"/>
            <a:chOff x="1202" y="1686"/>
            <a:chExt cx="86" cy="46"/>
          </a:xfrm>
        </p:grpSpPr>
        <p:sp>
          <p:nvSpPr>
            <p:cNvPr id="461" name="Line 85"/>
            <p:cNvSpPr>
              <a:spLocks noChangeShapeType="1"/>
            </p:cNvSpPr>
            <p:nvPr/>
          </p:nvSpPr>
          <p:spPr bwMode="auto">
            <a:xfrm>
              <a:off x="1202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2" name="Line 86"/>
            <p:cNvSpPr>
              <a:spLocks noChangeShapeType="1"/>
            </p:cNvSpPr>
            <p:nvPr/>
          </p:nvSpPr>
          <p:spPr bwMode="auto">
            <a:xfrm>
              <a:off x="1247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3" name="Line 87"/>
            <p:cNvSpPr>
              <a:spLocks noChangeShapeType="1"/>
            </p:cNvSpPr>
            <p:nvPr/>
          </p:nvSpPr>
          <p:spPr bwMode="auto">
            <a:xfrm>
              <a:off x="1288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4" name="Group 88"/>
          <p:cNvGrpSpPr>
            <a:grpSpLocks/>
          </p:cNvGrpSpPr>
          <p:nvPr/>
        </p:nvGrpSpPr>
        <p:grpSpPr bwMode="auto">
          <a:xfrm>
            <a:off x="1485900" y="2076294"/>
            <a:ext cx="168275" cy="95250"/>
            <a:chOff x="1202" y="1686"/>
            <a:chExt cx="86" cy="46"/>
          </a:xfrm>
        </p:grpSpPr>
        <p:sp>
          <p:nvSpPr>
            <p:cNvPr id="465" name="Line 89"/>
            <p:cNvSpPr>
              <a:spLocks noChangeShapeType="1"/>
            </p:cNvSpPr>
            <p:nvPr/>
          </p:nvSpPr>
          <p:spPr bwMode="auto">
            <a:xfrm>
              <a:off x="1202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6" name="Line 90"/>
            <p:cNvSpPr>
              <a:spLocks noChangeShapeType="1"/>
            </p:cNvSpPr>
            <p:nvPr/>
          </p:nvSpPr>
          <p:spPr bwMode="auto">
            <a:xfrm>
              <a:off x="1247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7" name="Line 91"/>
            <p:cNvSpPr>
              <a:spLocks noChangeShapeType="1"/>
            </p:cNvSpPr>
            <p:nvPr/>
          </p:nvSpPr>
          <p:spPr bwMode="auto">
            <a:xfrm>
              <a:off x="1288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8" name="Group 92"/>
          <p:cNvGrpSpPr>
            <a:grpSpLocks/>
          </p:cNvGrpSpPr>
          <p:nvPr/>
        </p:nvGrpSpPr>
        <p:grpSpPr bwMode="auto">
          <a:xfrm>
            <a:off x="2108200" y="2076294"/>
            <a:ext cx="168275" cy="95250"/>
            <a:chOff x="1202" y="1686"/>
            <a:chExt cx="86" cy="46"/>
          </a:xfrm>
        </p:grpSpPr>
        <p:sp>
          <p:nvSpPr>
            <p:cNvPr id="469" name="Line 93"/>
            <p:cNvSpPr>
              <a:spLocks noChangeShapeType="1"/>
            </p:cNvSpPr>
            <p:nvPr/>
          </p:nvSpPr>
          <p:spPr bwMode="auto">
            <a:xfrm>
              <a:off x="1202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" name="Line 94"/>
            <p:cNvSpPr>
              <a:spLocks noChangeShapeType="1"/>
            </p:cNvSpPr>
            <p:nvPr/>
          </p:nvSpPr>
          <p:spPr bwMode="auto">
            <a:xfrm>
              <a:off x="1247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" name="Line 95"/>
            <p:cNvSpPr>
              <a:spLocks noChangeShapeType="1"/>
            </p:cNvSpPr>
            <p:nvPr/>
          </p:nvSpPr>
          <p:spPr bwMode="auto">
            <a:xfrm>
              <a:off x="1288" y="1686"/>
              <a:ext cx="0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2" name="Group 96"/>
          <p:cNvGrpSpPr>
            <a:grpSpLocks/>
          </p:cNvGrpSpPr>
          <p:nvPr/>
        </p:nvGrpSpPr>
        <p:grpSpPr bwMode="auto">
          <a:xfrm>
            <a:off x="1576388" y="2384269"/>
            <a:ext cx="87312" cy="95250"/>
            <a:chOff x="1202" y="1764"/>
            <a:chExt cx="45" cy="46"/>
          </a:xfrm>
        </p:grpSpPr>
        <p:sp>
          <p:nvSpPr>
            <p:cNvPr id="473" name="Line 97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4" name="Line 98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5" name="Group 99"/>
          <p:cNvGrpSpPr>
            <a:grpSpLocks/>
          </p:cNvGrpSpPr>
          <p:nvPr/>
        </p:nvGrpSpPr>
        <p:grpSpPr bwMode="auto">
          <a:xfrm>
            <a:off x="2197100" y="2376331"/>
            <a:ext cx="87313" cy="93663"/>
            <a:chOff x="1202" y="1764"/>
            <a:chExt cx="45" cy="46"/>
          </a:xfrm>
        </p:grpSpPr>
        <p:sp>
          <p:nvSpPr>
            <p:cNvPr id="476" name="Line 100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" name="Line 101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8" name="Group 102"/>
          <p:cNvGrpSpPr>
            <a:grpSpLocks/>
          </p:cNvGrpSpPr>
          <p:nvPr/>
        </p:nvGrpSpPr>
        <p:grpSpPr bwMode="auto">
          <a:xfrm>
            <a:off x="1576388" y="2546194"/>
            <a:ext cx="87312" cy="96837"/>
            <a:chOff x="1202" y="1764"/>
            <a:chExt cx="45" cy="46"/>
          </a:xfrm>
        </p:grpSpPr>
        <p:sp>
          <p:nvSpPr>
            <p:cNvPr id="479" name="Line 103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" name="Line 104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1" name="Group 105"/>
          <p:cNvGrpSpPr>
            <a:grpSpLocks/>
          </p:cNvGrpSpPr>
          <p:nvPr/>
        </p:nvGrpSpPr>
        <p:grpSpPr bwMode="auto">
          <a:xfrm>
            <a:off x="2197100" y="2546194"/>
            <a:ext cx="87313" cy="96837"/>
            <a:chOff x="1202" y="1764"/>
            <a:chExt cx="45" cy="46"/>
          </a:xfrm>
        </p:grpSpPr>
        <p:sp>
          <p:nvSpPr>
            <p:cNvPr id="482" name="Line 106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" name="Line 107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4" name="Group 108"/>
          <p:cNvGrpSpPr>
            <a:grpSpLocks/>
          </p:cNvGrpSpPr>
          <p:nvPr/>
        </p:nvGrpSpPr>
        <p:grpSpPr bwMode="auto">
          <a:xfrm>
            <a:off x="1576388" y="2701769"/>
            <a:ext cx="87312" cy="95250"/>
            <a:chOff x="1202" y="1764"/>
            <a:chExt cx="45" cy="46"/>
          </a:xfrm>
        </p:grpSpPr>
        <p:sp>
          <p:nvSpPr>
            <p:cNvPr id="485" name="Line 109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6" name="Line 110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87" name="Group 111"/>
          <p:cNvGrpSpPr>
            <a:grpSpLocks/>
          </p:cNvGrpSpPr>
          <p:nvPr/>
        </p:nvGrpSpPr>
        <p:grpSpPr bwMode="auto">
          <a:xfrm>
            <a:off x="2197100" y="2735106"/>
            <a:ext cx="87313" cy="96838"/>
            <a:chOff x="1202" y="1764"/>
            <a:chExt cx="45" cy="46"/>
          </a:xfrm>
        </p:grpSpPr>
        <p:sp>
          <p:nvSpPr>
            <p:cNvPr id="488" name="Line 112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9" name="Line 113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90" name="Line 114"/>
          <p:cNvSpPr>
            <a:spLocks noChangeShapeType="1"/>
          </p:cNvSpPr>
          <p:nvPr/>
        </p:nvSpPr>
        <p:spPr bwMode="auto">
          <a:xfrm>
            <a:off x="1147763" y="2917669"/>
            <a:ext cx="15986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" name="Line 115"/>
          <p:cNvSpPr>
            <a:spLocks noChangeShapeType="1"/>
          </p:cNvSpPr>
          <p:nvPr/>
        </p:nvSpPr>
        <p:spPr bwMode="auto">
          <a:xfrm>
            <a:off x="1146175" y="2935131"/>
            <a:ext cx="159861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92" name="Group 116"/>
          <p:cNvGrpSpPr>
            <a:grpSpLocks/>
          </p:cNvGrpSpPr>
          <p:nvPr/>
        </p:nvGrpSpPr>
        <p:grpSpPr bwMode="auto">
          <a:xfrm>
            <a:off x="2286000" y="3662206"/>
            <a:ext cx="88900" cy="96838"/>
            <a:chOff x="1202" y="1764"/>
            <a:chExt cx="45" cy="46"/>
          </a:xfrm>
        </p:grpSpPr>
        <p:sp>
          <p:nvSpPr>
            <p:cNvPr id="493" name="Line 117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4" name="Line 118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5" name="Group 119"/>
          <p:cNvGrpSpPr>
            <a:grpSpLocks/>
          </p:cNvGrpSpPr>
          <p:nvPr/>
        </p:nvGrpSpPr>
        <p:grpSpPr bwMode="auto">
          <a:xfrm>
            <a:off x="1663700" y="3671731"/>
            <a:ext cx="88900" cy="95250"/>
            <a:chOff x="1202" y="1764"/>
            <a:chExt cx="45" cy="46"/>
          </a:xfrm>
        </p:grpSpPr>
        <p:sp>
          <p:nvSpPr>
            <p:cNvPr id="496" name="Line 120"/>
            <p:cNvSpPr>
              <a:spLocks noChangeShapeType="1"/>
            </p:cNvSpPr>
            <p:nvPr/>
          </p:nvSpPr>
          <p:spPr bwMode="auto">
            <a:xfrm>
              <a:off x="1202" y="1764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7" name="Line 121"/>
            <p:cNvSpPr>
              <a:spLocks noChangeShapeType="1"/>
            </p:cNvSpPr>
            <p:nvPr/>
          </p:nvSpPr>
          <p:spPr bwMode="auto">
            <a:xfrm>
              <a:off x="1247" y="1765"/>
              <a:ext cx="0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8" name="Group 122"/>
          <p:cNvGrpSpPr>
            <a:grpSpLocks/>
          </p:cNvGrpSpPr>
          <p:nvPr/>
        </p:nvGrpSpPr>
        <p:grpSpPr bwMode="auto">
          <a:xfrm>
            <a:off x="1155700" y="4725831"/>
            <a:ext cx="3733800" cy="1497013"/>
            <a:chOff x="546" y="2912"/>
            <a:chExt cx="2352" cy="943"/>
          </a:xfrm>
        </p:grpSpPr>
        <p:sp>
          <p:nvSpPr>
            <p:cNvPr id="499" name="Line 123"/>
            <p:cNvSpPr>
              <a:spLocks noChangeShapeType="1"/>
            </p:cNvSpPr>
            <p:nvPr/>
          </p:nvSpPr>
          <p:spPr bwMode="auto">
            <a:xfrm flipV="1">
              <a:off x="1712" y="2923"/>
              <a:ext cx="112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0" name="Line 124"/>
            <p:cNvSpPr>
              <a:spLocks noChangeShapeType="1"/>
            </p:cNvSpPr>
            <p:nvPr/>
          </p:nvSpPr>
          <p:spPr bwMode="auto">
            <a:xfrm flipV="1">
              <a:off x="1712" y="2927"/>
              <a:ext cx="216" cy="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" name="Line 125"/>
            <p:cNvSpPr>
              <a:spLocks noChangeShapeType="1"/>
            </p:cNvSpPr>
            <p:nvPr/>
          </p:nvSpPr>
          <p:spPr bwMode="auto">
            <a:xfrm flipV="1">
              <a:off x="1712" y="2921"/>
              <a:ext cx="319" cy="3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" name="Line 126"/>
            <p:cNvSpPr>
              <a:spLocks noChangeShapeType="1"/>
            </p:cNvSpPr>
            <p:nvPr/>
          </p:nvSpPr>
          <p:spPr bwMode="auto">
            <a:xfrm flipV="1">
              <a:off x="1710" y="2917"/>
              <a:ext cx="419" cy="4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" name="Line 127"/>
            <p:cNvSpPr>
              <a:spLocks noChangeShapeType="1"/>
            </p:cNvSpPr>
            <p:nvPr/>
          </p:nvSpPr>
          <p:spPr bwMode="auto">
            <a:xfrm flipV="1">
              <a:off x="1718" y="2913"/>
              <a:ext cx="516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" name="Line 128"/>
            <p:cNvSpPr>
              <a:spLocks noChangeShapeType="1"/>
            </p:cNvSpPr>
            <p:nvPr/>
          </p:nvSpPr>
          <p:spPr bwMode="auto">
            <a:xfrm flipV="1">
              <a:off x="1718" y="2917"/>
              <a:ext cx="610" cy="6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" name="Line 129"/>
            <p:cNvSpPr>
              <a:spLocks noChangeShapeType="1"/>
            </p:cNvSpPr>
            <p:nvPr/>
          </p:nvSpPr>
          <p:spPr bwMode="auto">
            <a:xfrm flipV="1">
              <a:off x="1722" y="2912"/>
              <a:ext cx="709" cy="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" name="Line 130"/>
            <p:cNvSpPr>
              <a:spLocks noChangeShapeType="1"/>
            </p:cNvSpPr>
            <p:nvPr/>
          </p:nvSpPr>
          <p:spPr bwMode="auto">
            <a:xfrm flipV="1">
              <a:off x="1710" y="2916"/>
              <a:ext cx="817" cy="8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" name="Line 131"/>
            <p:cNvSpPr>
              <a:spLocks noChangeShapeType="1"/>
            </p:cNvSpPr>
            <p:nvPr/>
          </p:nvSpPr>
          <p:spPr bwMode="auto">
            <a:xfrm flipV="1">
              <a:off x="1710" y="2919"/>
              <a:ext cx="921" cy="9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8" name="Line 132"/>
            <p:cNvSpPr>
              <a:spLocks noChangeShapeType="1"/>
            </p:cNvSpPr>
            <p:nvPr/>
          </p:nvSpPr>
          <p:spPr bwMode="auto">
            <a:xfrm flipV="1">
              <a:off x="1797" y="2917"/>
              <a:ext cx="925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9" name="Line 133"/>
            <p:cNvSpPr>
              <a:spLocks noChangeShapeType="1"/>
            </p:cNvSpPr>
            <p:nvPr/>
          </p:nvSpPr>
          <p:spPr bwMode="auto">
            <a:xfrm flipV="1">
              <a:off x="1895" y="2917"/>
              <a:ext cx="925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10" name="Group 134"/>
            <p:cNvGrpSpPr>
              <a:grpSpLocks/>
            </p:cNvGrpSpPr>
            <p:nvPr/>
          </p:nvGrpSpPr>
          <p:grpSpPr bwMode="auto">
            <a:xfrm>
              <a:off x="1988" y="2929"/>
              <a:ext cx="910" cy="914"/>
              <a:chOff x="2157" y="3001"/>
              <a:chExt cx="738" cy="741"/>
            </a:xfrm>
          </p:grpSpPr>
          <p:grpSp>
            <p:nvGrpSpPr>
              <p:cNvPr id="1033" name="Group 135"/>
              <p:cNvGrpSpPr>
                <a:grpSpLocks/>
              </p:cNvGrpSpPr>
              <p:nvPr/>
            </p:nvGrpSpPr>
            <p:grpSpPr bwMode="auto">
              <a:xfrm>
                <a:off x="2499" y="3070"/>
                <a:ext cx="327" cy="330"/>
                <a:chOff x="2925" y="3566"/>
                <a:chExt cx="327" cy="330"/>
              </a:xfrm>
            </p:grpSpPr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34" name="Line 140"/>
              <p:cNvSpPr>
                <a:spLocks noChangeShapeType="1"/>
              </p:cNvSpPr>
              <p:nvPr/>
            </p:nvSpPr>
            <p:spPr bwMode="auto">
              <a:xfrm flipV="1">
                <a:off x="2835" y="3001"/>
                <a:ext cx="6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35" name="Group 141"/>
              <p:cNvGrpSpPr>
                <a:grpSpLocks/>
              </p:cNvGrpSpPr>
              <p:nvPr/>
            </p:nvGrpSpPr>
            <p:grpSpPr bwMode="auto">
              <a:xfrm>
                <a:off x="2157" y="3412"/>
                <a:ext cx="327" cy="330"/>
                <a:chOff x="2925" y="3566"/>
                <a:chExt cx="327" cy="330"/>
              </a:xfrm>
            </p:grpSpPr>
            <p:sp>
              <p:nvSpPr>
                <p:cNvPr id="1036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7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8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9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11" name="Group 146"/>
            <p:cNvGrpSpPr>
              <a:grpSpLocks/>
            </p:cNvGrpSpPr>
            <p:nvPr/>
          </p:nvGrpSpPr>
          <p:grpSpPr bwMode="auto">
            <a:xfrm>
              <a:off x="2089" y="3035"/>
              <a:ext cx="803" cy="806"/>
              <a:chOff x="2242" y="3087"/>
              <a:chExt cx="651" cy="654"/>
            </a:xfrm>
          </p:grpSpPr>
          <p:grpSp>
            <p:nvGrpSpPr>
              <p:cNvPr id="1024" name="Group 147"/>
              <p:cNvGrpSpPr>
                <a:grpSpLocks/>
              </p:cNvGrpSpPr>
              <p:nvPr/>
            </p:nvGrpSpPr>
            <p:grpSpPr bwMode="auto">
              <a:xfrm>
                <a:off x="2584" y="3087"/>
                <a:ext cx="309" cy="312"/>
                <a:chOff x="2584" y="3087"/>
                <a:chExt cx="309" cy="312"/>
              </a:xfrm>
            </p:grpSpPr>
            <p:sp>
              <p:nvSpPr>
                <p:cNvPr id="1030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2584" y="3263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1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729" y="3244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32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745" y="3087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25" name="Group 151"/>
              <p:cNvGrpSpPr>
                <a:grpSpLocks/>
              </p:cNvGrpSpPr>
              <p:nvPr/>
            </p:nvGrpSpPr>
            <p:grpSpPr bwMode="auto">
              <a:xfrm>
                <a:off x="2242" y="3411"/>
                <a:ext cx="327" cy="330"/>
                <a:chOff x="2925" y="3566"/>
                <a:chExt cx="327" cy="330"/>
              </a:xfrm>
            </p:grpSpPr>
            <p:sp>
              <p:nvSpPr>
                <p:cNvPr id="1026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7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8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9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12" name="Line 156"/>
            <p:cNvSpPr>
              <a:spLocks noChangeShapeType="1"/>
            </p:cNvSpPr>
            <p:nvPr/>
          </p:nvSpPr>
          <p:spPr bwMode="auto">
            <a:xfrm flipV="1">
              <a:off x="2182" y="3138"/>
              <a:ext cx="704" cy="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" name="Line 157"/>
            <p:cNvSpPr>
              <a:spLocks noChangeShapeType="1"/>
            </p:cNvSpPr>
            <p:nvPr/>
          </p:nvSpPr>
          <p:spPr bwMode="auto">
            <a:xfrm flipV="1">
              <a:off x="2282" y="3237"/>
              <a:ext cx="604" cy="6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" name="Line 158"/>
            <p:cNvSpPr>
              <a:spLocks noChangeShapeType="1"/>
            </p:cNvSpPr>
            <p:nvPr/>
          </p:nvSpPr>
          <p:spPr bwMode="auto">
            <a:xfrm flipV="1">
              <a:off x="2365" y="3324"/>
              <a:ext cx="525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" name="Line 159"/>
            <p:cNvSpPr>
              <a:spLocks noChangeShapeType="1"/>
            </p:cNvSpPr>
            <p:nvPr/>
          </p:nvSpPr>
          <p:spPr bwMode="auto">
            <a:xfrm flipV="1">
              <a:off x="2472" y="3432"/>
              <a:ext cx="411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" name="Line 160"/>
            <p:cNvSpPr>
              <a:spLocks noChangeShapeType="1"/>
            </p:cNvSpPr>
            <p:nvPr/>
          </p:nvSpPr>
          <p:spPr bwMode="auto">
            <a:xfrm flipV="1">
              <a:off x="2569" y="3528"/>
              <a:ext cx="314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" name="Line 161"/>
            <p:cNvSpPr>
              <a:spLocks noChangeShapeType="1"/>
            </p:cNvSpPr>
            <p:nvPr/>
          </p:nvSpPr>
          <p:spPr bwMode="auto">
            <a:xfrm flipV="1">
              <a:off x="2659" y="3615"/>
              <a:ext cx="231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" name="Line 162"/>
            <p:cNvSpPr>
              <a:spLocks noChangeShapeType="1"/>
            </p:cNvSpPr>
            <p:nvPr/>
          </p:nvSpPr>
          <p:spPr bwMode="auto">
            <a:xfrm flipV="1">
              <a:off x="2759" y="3716"/>
              <a:ext cx="127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" name="Line 163"/>
            <p:cNvSpPr>
              <a:spLocks noChangeShapeType="1"/>
            </p:cNvSpPr>
            <p:nvPr/>
          </p:nvSpPr>
          <p:spPr bwMode="auto">
            <a:xfrm flipV="1">
              <a:off x="2846" y="3801"/>
              <a:ext cx="4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20" name="Group 164"/>
            <p:cNvGrpSpPr>
              <a:grpSpLocks/>
            </p:cNvGrpSpPr>
            <p:nvPr/>
          </p:nvGrpSpPr>
          <p:grpSpPr bwMode="auto">
            <a:xfrm>
              <a:off x="2138" y="3306"/>
              <a:ext cx="90" cy="91"/>
              <a:chOff x="1837" y="3537"/>
              <a:chExt cx="74" cy="75"/>
            </a:xfrm>
          </p:grpSpPr>
          <p:sp>
            <p:nvSpPr>
              <p:cNvPr id="1022" name="Line 165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3" name="Line 166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1" name="Group 167"/>
            <p:cNvGrpSpPr>
              <a:grpSpLocks/>
            </p:cNvGrpSpPr>
            <p:nvPr/>
          </p:nvGrpSpPr>
          <p:grpSpPr bwMode="auto">
            <a:xfrm>
              <a:off x="2101" y="3249"/>
              <a:ext cx="90" cy="91"/>
              <a:chOff x="1837" y="3537"/>
              <a:chExt cx="74" cy="75"/>
            </a:xfrm>
          </p:grpSpPr>
          <p:sp>
            <p:nvSpPr>
              <p:cNvPr id="1020" name="Line 168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1" name="Line 169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2" name="Group 170"/>
            <p:cNvGrpSpPr>
              <a:grpSpLocks/>
            </p:cNvGrpSpPr>
            <p:nvPr/>
          </p:nvGrpSpPr>
          <p:grpSpPr bwMode="auto">
            <a:xfrm>
              <a:off x="2328" y="3022"/>
              <a:ext cx="90" cy="91"/>
              <a:chOff x="1837" y="3537"/>
              <a:chExt cx="74" cy="75"/>
            </a:xfrm>
          </p:grpSpPr>
          <p:sp>
            <p:nvSpPr>
              <p:cNvPr id="694" name="Line 171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3" name="Line 172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3" name="Group 173"/>
            <p:cNvGrpSpPr>
              <a:grpSpLocks/>
            </p:cNvGrpSpPr>
            <p:nvPr/>
          </p:nvGrpSpPr>
          <p:grpSpPr bwMode="auto">
            <a:xfrm>
              <a:off x="1911" y="3549"/>
              <a:ext cx="90" cy="91"/>
              <a:chOff x="1837" y="3537"/>
              <a:chExt cx="74" cy="75"/>
            </a:xfrm>
          </p:grpSpPr>
          <p:sp>
            <p:nvSpPr>
              <p:cNvPr id="663" name="Line 174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4" name="Line 175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4" name="Group 176"/>
            <p:cNvGrpSpPr>
              <a:grpSpLocks/>
            </p:cNvGrpSpPr>
            <p:nvPr/>
          </p:nvGrpSpPr>
          <p:grpSpPr bwMode="auto">
            <a:xfrm>
              <a:off x="1829" y="3521"/>
              <a:ext cx="90" cy="91"/>
              <a:chOff x="1837" y="3537"/>
              <a:chExt cx="74" cy="75"/>
            </a:xfrm>
          </p:grpSpPr>
          <p:sp>
            <p:nvSpPr>
              <p:cNvPr id="661" name="Line 177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2" name="Line 178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5" name="Group 179"/>
            <p:cNvGrpSpPr>
              <a:grpSpLocks/>
            </p:cNvGrpSpPr>
            <p:nvPr/>
          </p:nvGrpSpPr>
          <p:grpSpPr bwMode="auto">
            <a:xfrm>
              <a:off x="2373" y="3067"/>
              <a:ext cx="90" cy="91"/>
              <a:chOff x="1837" y="3537"/>
              <a:chExt cx="74" cy="75"/>
            </a:xfrm>
          </p:grpSpPr>
          <p:sp>
            <p:nvSpPr>
              <p:cNvPr id="659" name="Line 180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0" name="Line 181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6" name="Group 182"/>
            <p:cNvGrpSpPr>
              <a:grpSpLocks/>
            </p:cNvGrpSpPr>
            <p:nvPr/>
          </p:nvGrpSpPr>
          <p:grpSpPr bwMode="auto">
            <a:xfrm>
              <a:off x="1977" y="3566"/>
              <a:ext cx="90" cy="91"/>
              <a:chOff x="1837" y="3537"/>
              <a:chExt cx="74" cy="75"/>
            </a:xfrm>
          </p:grpSpPr>
          <p:sp>
            <p:nvSpPr>
              <p:cNvPr id="657" name="Line 183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" name="Line 184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7" name="Group 185"/>
            <p:cNvGrpSpPr>
              <a:grpSpLocks/>
            </p:cNvGrpSpPr>
            <p:nvPr/>
          </p:nvGrpSpPr>
          <p:grpSpPr bwMode="auto">
            <a:xfrm>
              <a:off x="2237" y="3319"/>
              <a:ext cx="90" cy="91"/>
              <a:chOff x="1837" y="3537"/>
              <a:chExt cx="74" cy="75"/>
            </a:xfrm>
          </p:grpSpPr>
          <p:sp>
            <p:nvSpPr>
              <p:cNvPr id="655" name="Line 186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" name="Line 187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8" name="Group 188"/>
            <p:cNvGrpSpPr>
              <a:grpSpLocks/>
            </p:cNvGrpSpPr>
            <p:nvPr/>
          </p:nvGrpSpPr>
          <p:grpSpPr bwMode="auto">
            <a:xfrm>
              <a:off x="2476" y="3067"/>
              <a:ext cx="90" cy="91"/>
              <a:chOff x="1837" y="3537"/>
              <a:chExt cx="74" cy="75"/>
            </a:xfrm>
          </p:grpSpPr>
          <p:sp>
            <p:nvSpPr>
              <p:cNvPr id="653" name="Line 189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4" name="Line 190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9" name="Group 191"/>
            <p:cNvGrpSpPr>
              <a:grpSpLocks/>
            </p:cNvGrpSpPr>
            <p:nvPr/>
          </p:nvGrpSpPr>
          <p:grpSpPr bwMode="auto">
            <a:xfrm>
              <a:off x="2033" y="3597"/>
              <a:ext cx="90" cy="91"/>
              <a:chOff x="1837" y="3537"/>
              <a:chExt cx="74" cy="75"/>
            </a:xfrm>
          </p:grpSpPr>
          <p:sp>
            <p:nvSpPr>
              <p:cNvPr id="651" name="Line 192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" name="Line 193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30" name="Group 194"/>
            <p:cNvGrpSpPr>
              <a:grpSpLocks/>
            </p:cNvGrpSpPr>
            <p:nvPr/>
          </p:nvGrpSpPr>
          <p:grpSpPr bwMode="auto">
            <a:xfrm>
              <a:off x="2302" y="3339"/>
              <a:ext cx="90" cy="91"/>
              <a:chOff x="1837" y="3537"/>
              <a:chExt cx="74" cy="75"/>
            </a:xfrm>
          </p:grpSpPr>
          <p:sp>
            <p:nvSpPr>
              <p:cNvPr id="649" name="Line 195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" name="Line 196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31" name="Group 197"/>
            <p:cNvGrpSpPr>
              <a:grpSpLocks/>
            </p:cNvGrpSpPr>
            <p:nvPr/>
          </p:nvGrpSpPr>
          <p:grpSpPr bwMode="auto">
            <a:xfrm>
              <a:off x="2566" y="3067"/>
              <a:ext cx="90" cy="91"/>
              <a:chOff x="1837" y="3537"/>
              <a:chExt cx="74" cy="75"/>
            </a:xfrm>
          </p:grpSpPr>
          <p:sp>
            <p:nvSpPr>
              <p:cNvPr id="647" name="Line 198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" name="Line 199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32" name="Line 200"/>
            <p:cNvSpPr>
              <a:spLocks noChangeShapeType="1"/>
            </p:cNvSpPr>
            <p:nvPr/>
          </p:nvSpPr>
          <p:spPr bwMode="auto">
            <a:xfrm>
              <a:off x="2229" y="374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" name="Line 201"/>
            <p:cNvSpPr>
              <a:spLocks noChangeShapeType="1"/>
            </p:cNvSpPr>
            <p:nvPr/>
          </p:nvSpPr>
          <p:spPr bwMode="auto">
            <a:xfrm>
              <a:off x="2316" y="367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" name="Line 202"/>
            <p:cNvSpPr>
              <a:spLocks noChangeShapeType="1"/>
            </p:cNvSpPr>
            <p:nvPr/>
          </p:nvSpPr>
          <p:spPr bwMode="auto">
            <a:xfrm>
              <a:off x="2389" y="3596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" name="Line 203"/>
            <p:cNvSpPr>
              <a:spLocks noChangeShapeType="1"/>
            </p:cNvSpPr>
            <p:nvPr/>
          </p:nvSpPr>
          <p:spPr bwMode="auto">
            <a:xfrm>
              <a:off x="2464" y="3521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6" name="Line 204"/>
            <p:cNvSpPr>
              <a:spLocks noChangeShapeType="1"/>
            </p:cNvSpPr>
            <p:nvPr/>
          </p:nvSpPr>
          <p:spPr bwMode="auto">
            <a:xfrm>
              <a:off x="2534" y="344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7" name="Line 205"/>
            <p:cNvSpPr>
              <a:spLocks noChangeShapeType="1"/>
            </p:cNvSpPr>
            <p:nvPr/>
          </p:nvSpPr>
          <p:spPr bwMode="auto">
            <a:xfrm>
              <a:off x="2608" y="3377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8" name="Line 206"/>
            <p:cNvSpPr>
              <a:spLocks noChangeShapeType="1"/>
            </p:cNvSpPr>
            <p:nvPr/>
          </p:nvSpPr>
          <p:spPr bwMode="auto">
            <a:xfrm>
              <a:off x="2675" y="329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9" name="Line 207"/>
            <p:cNvSpPr>
              <a:spLocks noChangeShapeType="1"/>
            </p:cNvSpPr>
            <p:nvPr/>
          </p:nvSpPr>
          <p:spPr bwMode="auto">
            <a:xfrm>
              <a:off x="2748" y="3233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0" name="Line 208"/>
            <p:cNvSpPr>
              <a:spLocks noChangeShapeType="1"/>
            </p:cNvSpPr>
            <p:nvPr/>
          </p:nvSpPr>
          <p:spPr bwMode="auto">
            <a:xfrm>
              <a:off x="2819" y="316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1" name="Line 209"/>
            <p:cNvSpPr>
              <a:spLocks noChangeShapeType="1"/>
            </p:cNvSpPr>
            <p:nvPr/>
          </p:nvSpPr>
          <p:spPr bwMode="auto">
            <a:xfrm>
              <a:off x="2324" y="376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" name="Line 210"/>
            <p:cNvSpPr>
              <a:spLocks noChangeShapeType="1"/>
            </p:cNvSpPr>
            <p:nvPr/>
          </p:nvSpPr>
          <p:spPr bwMode="auto">
            <a:xfrm>
              <a:off x="2398" y="3686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" name="Line 211"/>
            <p:cNvSpPr>
              <a:spLocks noChangeShapeType="1"/>
            </p:cNvSpPr>
            <p:nvPr/>
          </p:nvSpPr>
          <p:spPr bwMode="auto">
            <a:xfrm>
              <a:off x="2472" y="361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4" name="Line 212"/>
            <p:cNvSpPr>
              <a:spLocks noChangeShapeType="1"/>
            </p:cNvSpPr>
            <p:nvPr/>
          </p:nvSpPr>
          <p:spPr bwMode="auto">
            <a:xfrm>
              <a:off x="2542" y="3537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5" name="Line 213"/>
            <p:cNvSpPr>
              <a:spLocks noChangeShapeType="1"/>
            </p:cNvSpPr>
            <p:nvPr/>
          </p:nvSpPr>
          <p:spPr bwMode="auto">
            <a:xfrm>
              <a:off x="2608" y="3463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6" name="Line 214"/>
            <p:cNvSpPr>
              <a:spLocks noChangeShapeType="1"/>
            </p:cNvSpPr>
            <p:nvPr/>
          </p:nvSpPr>
          <p:spPr bwMode="auto">
            <a:xfrm>
              <a:off x="2683" y="3393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7" name="Line 215"/>
            <p:cNvSpPr>
              <a:spLocks noChangeShapeType="1"/>
            </p:cNvSpPr>
            <p:nvPr/>
          </p:nvSpPr>
          <p:spPr bwMode="auto">
            <a:xfrm>
              <a:off x="2753" y="3327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8" name="Line 216"/>
            <p:cNvSpPr>
              <a:spLocks noChangeShapeType="1"/>
            </p:cNvSpPr>
            <p:nvPr/>
          </p:nvSpPr>
          <p:spPr bwMode="auto">
            <a:xfrm>
              <a:off x="2819" y="325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9" name="Line 217"/>
            <p:cNvSpPr>
              <a:spLocks noChangeShapeType="1"/>
            </p:cNvSpPr>
            <p:nvPr/>
          </p:nvSpPr>
          <p:spPr bwMode="auto">
            <a:xfrm flipV="1">
              <a:off x="2369" y="3327"/>
              <a:ext cx="525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0" name="Line 218"/>
            <p:cNvSpPr>
              <a:spLocks noChangeShapeType="1"/>
            </p:cNvSpPr>
            <p:nvPr/>
          </p:nvSpPr>
          <p:spPr bwMode="auto">
            <a:xfrm flipV="1">
              <a:off x="2476" y="3434"/>
              <a:ext cx="411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1" name="Line 219"/>
            <p:cNvSpPr>
              <a:spLocks noChangeShapeType="1"/>
            </p:cNvSpPr>
            <p:nvPr/>
          </p:nvSpPr>
          <p:spPr bwMode="auto">
            <a:xfrm flipH="1" flipV="1">
              <a:off x="1614" y="2925"/>
              <a:ext cx="11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2" name="Line 220"/>
            <p:cNvSpPr>
              <a:spLocks noChangeShapeType="1"/>
            </p:cNvSpPr>
            <p:nvPr/>
          </p:nvSpPr>
          <p:spPr bwMode="auto">
            <a:xfrm flipH="1" flipV="1">
              <a:off x="1510" y="2929"/>
              <a:ext cx="215" cy="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" name="Line 221"/>
            <p:cNvSpPr>
              <a:spLocks noChangeShapeType="1"/>
            </p:cNvSpPr>
            <p:nvPr/>
          </p:nvSpPr>
          <p:spPr bwMode="auto">
            <a:xfrm flipH="1" flipV="1">
              <a:off x="1408" y="2923"/>
              <a:ext cx="317" cy="3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" name="Line 222"/>
            <p:cNvSpPr>
              <a:spLocks noChangeShapeType="1"/>
            </p:cNvSpPr>
            <p:nvPr/>
          </p:nvSpPr>
          <p:spPr bwMode="auto">
            <a:xfrm flipH="1" flipV="1">
              <a:off x="1310" y="2919"/>
              <a:ext cx="413" cy="4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5" name="Line 223"/>
            <p:cNvSpPr>
              <a:spLocks noChangeShapeType="1"/>
            </p:cNvSpPr>
            <p:nvPr/>
          </p:nvSpPr>
          <p:spPr bwMode="auto">
            <a:xfrm flipH="1" flipV="1">
              <a:off x="1206" y="2915"/>
              <a:ext cx="509" cy="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6" name="Line 224"/>
            <p:cNvSpPr>
              <a:spLocks noChangeShapeType="1"/>
            </p:cNvSpPr>
            <p:nvPr/>
          </p:nvSpPr>
          <p:spPr bwMode="auto">
            <a:xfrm flipH="1" flipV="1">
              <a:off x="1113" y="2919"/>
              <a:ext cx="602" cy="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7" name="Line 225"/>
            <p:cNvSpPr>
              <a:spLocks noChangeShapeType="1"/>
            </p:cNvSpPr>
            <p:nvPr/>
          </p:nvSpPr>
          <p:spPr bwMode="auto">
            <a:xfrm flipH="1" flipV="1">
              <a:off x="1010" y="2914"/>
              <a:ext cx="709" cy="7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8" name="Line 226"/>
            <p:cNvSpPr>
              <a:spLocks noChangeShapeType="1"/>
            </p:cNvSpPr>
            <p:nvPr/>
          </p:nvSpPr>
          <p:spPr bwMode="auto">
            <a:xfrm flipH="1" flipV="1">
              <a:off x="915" y="2918"/>
              <a:ext cx="808" cy="8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9" name="Line 227"/>
            <p:cNvSpPr>
              <a:spLocks noChangeShapeType="1"/>
            </p:cNvSpPr>
            <p:nvPr/>
          </p:nvSpPr>
          <p:spPr bwMode="auto">
            <a:xfrm flipH="1" flipV="1">
              <a:off x="811" y="2921"/>
              <a:ext cx="912" cy="9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0" name="Line 228"/>
            <p:cNvSpPr>
              <a:spLocks noChangeShapeType="1"/>
            </p:cNvSpPr>
            <p:nvPr/>
          </p:nvSpPr>
          <p:spPr bwMode="auto">
            <a:xfrm flipH="1" flipV="1">
              <a:off x="721" y="2919"/>
              <a:ext cx="920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1" name="Line 229"/>
            <p:cNvSpPr>
              <a:spLocks noChangeShapeType="1"/>
            </p:cNvSpPr>
            <p:nvPr/>
          </p:nvSpPr>
          <p:spPr bwMode="auto">
            <a:xfrm flipH="1" flipV="1">
              <a:off x="624" y="2919"/>
              <a:ext cx="919" cy="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62" name="Group 230"/>
            <p:cNvGrpSpPr>
              <a:grpSpLocks/>
            </p:cNvGrpSpPr>
            <p:nvPr/>
          </p:nvGrpSpPr>
          <p:grpSpPr bwMode="auto">
            <a:xfrm flipH="1">
              <a:off x="546" y="2931"/>
              <a:ext cx="905" cy="914"/>
              <a:chOff x="2157" y="3001"/>
              <a:chExt cx="738" cy="741"/>
            </a:xfrm>
          </p:grpSpPr>
          <p:grpSp>
            <p:nvGrpSpPr>
              <p:cNvPr id="636" name="Group 231"/>
              <p:cNvGrpSpPr>
                <a:grpSpLocks/>
              </p:cNvGrpSpPr>
              <p:nvPr/>
            </p:nvGrpSpPr>
            <p:grpSpPr bwMode="auto">
              <a:xfrm>
                <a:off x="2499" y="3070"/>
                <a:ext cx="327" cy="330"/>
                <a:chOff x="2925" y="3566"/>
                <a:chExt cx="327" cy="330"/>
              </a:xfrm>
            </p:grpSpPr>
            <p:sp>
              <p:nvSpPr>
                <p:cNvPr id="643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4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5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6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37" name="Line 236"/>
              <p:cNvSpPr>
                <a:spLocks noChangeShapeType="1"/>
              </p:cNvSpPr>
              <p:nvPr/>
            </p:nvSpPr>
            <p:spPr bwMode="auto">
              <a:xfrm flipV="1">
                <a:off x="2835" y="3001"/>
                <a:ext cx="6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38" name="Group 237"/>
              <p:cNvGrpSpPr>
                <a:grpSpLocks/>
              </p:cNvGrpSpPr>
              <p:nvPr/>
            </p:nvGrpSpPr>
            <p:grpSpPr bwMode="auto">
              <a:xfrm>
                <a:off x="2157" y="3412"/>
                <a:ext cx="327" cy="330"/>
                <a:chOff x="2925" y="3566"/>
                <a:chExt cx="327" cy="330"/>
              </a:xfrm>
            </p:grpSpPr>
            <p:sp>
              <p:nvSpPr>
                <p:cNvPr id="639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0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1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2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63" name="Group 242"/>
            <p:cNvGrpSpPr>
              <a:grpSpLocks/>
            </p:cNvGrpSpPr>
            <p:nvPr/>
          </p:nvGrpSpPr>
          <p:grpSpPr bwMode="auto">
            <a:xfrm flipH="1">
              <a:off x="552" y="3037"/>
              <a:ext cx="798" cy="806"/>
              <a:chOff x="2242" y="3087"/>
              <a:chExt cx="651" cy="654"/>
            </a:xfrm>
          </p:grpSpPr>
          <p:grpSp>
            <p:nvGrpSpPr>
              <p:cNvPr id="627" name="Group 243"/>
              <p:cNvGrpSpPr>
                <a:grpSpLocks/>
              </p:cNvGrpSpPr>
              <p:nvPr/>
            </p:nvGrpSpPr>
            <p:grpSpPr bwMode="auto">
              <a:xfrm>
                <a:off x="2584" y="3087"/>
                <a:ext cx="309" cy="312"/>
                <a:chOff x="2584" y="3087"/>
                <a:chExt cx="309" cy="312"/>
              </a:xfrm>
            </p:grpSpPr>
            <p:sp>
              <p:nvSpPr>
                <p:cNvPr id="633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2584" y="3263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4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2729" y="3244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745" y="3087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28" name="Group 247"/>
              <p:cNvGrpSpPr>
                <a:grpSpLocks/>
              </p:cNvGrpSpPr>
              <p:nvPr/>
            </p:nvGrpSpPr>
            <p:grpSpPr bwMode="auto">
              <a:xfrm>
                <a:off x="2242" y="3411"/>
                <a:ext cx="327" cy="330"/>
                <a:chOff x="2925" y="3566"/>
                <a:chExt cx="327" cy="330"/>
              </a:xfrm>
            </p:grpSpPr>
            <p:sp>
              <p:nvSpPr>
                <p:cNvPr id="629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925" y="3760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0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3070" y="3741"/>
                  <a:ext cx="7" cy="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1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3086" y="3584"/>
                  <a:ext cx="148" cy="1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2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3243" y="3566"/>
                  <a:ext cx="9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64" name="Line 252"/>
            <p:cNvSpPr>
              <a:spLocks noChangeShapeType="1"/>
            </p:cNvSpPr>
            <p:nvPr/>
          </p:nvSpPr>
          <p:spPr bwMode="auto">
            <a:xfrm flipH="1" flipV="1">
              <a:off x="558" y="3140"/>
              <a:ext cx="700" cy="7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" name="Line 253"/>
            <p:cNvSpPr>
              <a:spLocks noChangeShapeType="1"/>
            </p:cNvSpPr>
            <p:nvPr/>
          </p:nvSpPr>
          <p:spPr bwMode="auto">
            <a:xfrm flipH="1" flipV="1">
              <a:off x="558" y="3239"/>
              <a:ext cx="600" cy="6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6" name="Line 254"/>
            <p:cNvSpPr>
              <a:spLocks noChangeShapeType="1"/>
            </p:cNvSpPr>
            <p:nvPr/>
          </p:nvSpPr>
          <p:spPr bwMode="auto">
            <a:xfrm flipH="1" flipV="1">
              <a:off x="554" y="3326"/>
              <a:ext cx="522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7" name="Line 255"/>
            <p:cNvSpPr>
              <a:spLocks noChangeShapeType="1"/>
            </p:cNvSpPr>
            <p:nvPr/>
          </p:nvSpPr>
          <p:spPr bwMode="auto">
            <a:xfrm flipH="1" flipV="1">
              <a:off x="561" y="3434"/>
              <a:ext cx="408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8" name="Line 256"/>
            <p:cNvSpPr>
              <a:spLocks noChangeShapeType="1"/>
            </p:cNvSpPr>
            <p:nvPr/>
          </p:nvSpPr>
          <p:spPr bwMode="auto">
            <a:xfrm flipH="1" flipV="1">
              <a:off x="561" y="3530"/>
              <a:ext cx="312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9" name="Line 257"/>
            <p:cNvSpPr>
              <a:spLocks noChangeShapeType="1"/>
            </p:cNvSpPr>
            <p:nvPr/>
          </p:nvSpPr>
          <p:spPr bwMode="auto">
            <a:xfrm flipH="1" flipV="1">
              <a:off x="554" y="3617"/>
              <a:ext cx="23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0" name="Line 258"/>
            <p:cNvSpPr>
              <a:spLocks noChangeShapeType="1"/>
            </p:cNvSpPr>
            <p:nvPr/>
          </p:nvSpPr>
          <p:spPr bwMode="auto">
            <a:xfrm flipH="1" flipV="1">
              <a:off x="558" y="3718"/>
              <a:ext cx="126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1" name="Line 259"/>
            <p:cNvSpPr>
              <a:spLocks noChangeShapeType="1"/>
            </p:cNvSpPr>
            <p:nvPr/>
          </p:nvSpPr>
          <p:spPr bwMode="auto">
            <a:xfrm flipH="1" flipV="1">
              <a:off x="554" y="3803"/>
              <a:ext cx="44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72" name="Group 260"/>
            <p:cNvGrpSpPr>
              <a:grpSpLocks/>
            </p:cNvGrpSpPr>
            <p:nvPr/>
          </p:nvGrpSpPr>
          <p:grpSpPr bwMode="auto">
            <a:xfrm flipH="1">
              <a:off x="1212" y="3308"/>
              <a:ext cx="90" cy="91"/>
              <a:chOff x="1837" y="3537"/>
              <a:chExt cx="74" cy="75"/>
            </a:xfrm>
          </p:grpSpPr>
          <p:sp>
            <p:nvSpPr>
              <p:cNvPr id="625" name="Line 261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" name="Line 262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73" name="Group 263"/>
            <p:cNvGrpSpPr>
              <a:grpSpLocks/>
            </p:cNvGrpSpPr>
            <p:nvPr/>
          </p:nvGrpSpPr>
          <p:grpSpPr bwMode="auto">
            <a:xfrm flipH="1">
              <a:off x="1249" y="3251"/>
              <a:ext cx="89" cy="91"/>
              <a:chOff x="1837" y="3537"/>
              <a:chExt cx="74" cy="75"/>
            </a:xfrm>
          </p:grpSpPr>
          <p:sp>
            <p:nvSpPr>
              <p:cNvPr id="623" name="Line 264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" name="Line 265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74" name="Group 266"/>
            <p:cNvGrpSpPr>
              <a:grpSpLocks/>
            </p:cNvGrpSpPr>
            <p:nvPr/>
          </p:nvGrpSpPr>
          <p:grpSpPr bwMode="auto">
            <a:xfrm flipH="1">
              <a:off x="1023" y="3024"/>
              <a:ext cx="90" cy="91"/>
              <a:chOff x="1837" y="3537"/>
              <a:chExt cx="74" cy="75"/>
            </a:xfrm>
          </p:grpSpPr>
          <p:sp>
            <p:nvSpPr>
              <p:cNvPr id="621" name="Line 267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" name="Line 268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75" name="Group 269"/>
            <p:cNvGrpSpPr>
              <a:grpSpLocks/>
            </p:cNvGrpSpPr>
            <p:nvPr/>
          </p:nvGrpSpPr>
          <p:grpSpPr bwMode="auto">
            <a:xfrm flipH="1">
              <a:off x="1438" y="3551"/>
              <a:ext cx="89" cy="91"/>
              <a:chOff x="1837" y="3537"/>
              <a:chExt cx="74" cy="75"/>
            </a:xfrm>
          </p:grpSpPr>
          <p:sp>
            <p:nvSpPr>
              <p:cNvPr id="619" name="Line 270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" name="Line 271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76" name="Group 272"/>
            <p:cNvGrpSpPr>
              <a:grpSpLocks/>
            </p:cNvGrpSpPr>
            <p:nvPr/>
          </p:nvGrpSpPr>
          <p:grpSpPr bwMode="auto">
            <a:xfrm flipH="1">
              <a:off x="1519" y="3523"/>
              <a:ext cx="90" cy="91"/>
              <a:chOff x="1837" y="3537"/>
              <a:chExt cx="74" cy="75"/>
            </a:xfrm>
          </p:grpSpPr>
          <p:sp>
            <p:nvSpPr>
              <p:cNvPr id="617" name="Line 273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" name="Line 274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77" name="Group 275"/>
            <p:cNvGrpSpPr>
              <a:grpSpLocks/>
            </p:cNvGrpSpPr>
            <p:nvPr/>
          </p:nvGrpSpPr>
          <p:grpSpPr bwMode="auto">
            <a:xfrm flipH="1">
              <a:off x="978" y="3069"/>
              <a:ext cx="90" cy="91"/>
              <a:chOff x="1837" y="3537"/>
              <a:chExt cx="74" cy="75"/>
            </a:xfrm>
          </p:grpSpPr>
          <p:sp>
            <p:nvSpPr>
              <p:cNvPr id="615" name="Line 276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" name="Line 277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78" name="Group 278"/>
            <p:cNvGrpSpPr>
              <a:grpSpLocks/>
            </p:cNvGrpSpPr>
            <p:nvPr/>
          </p:nvGrpSpPr>
          <p:grpSpPr bwMode="auto">
            <a:xfrm flipH="1">
              <a:off x="1372" y="3568"/>
              <a:ext cx="90" cy="91"/>
              <a:chOff x="1837" y="3537"/>
              <a:chExt cx="74" cy="75"/>
            </a:xfrm>
          </p:grpSpPr>
          <p:sp>
            <p:nvSpPr>
              <p:cNvPr id="613" name="Line 279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" name="Line 280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79" name="Group 281"/>
            <p:cNvGrpSpPr>
              <a:grpSpLocks/>
            </p:cNvGrpSpPr>
            <p:nvPr/>
          </p:nvGrpSpPr>
          <p:grpSpPr bwMode="auto">
            <a:xfrm flipH="1">
              <a:off x="1114" y="3321"/>
              <a:ext cx="89" cy="91"/>
              <a:chOff x="1837" y="3537"/>
              <a:chExt cx="74" cy="75"/>
            </a:xfrm>
          </p:grpSpPr>
          <p:sp>
            <p:nvSpPr>
              <p:cNvPr id="611" name="Line 282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" name="Line 283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80" name="Group 284"/>
            <p:cNvGrpSpPr>
              <a:grpSpLocks/>
            </p:cNvGrpSpPr>
            <p:nvPr/>
          </p:nvGrpSpPr>
          <p:grpSpPr bwMode="auto">
            <a:xfrm flipH="1">
              <a:off x="876" y="3069"/>
              <a:ext cx="90" cy="91"/>
              <a:chOff x="1837" y="3537"/>
              <a:chExt cx="74" cy="75"/>
            </a:xfrm>
          </p:grpSpPr>
          <p:sp>
            <p:nvSpPr>
              <p:cNvPr id="609" name="Line 285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" name="Line 286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81" name="Group 287"/>
            <p:cNvGrpSpPr>
              <a:grpSpLocks/>
            </p:cNvGrpSpPr>
            <p:nvPr/>
          </p:nvGrpSpPr>
          <p:grpSpPr bwMode="auto">
            <a:xfrm flipH="1">
              <a:off x="1316" y="3599"/>
              <a:ext cx="90" cy="91"/>
              <a:chOff x="1837" y="3537"/>
              <a:chExt cx="74" cy="75"/>
            </a:xfrm>
          </p:grpSpPr>
          <p:sp>
            <p:nvSpPr>
              <p:cNvPr id="607" name="Line 288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" name="Line 289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82" name="Group 290"/>
            <p:cNvGrpSpPr>
              <a:grpSpLocks/>
            </p:cNvGrpSpPr>
            <p:nvPr/>
          </p:nvGrpSpPr>
          <p:grpSpPr bwMode="auto">
            <a:xfrm flipH="1">
              <a:off x="1049" y="3341"/>
              <a:ext cx="89" cy="91"/>
              <a:chOff x="1837" y="3537"/>
              <a:chExt cx="74" cy="75"/>
            </a:xfrm>
          </p:grpSpPr>
          <p:sp>
            <p:nvSpPr>
              <p:cNvPr id="605" name="Line 291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" name="Line 292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83" name="Group 293"/>
            <p:cNvGrpSpPr>
              <a:grpSpLocks/>
            </p:cNvGrpSpPr>
            <p:nvPr/>
          </p:nvGrpSpPr>
          <p:grpSpPr bwMode="auto">
            <a:xfrm flipH="1">
              <a:off x="787" y="3069"/>
              <a:ext cx="89" cy="91"/>
              <a:chOff x="1837" y="3537"/>
              <a:chExt cx="74" cy="75"/>
            </a:xfrm>
          </p:grpSpPr>
          <p:sp>
            <p:nvSpPr>
              <p:cNvPr id="603" name="Line 294"/>
              <p:cNvSpPr>
                <a:spLocks noChangeShapeType="1"/>
              </p:cNvSpPr>
              <p:nvPr/>
            </p:nvSpPr>
            <p:spPr bwMode="auto">
              <a:xfrm>
                <a:off x="1837" y="3566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" name="Line 295"/>
              <p:cNvSpPr>
                <a:spLocks noChangeShapeType="1"/>
              </p:cNvSpPr>
              <p:nvPr/>
            </p:nvSpPr>
            <p:spPr bwMode="auto">
              <a:xfrm>
                <a:off x="1866" y="3537"/>
                <a:ext cx="45" cy="4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84" name="Line 296"/>
            <p:cNvSpPr>
              <a:spLocks noChangeShapeType="1"/>
            </p:cNvSpPr>
            <p:nvPr/>
          </p:nvSpPr>
          <p:spPr bwMode="auto">
            <a:xfrm flipH="1">
              <a:off x="1166" y="375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" name="Line 297"/>
            <p:cNvSpPr>
              <a:spLocks noChangeShapeType="1"/>
            </p:cNvSpPr>
            <p:nvPr/>
          </p:nvSpPr>
          <p:spPr bwMode="auto">
            <a:xfrm flipH="1">
              <a:off x="1080" y="367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" name="Line 298"/>
            <p:cNvSpPr>
              <a:spLocks noChangeShapeType="1"/>
            </p:cNvSpPr>
            <p:nvPr/>
          </p:nvSpPr>
          <p:spPr bwMode="auto">
            <a:xfrm flipH="1">
              <a:off x="1007" y="359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" name="Line 299"/>
            <p:cNvSpPr>
              <a:spLocks noChangeShapeType="1"/>
            </p:cNvSpPr>
            <p:nvPr/>
          </p:nvSpPr>
          <p:spPr bwMode="auto">
            <a:xfrm flipH="1">
              <a:off x="933" y="3523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" name="Line 300"/>
            <p:cNvSpPr>
              <a:spLocks noChangeShapeType="1"/>
            </p:cNvSpPr>
            <p:nvPr/>
          </p:nvSpPr>
          <p:spPr bwMode="auto">
            <a:xfrm flipH="1">
              <a:off x="863" y="3444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" name="Line 301"/>
            <p:cNvSpPr>
              <a:spLocks noChangeShapeType="1"/>
            </p:cNvSpPr>
            <p:nvPr/>
          </p:nvSpPr>
          <p:spPr bwMode="auto">
            <a:xfrm flipH="1">
              <a:off x="790" y="3379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" name="Line 302"/>
            <p:cNvSpPr>
              <a:spLocks noChangeShapeType="1"/>
            </p:cNvSpPr>
            <p:nvPr/>
          </p:nvSpPr>
          <p:spPr bwMode="auto">
            <a:xfrm flipH="1">
              <a:off x="723" y="330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1" name="Line 303"/>
            <p:cNvSpPr>
              <a:spLocks noChangeShapeType="1"/>
            </p:cNvSpPr>
            <p:nvPr/>
          </p:nvSpPr>
          <p:spPr bwMode="auto">
            <a:xfrm flipH="1">
              <a:off x="650" y="3235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2" name="Line 304"/>
            <p:cNvSpPr>
              <a:spLocks noChangeShapeType="1"/>
            </p:cNvSpPr>
            <p:nvPr/>
          </p:nvSpPr>
          <p:spPr bwMode="auto">
            <a:xfrm flipH="1">
              <a:off x="580" y="3164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3" name="Line 305"/>
            <p:cNvSpPr>
              <a:spLocks noChangeShapeType="1"/>
            </p:cNvSpPr>
            <p:nvPr/>
          </p:nvSpPr>
          <p:spPr bwMode="auto">
            <a:xfrm flipH="1">
              <a:off x="1072" y="3762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" name="Line 306"/>
            <p:cNvSpPr>
              <a:spLocks noChangeShapeType="1"/>
            </p:cNvSpPr>
            <p:nvPr/>
          </p:nvSpPr>
          <p:spPr bwMode="auto">
            <a:xfrm flipH="1">
              <a:off x="998" y="3688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5" name="Line 307"/>
            <p:cNvSpPr>
              <a:spLocks noChangeShapeType="1"/>
            </p:cNvSpPr>
            <p:nvPr/>
          </p:nvSpPr>
          <p:spPr bwMode="auto">
            <a:xfrm flipH="1">
              <a:off x="925" y="3614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6" name="Line 308"/>
            <p:cNvSpPr>
              <a:spLocks noChangeShapeType="1"/>
            </p:cNvSpPr>
            <p:nvPr/>
          </p:nvSpPr>
          <p:spPr bwMode="auto">
            <a:xfrm flipH="1">
              <a:off x="855" y="3539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7" name="Line 309"/>
            <p:cNvSpPr>
              <a:spLocks noChangeShapeType="1"/>
            </p:cNvSpPr>
            <p:nvPr/>
          </p:nvSpPr>
          <p:spPr bwMode="auto">
            <a:xfrm flipH="1">
              <a:off x="790" y="3465"/>
              <a:ext cx="44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8" name="Line 310"/>
            <p:cNvSpPr>
              <a:spLocks noChangeShapeType="1"/>
            </p:cNvSpPr>
            <p:nvPr/>
          </p:nvSpPr>
          <p:spPr bwMode="auto">
            <a:xfrm flipH="1">
              <a:off x="715" y="3395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9" name="Line 311"/>
            <p:cNvSpPr>
              <a:spLocks noChangeShapeType="1"/>
            </p:cNvSpPr>
            <p:nvPr/>
          </p:nvSpPr>
          <p:spPr bwMode="auto">
            <a:xfrm flipH="1">
              <a:off x="645" y="3329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0" name="Line 312"/>
            <p:cNvSpPr>
              <a:spLocks noChangeShapeType="1"/>
            </p:cNvSpPr>
            <p:nvPr/>
          </p:nvSpPr>
          <p:spPr bwMode="auto">
            <a:xfrm flipH="1">
              <a:off x="580" y="3260"/>
              <a:ext cx="45" cy="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1" name="Line 313"/>
            <p:cNvSpPr>
              <a:spLocks noChangeShapeType="1"/>
            </p:cNvSpPr>
            <p:nvPr/>
          </p:nvSpPr>
          <p:spPr bwMode="auto">
            <a:xfrm flipH="1" flipV="1">
              <a:off x="550" y="3329"/>
              <a:ext cx="522" cy="5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2" name="Line 314"/>
            <p:cNvSpPr>
              <a:spLocks noChangeShapeType="1"/>
            </p:cNvSpPr>
            <p:nvPr/>
          </p:nvSpPr>
          <p:spPr bwMode="auto">
            <a:xfrm flipH="1" flipV="1">
              <a:off x="557" y="3436"/>
              <a:ext cx="409" cy="4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44" name="Group 315"/>
          <p:cNvGrpSpPr>
            <a:grpSpLocks/>
          </p:cNvGrpSpPr>
          <p:nvPr/>
        </p:nvGrpSpPr>
        <p:grpSpPr bwMode="auto">
          <a:xfrm>
            <a:off x="3311525" y="1434944"/>
            <a:ext cx="1571625" cy="2792412"/>
            <a:chOff x="1904" y="839"/>
            <a:chExt cx="990" cy="1759"/>
          </a:xfrm>
        </p:grpSpPr>
        <p:sp>
          <p:nvSpPr>
            <p:cNvPr id="1045" name="Line 316"/>
            <p:cNvSpPr>
              <a:spLocks noChangeShapeType="1"/>
            </p:cNvSpPr>
            <p:nvPr/>
          </p:nvSpPr>
          <p:spPr bwMode="auto">
            <a:xfrm rot="5400000">
              <a:off x="2018" y="1722"/>
              <a:ext cx="175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6" name="Line 317"/>
            <p:cNvSpPr>
              <a:spLocks noChangeShapeType="1"/>
            </p:cNvSpPr>
            <p:nvPr/>
          </p:nvSpPr>
          <p:spPr bwMode="auto">
            <a:xfrm rot="5400000">
              <a:off x="1916" y="1722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Line 318"/>
            <p:cNvSpPr>
              <a:spLocks noChangeShapeType="1"/>
            </p:cNvSpPr>
            <p:nvPr/>
          </p:nvSpPr>
          <p:spPr bwMode="auto">
            <a:xfrm rot="5400000">
              <a:off x="1830" y="1713"/>
              <a:ext cx="17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" name="Line 319"/>
            <p:cNvSpPr>
              <a:spLocks noChangeShapeType="1"/>
            </p:cNvSpPr>
            <p:nvPr/>
          </p:nvSpPr>
          <p:spPr bwMode="auto">
            <a:xfrm rot="5400000">
              <a:off x="1724" y="1719"/>
              <a:ext cx="17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9" name="Line 320"/>
            <p:cNvSpPr>
              <a:spLocks noChangeShapeType="1"/>
            </p:cNvSpPr>
            <p:nvPr/>
          </p:nvSpPr>
          <p:spPr bwMode="auto">
            <a:xfrm rot="5400000">
              <a:off x="1622" y="1719"/>
              <a:ext cx="17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Line 321"/>
            <p:cNvSpPr>
              <a:spLocks noChangeShapeType="1"/>
            </p:cNvSpPr>
            <p:nvPr/>
          </p:nvSpPr>
          <p:spPr bwMode="auto">
            <a:xfrm rot="5400000">
              <a:off x="1532" y="1721"/>
              <a:ext cx="17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1" name="Line 322"/>
            <p:cNvSpPr>
              <a:spLocks noChangeShapeType="1"/>
            </p:cNvSpPr>
            <p:nvPr/>
          </p:nvSpPr>
          <p:spPr bwMode="auto">
            <a:xfrm rot="5400000">
              <a:off x="1335" y="1716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2" name="Line 323"/>
            <p:cNvSpPr>
              <a:spLocks noChangeShapeType="1"/>
            </p:cNvSpPr>
            <p:nvPr/>
          </p:nvSpPr>
          <p:spPr bwMode="auto">
            <a:xfrm rot="5400000">
              <a:off x="1249" y="1713"/>
              <a:ext cx="17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3" name="Freeform 324"/>
            <p:cNvSpPr>
              <a:spLocks/>
            </p:cNvSpPr>
            <p:nvPr/>
          </p:nvSpPr>
          <p:spPr bwMode="auto">
            <a:xfrm>
              <a:off x="1904" y="840"/>
              <a:ext cx="24" cy="1742"/>
            </a:xfrm>
            <a:custGeom>
              <a:avLst/>
              <a:gdLst>
                <a:gd name="T0" fmla="*/ 12 w 20"/>
                <a:gd name="T1" fmla="*/ 0 h 1412"/>
                <a:gd name="T2" fmla="*/ 16 w 20"/>
                <a:gd name="T3" fmla="*/ 124 h 1412"/>
                <a:gd name="T4" fmla="*/ 12 w 20"/>
                <a:gd name="T5" fmla="*/ 260 h 1412"/>
                <a:gd name="T6" fmla="*/ 4 w 20"/>
                <a:gd name="T7" fmla="*/ 392 h 1412"/>
                <a:gd name="T8" fmla="*/ 20 w 20"/>
                <a:gd name="T9" fmla="*/ 536 h 1412"/>
                <a:gd name="T10" fmla="*/ 4 w 20"/>
                <a:gd name="T11" fmla="*/ 708 h 1412"/>
                <a:gd name="T12" fmla="*/ 4 w 20"/>
                <a:gd name="T13" fmla="*/ 852 h 1412"/>
                <a:gd name="T14" fmla="*/ 12 w 20"/>
                <a:gd name="T15" fmla="*/ 960 h 1412"/>
                <a:gd name="T16" fmla="*/ 4 w 20"/>
                <a:gd name="T17" fmla="*/ 1072 h 1412"/>
                <a:gd name="T18" fmla="*/ 8 w 20"/>
                <a:gd name="T19" fmla="*/ 1172 h 1412"/>
                <a:gd name="T20" fmla="*/ 0 w 20"/>
                <a:gd name="T21" fmla="*/ 1268 h 1412"/>
                <a:gd name="T22" fmla="*/ 8 w 20"/>
                <a:gd name="T23" fmla="*/ 1412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12">
                  <a:moveTo>
                    <a:pt x="12" y="0"/>
                  </a:moveTo>
                  <a:cubicBezTo>
                    <a:pt x="13" y="21"/>
                    <a:pt x="16" y="81"/>
                    <a:pt x="16" y="124"/>
                  </a:cubicBezTo>
                  <a:cubicBezTo>
                    <a:pt x="16" y="167"/>
                    <a:pt x="14" y="215"/>
                    <a:pt x="12" y="260"/>
                  </a:cubicBezTo>
                  <a:cubicBezTo>
                    <a:pt x="10" y="305"/>
                    <a:pt x="3" y="346"/>
                    <a:pt x="4" y="392"/>
                  </a:cubicBezTo>
                  <a:cubicBezTo>
                    <a:pt x="5" y="438"/>
                    <a:pt x="20" y="483"/>
                    <a:pt x="20" y="536"/>
                  </a:cubicBezTo>
                  <a:cubicBezTo>
                    <a:pt x="20" y="589"/>
                    <a:pt x="7" y="655"/>
                    <a:pt x="4" y="708"/>
                  </a:cubicBezTo>
                  <a:cubicBezTo>
                    <a:pt x="1" y="761"/>
                    <a:pt x="3" y="810"/>
                    <a:pt x="4" y="852"/>
                  </a:cubicBezTo>
                  <a:cubicBezTo>
                    <a:pt x="5" y="894"/>
                    <a:pt x="12" y="923"/>
                    <a:pt x="12" y="960"/>
                  </a:cubicBezTo>
                  <a:cubicBezTo>
                    <a:pt x="12" y="997"/>
                    <a:pt x="5" y="1037"/>
                    <a:pt x="4" y="1072"/>
                  </a:cubicBezTo>
                  <a:cubicBezTo>
                    <a:pt x="3" y="1107"/>
                    <a:pt x="9" y="1139"/>
                    <a:pt x="8" y="1172"/>
                  </a:cubicBezTo>
                  <a:cubicBezTo>
                    <a:pt x="7" y="1205"/>
                    <a:pt x="0" y="1228"/>
                    <a:pt x="0" y="1268"/>
                  </a:cubicBezTo>
                  <a:cubicBezTo>
                    <a:pt x="0" y="1308"/>
                    <a:pt x="6" y="1382"/>
                    <a:pt x="8" y="14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54" name="Group 325"/>
            <p:cNvGrpSpPr>
              <a:grpSpLocks/>
            </p:cNvGrpSpPr>
            <p:nvPr/>
          </p:nvGrpSpPr>
          <p:grpSpPr bwMode="auto">
            <a:xfrm rot="16200000">
              <a:off x="2575" y="1125"/>
              <a:ext cx="56" cy="66"/>
              <a:chOff x="1202" y="1764"/>
              <a:chExt cx="45" cy="46"/>
            </a:xfrm>
          </p:grpSpPr>
          <p:sp>
            <p:nvSpPr>
              <p:cNvPr id="1094" name="Line 326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5" name="Line 327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55" name="Group 328"/>
            <p:cNvGrpSpPr>
              <a:grpSpLocks/>
            </p:cNvGrpSpPr>
            <p:nvPr/>
          </p:nvGrpSpPr>
          <p:grpSpPr bwMode="auto">
            <a:xfrm rot="16200000">
              <a:off x="2569" y="1529"/>
              <a:ext cx="56" cy="70"/>
              <a:chOff x="1202" y="1764"/>
              <a:chExt cx="45" cy="46"/>
            </a:xfrm>
          </p:grpSpPr>
          <p:sp>
            <p:nvSpPr>
              <p:cNvPr id="1092" name="Line 329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3" name="Line 330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56" name="Group 331"/>
            <p:cNvGrpSpPr>
              <a:grpSpLocks/>
            </p:cNvGrpSpPr>
            <p:nvPr/>
          </p:nvGrpSpPr>
          <p:grpSpPr bwMode="auto">
            <a:xfrm rot="16200000">
              <a:off x="2569" y="1937"/>
              <a:ext cx="56" cy="70"/>
              <a:chOff x="1202" y="1764"/>
              <a:chExt cx="45" cy="46"/>
            </a:xfrm>
          </p:grpSpPr>
          <p:sp>
            <p:nvSpPr>
              <p:cNvPr id="1090" name="Line 332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1" name="Line 333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57" name="Group 334"/>
            <p:cNvGrpSpPr>
              <a:grpSpLocks/>
            </p:cNvGrpSpPr>
            <p:nvPr/>
          </p:nvGrpSpPr>
          <p:grpSpPr bwMode="auto">
            <a:xfrm rot="16200000">
              <a:off x="2567" y="2331"/>
              <a:ext cx="52" cy="62"/>
              <a:chOff x="1202" y="1764"/>
              <a:chExt cx="45" cy="46"/>
            </a:xfrm>
          </p:grpSpPr>
          <p:sp>
            <p:nvSpPr>
              <p:cNvPr id="1088" name="Line 335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9" name="Line 336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58" name="Group 337"/>
            <p:cNvGrpSpPr>
              <a:grpSpLocks/>
            </p:cNvGrpSpPr>
            <p:nvPr/>
          </p:nvGrpSpPr>
          <p:grpSpPr bwMode="auto">
            <a:xfrm rot="16200000">
              <a:off x="2471" y="1179"/>
              <a:ext cx="48" cy="62"/>
              <a:chOff x="1202" y="1764"/>
              <a:chExt cx="45" cy="46"/>
            </a:xfrm>
          </p:grpSpPr>
          <p:sp>
            <p:nvSpPr>
              <p:cNvPr id="1086" name="Line 338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7" name="Line 339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59" name="Group 340"/>
            <p:cNvGrpSpPr>
              <a:grpSpLocks/>
            </p:cNvGrpSpPr>
            <p:nvPr/>
          </p:nvGrpSpPr>
          <p:grpSpPr bwMode="auto">
            <a:xfrm rot="16200000">
              <a:off x="2479" y="1609"/>
              <a:ext cx="48" cy="62"/>
              <a:chOff x="1202" y="1764"/>
              <a:chExt cx="45" cy="46"/>
            </a:xfrm>
          </p:grpSpPr>
          <p:sp>
            <p:nvSpPr>
              <p:cNvPr id="1084" name="Line 341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5" name="Line 342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60" name="Group 343"/>
            <p:cNvGrpSpPr>
              <a:grpSpLocks/>
            </p:cNvGrpSpPr>
            <p:nvPr/>
          </p:nvGrpSpPr>
          <p:grpSpPr bwMode="auto">
            <a:xfrm rot="16200000">
              <a:off x="2479" y="1972"/>
              <a:ext cx="44" cy="58"/>
              <a:chOff x="1202" y="1764"/>
              <a:chExt cx="45" cy="46"/>
            </a:xfrm>
          </p:grpSpPr>
          <p:sp>
            <p:nvSpPr>
              <p:cNvPr id="1082" name="Line 344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3" name="Line 345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61" name="Group 346"/>
            <p:cNvGrpSpPr>
              <a:grpSpLocks/>
            </p:cNvGrpSpPr>
            <p:nvPr/>
          </p:nvGrpSpPr>
          <p:grpSpPr bwMode="auto">
            <a:xfrm rot="16200000">
              <a:off x="2481" y="2378"/>
              <a:ext cx="48" cy="66"/>
              <a:chOff x="1202" y="1764"/>
              <a:chExt cx="45" cy="46"/>
            </a:xfrm>
          </p:grpSpPr>
          <p:sp>
            <p:nvSpPr>
              <p:cNvPr id="1080" name="Line 347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1" name="Line 348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62" name="Group 349"/>
            <p:cNvGrpSpPr>
              <a:grpSpLocks/>
            </p:cNvGrpSpPr>
            <p:nvPr/>
          </p:nvGrpSpPr>
          <p:grpSpPr bwMode="auto">
            <a:xfrm rot="16200000">
              <a:off x="2390" y="1521"/>
              <a:ext cx="44" cy="62"/>
              <a:chOff x="1202" y="1764"/>
              <a:chExt cx="45" cy="46"/>
            </a:xfrm>
          </p:grpSpPr>
          <p:sp>
            <p:nvSpPr>
              <p:cNvPr id="1078" name="Line 350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9" name="Line 351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63" name="Group 352"/>
            <p:cNvGrpSpPr>
              <a:grpSpLocks/>
            </p:cNvGrpSpPr>
            <p:nvPr/>
          </p:nvGrpSpPr>
          <p:grpSpPr bwMode="auto">
            <a:xfrm rot="16200000">
              <a:off x="2390" y="1905"/>
              <a:ext cx="44" cy="62"/>
              <a:chOff x="1202" y="1764"/>
              <a:chExt cx="45" cy="46"/>
            </a:xfrm>
          </p:grpSpPr>
          <p:sp>
            <p:nvSpPr>
              <p:cNvPr id="1076" name="Line 353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7" name="Line 354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64" name="Group 355"/>
            <p:cNvGrpSpPr>
              <a:grpSpLocks/>
            </p:cNvGrpSpPr>
            <p:nvPr/>
          </p:nvGrpSpPr>
          <p:grpSpPr bwMode="auto">
            <a:xfrm rot="16200000">
              <a:off x="2390" y="2287"/>
              <a:ext cx="44" cy="62"/>
              <a:chOff x="1202" y="1764"/>
              <a:chExt cx="45" cy="46"/>
            </a:xfrm>
          </p:grpSpPr>
          <p:sp>
            <p:nvSpPr>
              <p:cNvPr id="1074" name="Line 356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5" name="Line 357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65" name="Line 358"/>
            <p:cNvSpPr>
              <a:spLocks noChangeShapeType="1"/>
            </p:cNvSpPr>
            <p:nvPr/>
          </p:nvSpPr>
          <p:spPr bwMode="auto">
            <a:xfrm rot="5400000">
              <a:off x="1430" y="1721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6" name="Line 359"/>
            <p:cNvSpPr>
              <a:spLocks noChangeShapeType="1"/>
            </p:cNvSpPr>
            <p:nvPr/>
          </p:nvSpPr>
          <p:spPr bwMode="auto">
            <a:xfrm rot="5400000">
              <a:off x="1440" y="1720"/>
              <a:ext cx="17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67" name="Group 360"/>
            <p:cNvGrpSpPr>
              <a:grpSpLocks/>
            </p:cNvGrpSpPr>
            <p:nvPr/>
          </p:nvGrpSpPr>
          <p:grpSpPr bwMode="auto">
            <a:xfrm>
              <a:off x="1953" y="845"/>
              <a:ext cx="139" cy="1747"/>
              <a:chOff x="1953" y="845"/>
              <a:chExt cx="139" cy="1747"/>
            </a:xfrm>
          </p:grpSpPr>
          <p:sp>
            <p:nvSpPr>
              <p:cNvPr id="1071" name="Line 361"/>
              <p:cNvSpPr>
                <a:spLocks noChangeShapeType="1"/>
              </p:cNvSpPr>
              <p:nvPr/>
            </p:nvSpPr>
            <p:spPr bwMode="auto">
              <a:xfrm rot="5400000">
                <a:off x="1624" y="1238"/>
                <a:ext cx="7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2" name="Freeform 362"/>
              <p:cNvSpPr>
                <a:spLocks/>
              </p:cNvSpPr>
              <p:nvPr/>
            </p:nvSpPr>
            <p:spPr bwMode="auto">
              <a:xfrm rot="5400000">
                <a:off x="1987" y="1600"/>
                <a:ext cx="72" cy="139"/>
              </a:xfrm>
              <a:custGeom>
                <a:avLst/>
                <a:gdLst>
                  <a:gd name="T0" fmla="*/ 0 w 33"/>
                  <a:gd name="T1" fmla="*/ 33 h 60"/>
                  <a:gd name="T2" fmla="*/ 12 w 33"/>
                  <a:gd name="T3" fmla="*/ 0 h 60"/>
                  <a:gd name="T4" fmla="*/ 18 w 33"/>
                  <a:gd name="T5" fmla="*/ 60 h 60"/>
                  <a:gd name="T6" fmla="*/ 33 w 33"/>
                  <a:gd name="T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0">
                    <a:moveTo>
                      <a:pt x="0" y="33"/>
                    </a:moveTo>
                    <a:lnTo>
                      <a:pt x="12" y="0"/>
                    </a:lnTo>
                    <a:lnTo>
                      <a:pt x="18" y="60"/>
                    </a:lnTo>
                    <a:lnTo>
                      <a:pt x="33" y="3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" name="Line 363"/>
              <p:cNvSpPr>
                <a:spLocks noChangeShapeType="1"/>
              </p:cNvSpPr>
              <p:nvPr/>
            </p:nvSpPr>
            <p:spPr bwMode="auto">
              <a:xfrm rot="5400000">
                <a:off x="1575" y="2151"/>
                <a:ext cx="8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68" name="Group 364"/>
            <p:cNvGrpSpPr>
              <a:grpSpLocks/>
            </p:cNvGrpSpPr>
            <p:nvPr/>
          </p:nvGrpSpPr>
          <p:grpSpPr bwMode="auto">
            <a:xfrm rot="16200000">
              <a:off x="2390" y="1142"/>
              <a:ext cx="44" cy="62"/>
              <a:chOff x="1202" y="1764"/>
              <a:chExt cx="45" cy="46"/>
            </a:xfrm>
          </p:grpSpPr>
          <p:sp>
            <p:nvSpPr>
              <p:cNvPr id="1069" name="Line 365"/>
              <p:cNvSpPr>
                <a:spLocks noChangeShapeType="1"/>
              </p:cNvSpPr>
              <p:nvPr/>
            </p:nvSpPr>
            <p:spPr bwMode="auto">
              <a:xfrm>
                <a:off x="1202" y="176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0" name="Line 366"/>
              <p:cNvSpPr>
                <a:spLocks noChangeShapeType="1"/>
              </p:cNvSpPr>
              <p:nvPr/>
            </p:nvSpPr>
            <p:spPr bwMode="auto">
              <a:xfrm>
                <a:off x="1247" y="176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96" name="Group 367"/>
          <p:cNvGrpSpPr>
            <a:grpSpLocks/>
          </p:cNvGrpSpPr>
          <p:nvPr/>
        </p:nvGrpSpPr>
        <p:grpSpPr bwMode="auto">
          <a:xfrm>
            <a:off x="8024813" y="1438119"/>
            <a:ext cx="398462" cy="3822700"/>
            <a:chOff x="4873" y="841"/>
            <a:chExt cx="251" cy="2408"/>
          </a:xfrm>
        </p:grpSpPr>
        <p:sp>
          <p:nvSpPr>
            <p:cNvPr id="1097" name="Line 368"/>
            <p:cNvSpPr>
              <a:spLocks noChangeShapeType="1"/>
            </p:cNvSpPr>
            <p:nvPr/>
          </p:nvSpPr>
          <p:spPr bwMode="auto">
            <a:xfrm>
              <a:off x="4873" y="3249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8" name="Line 369"/>
            <p:cNvSpPr>
              <a:spLocks noChangeShapeType="1"/>
            </p:cNvSpPr>
            <p:nvPr/>
          </p:nvSpPr>
          <p:spPr bwMode="auto">
            <a:xfrm>
              <a:off x="4873" y="3113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9" name="Line 370"/>
            <p:cNvSpPr>
              <a:spLocks noChangeShapeType="1"/>
            </p:cNvSpPr>
            <p:nvPr/>
          </p:nvSpPr>
          <p:spPr bwMode="auto">
            <a:xfrm>
              <a:off x="4876" y="2722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0" name="Line 371"/>
            <p:cNvSpPr>
              <a:spLocks noChangeShapeType="1"/>
            </p:cNvSpPr>
            <p:nvPr/>
          </p:nvSpPr>
          <p:spPr bwMode="auto">
            <a:xfrm>
              <a:off x="4875" y="2659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1" name="Line 372"/>
            <p:cNvSpPr>
              <a:spLocks noChangeShapeType="1"/>
            </p:cNvSpPr>
            <p:nvPr/>
          </p:nvSpPr>
          <p:spPr bwMode="auto">
            <a:xfrm>
              <a:off x="4876" y="1673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2" name="Line 373"/>
            <p:cNvSpPr>
              <a:spLocks noChangeShapeType="1"/>
            </p:cNvSpPr>
            <p:nvPr/>
          </p:nvSpPr>
          <p:spPr bwMode="auto">
            <a:xfrm>
              <a:off x="4875" y="1582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3" name="Line 374"/>
            <p:cNvSpPr>
              <a:spLocks noChangeShapeType="1"/>
            </p:cNvSpPr>
            <p:nvPr/>
          </p:nvSpPr>
          <p:spPr bwMode="auto">
            <a:xfrm>
              <a:off x="4874" y="1768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4" name="Line 375"/>
            <p:cNvSpPr>
              <a:spLocks noChangeShapeType="1"/>
            </p:cNvSpPr>
            <p:nvPr/>
          </p:nvSpPr>
          <p:spPr bwMode="auto">
            <a:xfrm>
              <a:off x="4875" y="841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5" name="Line 376"/>
            <p:cNvSpPr>
              <a:spLocks noChangeShapeType="1"/>
            </p:cNvSpPr>
            <p:nvPr/>
          </p:nvSpPr>
          <p:spPr bwMode="auto">
            <a:xfrm>
              <a:off x="4875" y="878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6" name="Line 377"/>
            <p:cNvSpPr>
              <a:spLocks noChangeShapeType="1"/>
            </p:cNvSpPr>
            <p:nvPr/>
          </p:nvSpPr>
          <p:spPr bwMode="auto">
            <a:xfrm>
              <a:off x="4875" y="915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07" name="Line 378"/>
          <p:cNvSpPr>
            <a:spLocks noChangeShapeType="1"/>
          </p:cNvSpPr>
          <p:nvPr/>
        </p:nvSpPr>
        <p:spPr bwMode="auto">
          <a:xfrm>
            <a:off x="8385175" y="1438119"/>
            <a:ext cx="0" cy="382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08" name="Group 379"/>
          <p:cNvGrpSpPr>
            <a:grpSpLocks/>
          </p:cNvGrpSpPr>
          <p:nvPr/>
        </p:nvGrpSpPr>
        <p:grpSpPr bwMode="auto">
          <a:xfrm>
            <a:off x="8358188" y="1412719"/>
            <a:ext cx="61912" cy="3871912"/>
            <a:chOff x="5083" y="825"/>
            <a:chExt cx="39" cy="2439"/>
          </a:xfrm>
        </p:grpSpPr>
        <p:sp>
          <p:nvSpPr>
            <p:cNvPr id="1109" name="Line 380"/>
            <p:cNvSpPr>
              <a:spLocks noChangeShapeType="1"/>
            </p:cNvSpPr>
            <p:nvPr/>
          </p:nvSpPr>
          <p:spPr bwMode="auto">
            <a:xfrm>
              <a:off x="5091" y="825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0" name="Line 381"/>
            <p:cNvSpPr>
              <a:spLocks noChangeShapeType="1"/>
            </p:cNvSpPr>
            <p:nvPr/>
          </p:nvSpPr>
          <p:spPr bwMode="auto">
            <a:xfrm>
              <a:off x="5087" y="861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1" name="Line 382"/>
            <p:cNvSpPr>
              <a:spLocks noChangeShapeType="1"/>
            </p:cNvSpPr>
            <p:nvPr/>
          </p:nvSpPr>
          <p:spPr bwMode="auto">
            <a:xfrm>
              <a:off x="5087" y="898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2" name="Line 383"/>
            <p:cNvSpPr>
              <a:spLocks noChangeShapeType="1"/>
            </p:cNvSpPr>
            <p:nvPr/>
          </p:nvSpPr>
          <p:spPr bwMode="auto">
            <a:xfrm>
              <a:off x="5083" y="1566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3" name="Line 384"/>
            <p:cNvSpPr>
              <a:spLocks noChangeShapeType="1"/>
            </p:cNvSpPr>
            <p:nvPr/>
          </p:nvSpPr>
          <p:spPr bwMode="auto">
            <a:xfrm>
              <a:off x="5085" y="1657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4" name="Line 385"/>
            <p:cNvSpPr>
              <a:spLocks noChangeShapeType="1"/>
            </p:cNvSpPr>
            <p:nvPr/>
          </p:nvSpPr>
          <p:spPr bwMode="auto">
            <a:xfrm>
              <a:off x="5083" y="1756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5" name="Line 386"/>
            <p:cNvSpPr>
              <a:spLocks noChangeShapeType="1"/>
            </p:cNvSpPr>
            <p:nvPr/>
          </p:nvSpPr>
          <p:spPr bwMode="auto">
            <a:xfrm>
              <a:off x="5087" y="2643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6" name="Line 387"/>
            <p:cNvSpPr>
              <a:spLocks noChangeShapeType="1"/>
            </p:cNvSpPr>
            <p:nvPr/>
          </p:nvSpPr>
          <p:spPr bwMode="auto">
            <a:xfrm>
              <a:off x="5087" y="2704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7" name="Line 388"/>
            <p:cNvSpPr>
              <a:spLocks noChangeShapeType="1"/>
            </p:cNvSpPr>
            <p:nvPr/>
          </p:nvSpPr>
          <p:spPr bwMode="auto">
            <a:xfrm>
              <a:off x="5085" y="3097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8" name="Line 389"/>
            <p:cNvSpPr>
              <a:spLocks noChangeShapeType="1"/>
            </p:cNvSpPr>
            <p:nvPr/>
          </p:nvSpPr>
          <p:spPr bwMode="auto">
            <a:xfrm>
              <a:off x="5083" y="3233"/>
              <a:ext cx="31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3304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008460" y="3013710"/>
            <a:ext cx="8629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第二章 制图的基本知识与技能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5435" y="2334895"/>
            <a:ext cx="8702513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尺寸标注</a:t>
            </a:r>
            <a:r>
              <a:rPr lang="zh-CN" altLang="en-US" sz="6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10106" y="1234037"/>
            <a:ext cx="10294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尺寸界线用来限定所注尺寸的范围，采用的线型为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A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、细实线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、粗实线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C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、中粗实线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、中粗斜短线 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10106" y="1234037"/>
            <a:ext cx="10294513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9016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10106" y="1234037"/>
            <a:ext cx="10294513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图样中的尺寸线线型为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、细实线       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、中粗实线  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、中粗实线    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、点划线</a:t>
            </a:r>
          </a:p>
        </p:txBody>
      </p:sp>
    </p:spTree>
    <p:extLst>
      <p:ext uri="{BB962C8B-B14F-4D97-AF65-F5344CB8AC3E}">
        <p14:creationId xmlns:p14="http://schemas.microsoft.com/office/powerpoint/2010/main" val="2808281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10106" y="1234037"/>
            <a:ext cx="10294513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2549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10106" y="1234037"/>
            <a:ext cx="10294513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尺寸起止符号的倾斜方向与尺寸界线成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 顺时针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45º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、逆时针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45º  C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、顺时针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30º  D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、没有明确规定 </a:t>
            </a:r>
          </a:p>
        </p:txBody>
      </p:sp>
    </p:spTree>
    <p:extLst>
      <p:ext uri="{BB962C8B-B14F-4D97-AF65-F5344CB8AC3E}">
        <p14:creationId xmlns:p14="http://schemas.microsoft.com/office/powerpoint/2010/main" val="1281764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48</TotalTime>
  <Words>165</Words>
  <Application>Microsoft Office PowerPoint</Application>
  <PresentationFormat>宽屏</PresentationFormat>
  <Paragraphs>59</Paragraphs>
  <Slides>19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华文行楷</vt:lpstr>
      <vt:lpstr>Arial</vt:lpstr>
      <vt:lpstr>굴림</vt:lpstr>
      <vt:lpstr>HY헤드라인M</vt:lpstr>
      <vt:lpstr>Calibri</vt:lpstr>
      <vt:lpstr>微软雅黑</vt:lpstr>
      <vt:lpstr>Impact</vt:lpstr>
      <vt:lpstr>等线 Light</vt:lpstr>
      <vt:lpstr>Times New Roman</vt:lpstr>
      <vt:lpstr>宋体</vt:lpstr>
      <vt:lpstr>等线</vt:lpstr>
      <vt:lpstr>幼圆</vt:lpstr>
      <vt:lpstr>16.3结构施工图-概述</vt:lpstr>
      <vt:lpstr>디자인 사용자 지정</vt:lpstr>
      <vt:lpstr>1_디자인 사용자 지정</vt:lpstr>
      <vt:lpstr>Office 主题</vt:lpstr>
      <vt:lpstr>1_Office 主题</vt:lpstr>
      <vt:lpstr>AutoCAD Drawing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画底图</vt:lpstr>
      <vt:lpstr>加深</vt:lpstr>
      <vt:lpstr>书写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29</cp:revision>
  <dcterms:created xsi:type="dcterms:W3CDTF">2018-06-13T11:01:31Z</dcterms:created>
  <dcterms:modified xsi:type="dcterms:W3CDTF">2018-08-17T02:57:57Z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