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391" r:id="rId12"/>
    <p:sldId id="392" r:id="rId13"/>
    <p:sldId id="393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等线" panose="02010600030101010101" charset="-122"/>
      <p:regular r:id="rId28"/>
    </p:embeddedFont>
    <p:embeddedFont>
      <p:font typeface="等线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99387" y="3013501"/>
            <a:ext cx="8397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93766" y="2334895"/>
            <a:ext cx="8702515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比例和图例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5168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五、比例和图例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5257" y="1833795"/>
            <a:ext cx="11265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图距：实距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绘图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时不论采用何种比例，图样中所注的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尺寸数值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必须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</a:t>
            </a:r>
            <a:r>
              <a:rPr lang="zh-CN" altLang="en-US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，与图形的比例无关。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6" descr="6-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8"/>
          <a:stretch>
            <a:fillRect/>
          </a:stretch>
        </p:blipFill>
        <p:spPr bwMode="auto">
          <a:xfrm>
            <a:off x="295275" y="2644636"/>
            <a:ext cx="302394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168" y="1240155"/>
            <a:ext cx="1126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比例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7" y="3660299"/>
            <a:ext cx="11367161" cy="19162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5168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五、比例和图例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1928" y="1702213"/>
            <a:ext cx="1126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图样中常采用各种图例来表示所用的材料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5168" y="1240155"/>
            <a:ext cx="11265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图例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7" y="2161174"/>
            <a:ext cx="10412923" cy="45358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5168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五、比例和图例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1928" y="1702213"/>
            <a:ext cx="1126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图样中常采用各种图例来表示所用的材料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5168" y="1240155"/>
            <a:ext cx="11265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图例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8" y="2146995"/>
            <a:ext cx="10626097" cy="45628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0</TotalTime>
  <Words>186</Words>
  <Application>WPS 演示</Application>
  <PresentationFormat>宽屏</PresentationFormat>
  <Paragraphs>39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Weiβ</cp:lastModifiedBy>
  <cp:revision>18</cp:revision>
  <dcterms:created xsi:type="dcterms:W3CDTF">2018-06-13T11:01:00Z</dcterms:created>
  <dcterms:modified xsi:type="dcterms:W3CDTF">2018-08-09T02:52:41Z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