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等线 Light" panose="02010600030101010101" pitchFamily="2" charset="-122"/>
      <p:regular r:id="rId15"/>
    </p:embeddedFont>
    <p:embeddedFont>
      <p:font typeface="华文行楷" panose="02010800040101010101" pitchFamily="2" charset="-122"/>
      <p:regular r:id="rId16"/>
    </p:embeddedFont>
    <p:embeddedFont>
      <p:font typeface="굴림" panose="020B0604020202020204" charset="0"/>
      <p:regular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黑体" panose="02010609060101010101" pitchFamily="49" charset="-122"/>
      <p:regular r:id="rId25"/>
    </p:embeddedFont>
    <p:embeddedFont>
      <p:font typeface="等线" panose="02010600030101010101" pitchFamily="2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16483" y="3013501"/>
            <a:ext cx="8359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16482" y="2334895"/>
            <a:ext cx="8618435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2722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四、文字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9708" y="1255669"/>
            <a:ext cx="112776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书写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必须做到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字体工整、笔画清楚、间隔均匀、排列整齐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汉字应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写成长仿宋体字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并应采用国家正式公布推行的简化字。汉字的高度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不应小于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3.5 mm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文字高度一般选用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3.5mm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14mm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，字宽是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0.7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倍。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长仿宋字书写要领：横平竖直，起落分明，填满方格、结构均匀。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850" y="3434524"/>
            <a:ext cx="4739592" cy="2802240"/>
          </a:xfrm>
          <a:prstGeom prst="rect">
            <a:avLst/>
          </a:prstGeom>
        </p:spPr>
      </p:pic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18943" y="664845"/>
            <a:ext cx="2626035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四、文字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76624"/>
            <a:ext cx="10843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字母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数字高度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≥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2.5mm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，可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写成斜体和直体。斜体字字头向右倾斜，与水平基准线成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75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6993" y="1623700"/>
            <a:ext cx="7463119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 B C D E F</a:t>
            </a:r>
          </a:p>
        </p:txBody>
      </p:sp>
      <p:sp>
        <p:nvSpPr>
          <p:cNvPr id="12" name="矩形 11"/>
          <p:cNvSpPr/>
          <p:nvPr/>
        </p:nvSpPr>
        <p:spPr>
          <a:xfrm>
            <a:off x="1916993" y="2489743"/>
            <a:ext cx="7463119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i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6600" i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 B C D E F</a:t>
            </a:r>
          </a:p>
        </p:txBody>
      </p:sp>
      <p:sp>
        <p:nvSpPr>
          <p:cNvPr id="13" name="矩形 12"/>
          <p:cNvSpPr/>
          <p:nvPr/>
        </p:nvSpPr>
        <p:spPr>
          <a:xfrm>
            <a:off x="1916993" y="3467570"/>
            <a:ext cx="7463119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i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6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1 2 3 4 5 6</a:t>
            </a:r>
          </a:p>
          <a:p>
            <a:r>
              <a:rPr lang="en-US" altLang="zh-CN" sz="6600" i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6600" i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1 2 3 4 5 6 </a:t>
            </a:r>
          </a:p>
        </p:txBody>
      </p:sp>
      <p:sp>
        <p:nvSpPr>
          <p:cNvPr id="11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30</TotalTime>
  <Words>181</Words>
  <Application>Microsoft Office PowerPoint</Application>
  <PresentationFormat>宽屏</PresentationFormat>
  <Paragraphs>19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等线 Light</vt:lpstr>
      <vt:lpstr>华文行楷</vt:lpstr>
      <vt:lpstr>Arial</vt:lpstr>
      <vt:lpstr>굴림</vt:lpstr>
      <vt:lpstr>微软雅黑</vt:lpstr>
      <vt:lpstr>Calibri</vt:lpstr>
      <vt:lpstr>HY헤드라인M</vt:lpstr>
      <vt:lpstr>Impact</vt:lpstr>
      <vt:lpstr>宋体</vt:lpstr>
      <vt:lpstr>黑体</vt:lpstr>
      <vt:lpstr>等线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16</cp:revision>
  <dcterms:created xsi:type="dcterms:W3CDTF">2018-06-13T11:01:31Z</dcterms:created>
  <dcterms:modified xsi:type="dcterms:W3CDTF">2018-06-26T09:22:39Z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