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63" r:id="rId4"/>
    <p:sldMasterId id="2147483667" r:id="rId5"/>
    <p:sldMasterId id="2147483682" r:id="rId6"/>
  </p:sldMasterIdLst>
  <p:notesMasterIdLst>
    <p:notesMasterId r:id="rId10"/>
  </p:notesMasterIdLst>
  <p:handoutMasterIdLst>
    <p:handoutMasterId r:id="rId19"/>
  </p:handoutMasterIdLst>
  <p:sldIdLst>
    <p:sldId id="390" r:id="rId7"/>
    <p:sldId id="341" r:id="rId8"/>
    <p:sldId id="256" r:id="rId9"/>
    <p:sldId id="314" r:id="rId11"/>
    <p:sldId id="392" r:id="rId12"/>
    <p:sldId id="396" r:id="rId13"/>
    <p:sldId id="391" r:id="rId14"/>
    <p:sldId id="393" r:id="rId15"/>
    <p:sldId id="394" r:id="rId16"/>
    <p:sldId id="395" r:id="rId17"/>
    <p:sldId id="307" r:id="rId18"/>
  </p:sldIdLst>
  <p:sldSz cx="12192000" cy="6858000"/>
  <p:notesSz cx="6858000" cy="9144000"/>
  <p:embeddedFontLst>
    <p:embeddedFont>
      <p:font typeface="Impact" panose="020B080603090205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华文行楷" panose="02010800040101010101" pitchFamily="2" charset="-122"/>
      <p:regular r:id="rId28"/>
    </p:embeddedFont>
    <p:embeddedFont>
      <p:font typeface="微软雅黑" panose="020B0503020204020204" pitchFamily="34" charset="-122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等线" panose="02010600030101010101" charset="-122"/>
      <p:regular r:id="rId35"/>
    </p:embeddedFont>
    <p:embeddedFont>
      <p:font typeface="等线 Light" panose="02010600030101010101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font" Target="fonts/font14.fntdata"/><Relationship Id="rId35" Type="http://schemas.openxmlformats.org/officeDocument/2006/relationships/font" Target="fonts/font13.fntdata"/><Relationship Id="rId34" Type="http://schemas.openxmlformats.org/officeDocument/2006/relationships/font" Target="fonts/font12.fntdata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  <a:endParaRPr lang="en-US" altLang="ko-KR"/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4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  <a:endParaRPr lang="zh-CN" altLang="en-US">
              <a:sym typeface="Calibri" panose="020F0502020204030204" pitchFamily="34" charset="0"/>
            </a:endParaRP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  <a:endParaRPr lang="zh-CN" altLang="en-US">
              <a:sym typeface="Calibri" panose="020F0502020204030204" pitchFamily="34" charset="0"/>
            </a:endParaRP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  <a:endParaRPr lang="zh-CN" altLang="en-US">
              <a:sym typeface="Calibri" panose="020F0502020204030204" pitchFamily="34" charset="0"/>
            </a:endParaRP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  <a:endParaRPr lang="zh-CN" altLang="en-US">
              <a:sym typeface="Calibri" panose="020F0502020204030204" pitchFamily="34" charset="0"/>
            </a:endParaRP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  <a:endParaRPr lang="zh-CN" altLang="en-US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1283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5755" y="1338946"/>
            <a:ext cx="102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）图线不得与文字、数字或符号重叠、混淆，不可避免时，应首先保证文字等的清晰。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9" y="1898143"/>
            <a:ext cx="4733674" cy="4959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16" y="2047511"/>
            <a:ext cx="6503662" cy="463662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68958" y="3696237"/>
            <a:ext cx="631065" cy="63106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021619" y="4708445"/>
            <a:ext cx="631065" cy="63106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  <a:endParaRPr lang="zh-CN" altLang="en-US" sz="3600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39210" y="3013501"/>
            <a:ext cx="8513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9210" y="2334895"/>
            <a:ext cx="8513579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298438" y="4581963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  <a:endParaRPr lang="zh-CN" altLang="en-US" sz="900" b="1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865" y="854710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850" y="2098280"/>
            <a:ext cx="1099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每个图样，应根据复杂程度与比例大小，选定基本线宽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一般在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1.4mm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1.0mm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0.7mm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中选取。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864" y="1390069"/>
            <a:ext cx="1617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线宽与线型</a:t>
            </a:r>
            <a:endParaRPr lang="zh-CN" altLang="en-US" b="1" dirty="0"/>
          </a:p>
        </p:txBody>
      </p:sp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16" y="2698239"/>
            <a:ext cx="10831202" cy="26481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298438" y="4581963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  <a:endParaRPr lang="zh-CN" altLang="en-US" sz="900" b="1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865" y="854710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0850" y="2098280"/>
            <a:ext cx="1099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每个图样，应根据复杂程度与比例大小，选定基本线宽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一般在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1.4mm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1.0mm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0.7mm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0.5mm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中选取。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9864" y="1390069"/>
            <a:ext cx="1617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线宽与线型</a:t>
            </a:r>
            <a:endParaRPr lang="zh-CN" altLang="en-US" b="1" dirty="0"/>
          </a:p>
        </p:txBody>
      </p:sp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4" y="2810063"/>
            <a:ext cx="11434040" cy="21948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0851" y="6572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5" descr="B010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218349"/>
            <a:ext cx="74168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6362" y="6572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787" y="1208189"/>
            <a:ext cx="1617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图线的画法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694666" y="1722989"/>
            <a:ext cx="871120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）互相平行的图线，其间隙不宜小于其中粗线宽度，且不小于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0.7mm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18693" y="2290858"/>
            <a:ext cx="3477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18693" y="2559167"/>
            <a:ext cx="34772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589171" y="2290858"/>
            <a:ext cx="0" cy="2833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782355" y="2290858"/>
            <a:ext cx="2125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≥粗线宽度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0.7mm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73787" y="2694429"/>
            <a:ext cx="871120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）虚线、点长画线的线段长度和间隔，宜各自相等。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3" y="3098000"/>
            <a:ext cx="5563673" cy="157761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94666" y="4709858"/>
            <a:ext cx="871120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）一根虚线与另一根图线相交时，应是线段部分相交。虚线为实线的延长线时，虚线线段不得与实线直接连接。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18693" y="5922700"/>
            <a:ext cx="1558343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89915" y="5356189"/>
            <a:ext cx="0" cy="1128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030828" y="5920553"/>
            <a:ext cx="1558343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4086895" y="5390428"/>
            <a:ext cx="12879" cy="1128945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>
            <a:off x="6343108" y="5937786"/>
            <a:ext cx="1171977" cy="631065"/>
          </a:xfrm>
          <a:prstGeom prst="bentConnector3">
            <a:avLst>
              <a:gd name="adj1" fmla="val 994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04615" y="5033023"/>
            <a:ext cx="0" cy="782379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8680" y="2987040"/>
            <a:ext cx="595884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1283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三、图线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788" y="1294549"/>
            <a:ext cx="1617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图线的画法</a:t>
            </a:r>
            <a:endParaRPr lang="zh-CN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541282" y="1754699"/>
            <a:ext cx="871120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）点长画线在较小图形中绘制有困难时，可用实线代替。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3788" y="3558297"/>
            <a:ext cx="974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）点长画线的两端不应是点。一根点长画线与另一个图线相交时，应是线段部分相交。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69454" y="2544644"/>
            <a:ext cx="631065" cy="61818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021725" y="2840858"/>
            <a:ext cx="128744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1684986" y="2315823"/>
            <a:ext cx="25758" cy="11719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>
            <a:fillRect/>
          </a:stretch>
        </p:blipFill>
        <p:spPr>
          <a:xfrm>
            <a:off x="995967" y="4250842"/>
            <a:ext cx="4091187" cy="2515967"/>
          </a:xfrm>
          <a:prstGeom prst="rect">
            <a:avLst/>
          </a:prstGeom>
        </p:spPr>
      </p:pic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7720" y="4511040"/>
            <a:ext cx="595884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0</TotalTime>
  <Words>628</Words>
  <Application>WPS 演示</Application>
  <PresentationFormat>宽屏</PresentationFormat>
  <Paragraphs>64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Impact</vt:lpstr>
      <vt:lpstr>HY헤드라인M</vt:lpstr>
      <vt:lpstr>Calibri</vt:lpstr>
      <vt:lpstr>华文行楷</vt:lpstr>
      <vt:lpstr>微软雅黑</vt:lpstr>
      <vt:lpstr>Century Gothic</vt:lpstr>
      <vt:lpstr>黑体</vt:lpstr>
      <vt:lpstr>等线</vt:lpstr>
      <vt:lpstr>Arial Unicode MS</vt:lpstr>
      <vt:lpstr>等线 Light</vt:lpstr>
      <vt:lpstr>Malgun Gothic</vt:lpstr>
      <vt:lpstr>굴림</vt:lpstr>
      <vt:lpstr>AMGDT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Weiβ</cp:lastModifiedBy>
  <cp:revision>17</cp:revision>
  <dcterms:created xsi:type="dcterms:W3CDTF">2018-06-13T11:01:00Z</dcterms:created>
  <dcterms:modified xsi:type="dcterms:W3CDTF">2018-06-29T09:36:10Z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